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1"/>
  </p:notesMasterIdLst>
  <p:sldIdLst>
    <p:sldId id="306" r:id="rId2"/>
    <p:sldId id="297" r:id="rId3"/>
    <p:sldId id="314" r:id="rId4"/>
    <p:sldId id="311" r:id="rId5"/>
    <p:sldId id="310" r:id="rId6"/>
    <p:sldId id="302" r:id="rId7"/>
    <p:sldId id="307" r:id="rId8"/>
    <p:sldId id="304" r:id="rId9"/>
    <p:sldId id="305" r:id="rId10"/>
    <p:sldId id="313" r:id="rId11"/>
    <p:sldId id="322" r:id="rId12"/>
    <p:sldId id="319" r:id="rId13"/>
    <p:sldId id="320" r:id="rId14"/>
    <p:sldId id="321" r:id="rId15"/>
    <p:sldId id="315" r:id="rId16"/>
    <p:sldId id="316" r:id="rId17"/>
    <p:sldId id="312" r:id="rId18"/>
    <p:sldId id="317" r:id="rId19"/>
    <p:sldId id="31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06600"/>
    <a:srgbClr val="00CCFF"/>
    <a:srgbClr val="030303"/>
    <a:srgbClr val="003E6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93" d="100"/>
          <a:sy n="93" d="100"/>
        </p:scale>
        <p:origin x="-131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03D66AA-5BE3-458C-AF26-15C39C932D6C}" type="datetimeFigureOut">
              <a:rPr lang="ru-RU"/>
              <a:pPr>
                <a:defRPr/>
              </a:pPr>
              <a:t>20.07.2020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6431966-410A-44D8-846C-20D298455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60383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59733-212C-4695-A9B9-5C472E12B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57845-3E8C-4AE0-87BA-7CFAFF595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4643D-D4C7-4309-BFAD-C58AB1868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392D7-4914-44FD-B83D-44FE090D1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54CB7-0F47-4A15-B6FB-A4A4AA837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31A88-9E09-43DC-96BC-AAFF81841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1F4B7-046A-4427-B3DD-C58F9C9A5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07C5D-4DEC-4963-B09B-64E47902D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1F7EE-3222-40CA-A8CB-BE7D99F5B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16F7C-16AA-4412-8434-9CACD60DF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ED68C-EFB3-478E-AF7F-2EE1D9BC6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E46F82D-C26C-4774-8513-78060D8D5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56" r:id="rId4"/>
    <p:sldLayoutId id="2147483865" r:id="rId5"/>
    <p:sldLayoutId id="2147483857" r:id="rId6"/>
    <p:sldLayoutId id="2147483858" r:id="rId7"/>
    <p:sldLayoutId id="2147483866" r:id="rId8"/>
    <p:sldLayoutId id="2147483859" r:id="rId9"/>
    <p:sldLayoutId id="2147483860" r:id="rId10"/>
    <p:sldLayoutId id="21474838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9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9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10.wav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3.wav"/><Relationship Id="rId10" Type="http://schemas.openxmlformats.org/officeDocument/2006/relationships/audio" Target="../media/audio8.wav"/><Relationship Id="rId4" Type="http://schemas.openxmlformats.org/officeDocument/2006/relationships/audio" Target="../media/audio6.wav"/><Relationship Id="rId9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11" Type="http://schemas.openxmlformats.org/officeDocument/2006/relationships/image" Target="../media/image6.jpeg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9.wav"/><Relationship Id="rId9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2.wav"/><Relationship Id="rId7" Type="http://schemas.openxmlformats.org/officeDocument/2006/relationships/image" Target="../media/image3.png"/><Relationship Id="rId12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10.jpeg"/><Relationship Id="rId5" Type="http://schemas.openxmlformats.org/officeDocument/2006/relationships/audio" Target="../media/audio4.wav"/><Relationship Id="rId10" Type="http://schemas.openxmlformats.org/officeDocument/2006/relationships/image" Target="../media/image9.jpeg"/><Relationship Id="rId4" Type="http://schemas.openxmlformats.org/officeDocument/2006/relationships/audio" Target="../media/audio1.wav"/><Relationship Id="rId9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1.wav"/><Relationship Id="rId7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6.wav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0.wav"/><Relationship Id="rId7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audio" Target="../media/audio1.wav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5.wav"/><Relationship Id="rId7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7.wav"/><Relationship Id="rId10" Type="http://schemas.openxmlformats.org/officeDocument/2006/relationships/audio" Target="../media/audio9.wav"/><Relationship Id="rId4" Type="http://schemas.openxmlformats.org/officeDocument/2006/relationships/audio" Target="../media/audio6.wav"/><Relationship Id="rId9" Type="http://schemas.openxmlformats.org/officeDocument/2006/relationships/audio" Target="../media/audio8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1.wav"/><Relationship Id="rId7" Type="http://schemas.openxmlformats.org/officeDocument/2006/relationships/audio" Target="../media/audio10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0"/>
            <a:ext cx="81439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- 6 (ток в средах) №89.                 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 (VI)</a:t>
            </a:r>
            <a:endParaRPr lang="ru-RU" sz="1200" dirty="0" smtClean="0">
              <a:latin typeface="Arial" pitchFamily="34" charset="0"/>
            </a:endParaRPr>
          </a:p>
          <a:p>
            <a:pPr lvl="0" algn="ctr" eaLnBrk="0" hangingPunct="0"/>
            <a:r>
              <a:rPr lang="ru-RU" sz="2000" b="1" u="sng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/т18/ Электрический ток в вакууме.</a:t>
            </a:r>
            <a:endParaRPr lang="ru-RU" dirty="0" smtClean="0">
              <a:latin typeface="Arial" pitchFamily="34" charset="0"/>
            </a:endParaRPr>
          </a:p>
          <a:p>
            <a:pPr lvl="0" eaLnBrk="0" hangingPunct="0"/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Знания учащихся об прохождении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тока в вакууме.</a:t>
            </a:r>
            <a:endParaRPr lang="ru-RU" sz="1200" dirty="0" smtClean="0">
              <a:latin typeface="Arial" pitchFamily="34" charset="0"/>
            </a:endParaRPr>
          </a:p>
          <a:p>
            <a:pPr lvl="0" eaLnBrk="0" hangingPunct="0"/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r>
              <a:rPr lang="ru-RU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УСЛОВИЯ ДЛЯ ИЗУЧЕНИЯ ЭЛ. ТОКА В ВАКУУМЕ, ЭЛЕКТРОВАКУУМНОГО ДИОДА И ТРИОДА, ЭЛЕКТРОННО-ЛУЧЕВОЙ ТРУБКИ, СВОЙСТВ ЭЛЕКТРОННЫХ ПУЧКОВ.</a:t>
            </a:r>
            <a:endParaRPr lang="ru-RU" sz="1200" dirty="0" smtClean="0">
              <a:latin typeface="Arial" pitchFamily="34" charset="0"/>
            </a:endParaRPr>
          </a:p>
          <a:p>
            <a:pPr lvl="0" eaLnBrk="0" hangingPunct="0"/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lang="ru-RU" sz="1200" dirty="0" smtClean="0">
              <a:latin typeface="Arial" pitchFamily="34" charset="0"/>
            </a:endParaRPr>
          </a:p>
          <a:p>
            <a:pPr lvl="0" eaLnBrk="0" hangingPunct="0"/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lang="ru-RU" sz="1200" dirty="0" smtClean="0">
              <a:latin typeface="Arial" pitchFamily="34" charset="0"/>
            </a:endParaRPr>
          </a:p>
          <a:p>
            <a:pPr lvl="0" eaLnBrk="0" hangingPunct="0"/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lang="ru-RU" sz="1200" dirty="0" smtClean="0">
              <a:latin typeface="Arial" pitchFamily="34" charset="0"/>
            </a:endParaRPr>
          </a:p>
          <a:p>
            <a:pPr lvl="0" eaLnBrk="0" hangingPunct="0">
              <a:buFontTx/>
              <a:buChar char="•"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Односторонняя проводимость электровакуумного диода.</a:t>
            </a:r>
            <a:endParaRPr lang="ru-RU" sz="1200" dirty="0" smtClean="0">
              <a:latin typeface="Arial" pitchFamily="34" charset="0"/>
            </a:endParaRPr>
          </a:p>
          <a:p>
            <a:pPr lvl="0" eaLnBrk="0" hangingPunct="0">
              <a:buFontTx/>
              <a:buChar char="•"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Устройство и действие Э.Л.Т. </a:t>
            </a:r>
            <a:endParaRPr lang="ru-RU" sz="1200" dirty="0" smtClean="0">
              <a:latin typeface="Arial" pitchFamily="34" charset="0"/>
            </a:endParaRPr>
          </a:p>
          <a:p>
            <a:pPr lvl="0" eaLnBrk="0" hangingPunct="0">
              <a:buFontTx/>
              <a:buChar char="•"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Управление электронным пучком.</a:t>
            </a:r>
            <a:endParaRPr lang="ru-RU" sz="1200" dirty="0" smtClean="0">
              <a:latin typeface="Arial" pitchFamily="34" charset="0"/>
            </a:endParaRPr>
          </a:p>
          <a:p>
            <a:pPr lvl="0" algn="ctr" eaLnBrk="0" hangingPunct="0"/>
            <a:r>
              <a:rPr lang="ru-RU" sz="1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</a:t>
            </a:r>
            <a:endParaRPr lang="ru-RU" sz="1200" dirty="0" smtClean="0">
              <a:latin typeface="Arial" pitchFamily="34" charset="0"/>
            </a:endParaRPr>
          </a:p>
          <a:p>
            <a:endParaRPr lang="ru-RU" sz="1400" dirty="0"/>
          </a:p>
        </p:txBody>
      </p:sp>
      <p:graphicFrame>
        <p:nvGraphicFramePr>
          <p:cNvPr id="4" name="Содержимое 4"/>
          <p:cNvGraphicFramePr>
            <a:graphicFrameLocks/>
          </p:cNvGraphicFramePr>
          <p:nvPr/>
        </p:nvGraphicFramePr>
        <p:xfrm>
          <a:off x="214283" y="2714621"/>
          <a:ext cx="8024825" cy="3994016"/>
        </p:xfrm>
        <a:graphic>
          <a:graphicData uri="http://schemas.openxmlformats.org/drawingml/2006/table">
            <a:tbl>
              <a:tblPr/>
              <a:tblGrid>
                <a:gridCol w="476375"/>
                <a:gridCol w="6752821"/>
                <a:gridCol w="795629"/>
              </a:tblGrid>
              <a:tr h="357189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MS Sans Serif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Консультация по задачам гр.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200" dirty="0">
                        <a:latin typeface="MS Sans Serif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  <a:endParaRPr lang="ru-RU" sz="1200">
                        <a:latin typeface="MS Sans Serif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46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MS Sans Serif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Создание проблемной ситуации: &lt;Как получается изображение на телеэкране?&gt;</a:t>
                      </a:r>
                      <a:endParaRPr lang="ru-RU" sz="1200" dirty="0">
                        <a:latin typeface="MS Sans Serif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  <a:endParaRPr lang="ru-RU" sz="1200">
                        <a:latin typeface="MS Sans Serif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46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MS Sans Serif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Эвристическая беседа по теме 21 с  решением поставленной проблемы, выкладкам на доске, демонстрациями и заполнением справочника № 6</a:t>
                      </a:r>
                      <a:endParaRPr lang="ru-RU" sz="1200" dirty="0">
                        <a:latin typeface="MS Sans Serif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20м</a:t>
                      </a:r>
                      <a:endParaRPr lang="ru-RU" sz="1200" dirty="0">
                        <a:latin typeface="MS Sans Serif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46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MS Sans Serif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Повторение материала темы по опорному конспекту и акцентуацией сложных моментов</a:t>
                      </a:r>
                      <a:endParaRPr lang="ru-RU" sz="1200" dirty="0">
                        <a:latin typeface="MS Sans Serif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  <a:endParaRPr lang="ru-RU" sz="1200" dirty="0">
                        <a:latin typeface="MS Sans Serif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33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MS Sans Serif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Стр.184.??? (1,2,3) стр.186 ???(1,2),</a:t>
                      </a:r>
                      <a:endParaRPr lang="ru-RU" sz="1200">
                        <a:latin typeface="MS Sans Serif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  <a:endParaRPr lang="ru-RU" sz="1200">
                        <a:latin typeface="MS Sans Serif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33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latin typeface="MS Sans Serif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СРсУ Шахмаев пар.52, 53, 54.                                               (стр.180)</a:t>
                      </a:r>
                      <a:endParaRPr lang="ru-RU" sz="1200">
                        <a:latin typeface="MS Sans Serif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10м</a:t>
                      </a:r>
                      <a:endParaRPr lang="ru-RU" sz="1200">
                        <a:latin typeface="MS Sans Serif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46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ДЗ</a:t>
                      </a:r>
                      <a:endParaRPr lang="ru-RU" sz="1200">
                        <a:latin typeface="MS Sans Serif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т.18 </a:t>
                      </a: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800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пар.</a:t>
                      </a:r>
                      <a:r>
                        <a:rPr lang="ru-RU" sz="1800" b="1" i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117,118,</a:t>
                      </a:r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77,78</a:t>
                      </a: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latin typeface="MS Sans Serif"/>
                        <a:ea typeface="Times New Roman"/>
                        <a:cs typeface="Times New Roman"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800" i="1" dirty="0" err="1">
                          <a:latin typeface="Times New Roman"/>
                          <a:ea typeface="Times New Roman"/>
                          <a:cs typeface="Times New Roman"/>
                        </a:rPr>
                        <a:t>Шахмаев</a:t>
                      </a: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 (пар.52-54, упр. 8 (1-5)стр.189</a:t>
                      </a:r>
                      <a:endParaRPr lang="ru-RU" sz="1200" dirty="0">
                        <a:latin typeface="MS Sans Serif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50м</a:t>
                      </a:r>
                      <a:endParaRPr lang="ru-RU" sz="1200" dirty="0">
                        <a:latin typeface="MS Sans Serif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ru-RU" sz="4000" b="1" dirty="0" smtClean="0">
                <a:latin typeface="Times New Roman"/>
                <a:ea typeface="Times New Roman"/>
                <a:cs typeface="Times New Roman"/>
              </a:rPr>
              <a:t>Как получается изображение на телеэкране?</a:t>
            </a:r>
            <a:endParaRPr lang="ru-RU" sz="2800" b="1" dirty="0">
              <a:latin typeface="MS Sans Serif"/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285860"/>
            <a:ext cx="9001156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Как выпрямить переменный ток?</a:t>
            </a:r>
            <a:endParaRPr lang="ru-RU" sz="2800" b="1" dirty="0">
              <a:solidFill>
                <a:srgbClr val="FF0000"/>
              </a:solidFill>
              <a:latin typeface="MS Sans Serif"/>
              <a:ea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000240"/>
            <a:ext cx="9001156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ru-RU" sz="4400" b="1" dirty="0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 А как работает усилитель?</a:t>
            </a:r>
            <a:endParaRPr lang="ru-RU" sz="3200" b="1" dirty="0">
              <a:solidFill>
                <a:srgbClr val="006600"/>
              </a:solidFill>
              <a:latin typeface="MS Sans Serif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24786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Физический вакуум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такое состояние газа, при котором атомы от стенки до стенки пролетают без соударения, хороший изолятор</a:t>
            </a:r>
          </a:p>
          <a:p>
            <a:r>
              <a:rPr lang="ru-RU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Электрический ток в вакууме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движение электронов</a:t>
            </a:r>
          </a:p>
          <a:p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Диод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двухэлектродная электронная  лампа, односторонняя проводимость используется для выпрямления тока.</a:t>
            </a:r>
          </a:p>
          <a:p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Триод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трехэлектродная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электронная лампа, используется  в усилителях.</a:t>
            </a:r>
          </a:p>
          <a:p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Электронно-лучевая трубка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состоит из: катода, управляющий электрод (яркость), анод, разгонный электрод  (ручка фокус), отклоняющие пластины 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лиминесцентный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экран.</a:t>
            </a:r>
          </a:p>
          <a:p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Свойства </a:t>
            </a:r>
            <a:r>
              <a:rPr lang="ru-RU" sz="2400" b="1" i="1" u="sng" dirty="0" err="1" smtClean="0"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. пучков: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Попадая на тела, электронный пучок вызывает их нагревание;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торможении быстрых электронов, попадающих на вещество, возникает рентгеновское излучение;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Некоторые вещества бомбардируемые электронами светятся;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Электронные пучки отклоняются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полем, магнитным полем</a:t>
            </a:r>
          </a:p>
          <a:p>
            <a:pPr hangingPunct="0">
              <a:spcAft>
                <a:spcPts val="0"/>
              </a:spcAft>
            </a:pPr>
            <a:endParaRPr lang="ru-RU" sz="2400" b="1" dirty="0">
              <a:solidFill>
                <a:srgbClr val="0066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Box 143"/>
          <p:cNvSpPr txBox="1"/>
          <p:nvPr/>
        </p:nvSpPr>
        <p:spPr>
          <a:xfrm>
            <a:off x="2143108" y="3054992"/>
            <a:ext cx="500066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+</a:t>
            </a:r>
            <a:endParaRPr lang="ru-RU" sz="4000" dirty="0">
              <a:solidFill>
                <a:schemeClr val="bg1"/>
              </a:solidFill>
            </a:endParaRPr>
          </a:p>
        </p:txBody>
      </p:sp>
      <p:grpSp>
        <p:nvGrpSpPr>
          <p:cNvPr id="141" name="Группа 140"/>
          <p:cNvGrpSpPr/>
          <p:nvPr/>
        </p:nvGrpSpPr>
        <p:grpSpPr>
          <a:xfrm>
            <a:off x="2189732" y="978298"/>
            <a:ext cx="428628" cy="357190"/>
            <a:chOff x="1785918" y="1714488"/>
            <a:chExt cx="714380" cy="500066"/>
          </a:xfrm>
          <a:solidFill>
            <a:srgbClr val="006600">
              <a:alpha val="81000"/>
            </a:srgbClr>
          </a:solidFill>
        </p:grpSpPr>
        <p:sp>
          <p:nvSpPr>
            <p:cNvPr id="142" name="Прямоугольник 141"/>
            <p:cNvSpPr/>
            <p:nvPr/>
          </p:nvSpPr>
          <p:spPr>
            <a:xfrm>
              <a:off x="1785918" y="1714488"/>
              <a:ext cx="714380" cy="500066"/>
            </a:xfrm>
            <a:prstGeom prst="rect">
              <a:avLst/>
            </a:prstGeom>
            <a:grp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Line 64"/>
            <p:cNvSpPr>
              <a:spLocks noChangeShapeType="1"/>
            </p:cNvSpPr>
            <p:nvPr/>
          </p:nvSpPr>
          <p:spPr bwMode="auto">
            <a:xfrm>
              <a:off x="1976833" y="1978974"/>
              <a:ext cx="327424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643174" y="1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Трансформаторные схемы   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642910" y="1225180"/>
            <a:ext cx="1643920" cy="2081577"/>
            <a:chOff x="5996" y="5184"/>
            <a:chExt cx="885" cy="1161"/>
          </a:xfrm>
        </p:grpSpPr>
        <p:grpSp>
          <p:nvGrpSpPr>
            <p:cNvPr id="33796" name="Group 4"/>
            <p:cNvGrpSpPr>
              <a:grpSpLocks/>
            </p:cNvGrpSpPr>
            <p:nvPr/>
          </p:nvGrpSpPr>
          <p:grpSpPr bwMode="auto">
            <a:xfrm>
              <a:off x="6733" y="5315"/>
              <a:ext cx="148" cy="912"/>
              <a:chOff x="14023" y="6846"/>
              <a:chExt cx="148" cy="912"/>
            </a:xfrm>
          </p:grpSpPr>
          <p:grpSp>
            <p:nvGrpSpPr>
              <p:cNvPr id="33797" name="Group 5"/>
              <p:cNvGrpSpPr>
                <a:grpSpLocks/>
              </p:cNvGrpSpPr>
              <p:nvPr/>
            </p:nvGrpSpPr>
            <p:grpSpPr bwMode="auto">
              <a:xfrm rot="5400000" flipH="1">
                <a:off x="13806" y="7229"/>
                <a:ext cx="581" cy="148"/>
                <a:chOff x="9443" y="8807"/>
                <a:chExt cx="734" cy="148"/>
              </a:xfrm>
            </p:grpSpPr>
            <p:sp>
              <p:nvSpPr>
                <p:cNvPr id="33798" name="Arc 6"/>
                <p:cNvSpPr>
                  <a:spLocks/>
                </p:cNvSpPr>
                <p:nvPr/>
              </p:nvSpPr>
              <p:spPr bwMode="auto">
                <a:xfrm flipH="1">
                  <a:off x="9443" y="8808"/>
                  <a:ext cx="243" cy="141"/>
                </a:xfrm>
                <a:custGeom>
                  <a:avLst/>
                  <a:gdLst>
                    <a:gd name="G0" fmla="+- 21514 0 0"/>
                    <a:gd name="G1" fmla="+- 21600 0 0"/>
                    <a:gd name="G2" fmla="+- 21600 0 0"/>
                    <a:gd name="T0" fmla="*/ 0 w 43114"/>
                    <a:gd name="T1" fmla="*/ 19675 h 21600"/>
                    <a:gd name="T2" fmla="*/ 43114 w 43114"/>
                    <a:gd name="T3" fmla="*/ 21600 h 21600"/>
                    <a:gd name="T4" fmla="*/ 21514 w 4311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14" h="21600" fill="none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</a:path>
                    <a:path w="43114" h="21600" stroke="0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  <a:lnTo>
                        <a:pt x="21514" y="21600"/>
                      </a:lnTo>
                      <a:close/>
                    </a:path>
                  </a:pathLst>
                </a:custGeom>
                <a:noFill/>
                <a:ln w="444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799" name="Arc 7"/>
                <p:cNvSpPr>
                  <a:spLocks/>
                </p:cNvSpPr>
                <p:nvPr/>
              </p:nvSpPr>
              <p:spPr bwMode="auto">
                <a:xfrm flipH="1">
                  <a:off x="9688" y="8807"/>
                  <a:ext cx="243" cy="141"/>
                </a:xfrm>
                <a:custGeom>
                  <a:avLst/>
                  <a:gdLst>
                    <a:gd name="G0" fmla="+- 21514 0 0"/>
                    <a:gd name="G1" fmla="+- 21600 0 0"/>
                    <a:gd name="G2" fmla="+- 21600 0 0"/>
                    <a:gd name="T0" fmla="*/ 0 w 43114"/>
                    <a:gd name="T1" fmla="*/ 19675 h 21600"/>
                    <a:gd name="T2" fmla="*/ 43114 w 43114"/>
                    <a:gd name="T3" fmla="*/ 21600 h 21600"/>
                    <a:gd name="T4" fmla="*/ 21514 w 4311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14" h="21600" fill="none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</a:path>
                    <a:path w="43114" h="21600" stroke="0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  <a:lnTo>
                        <a:pt x="21514" y="21600"/>
                      </a:lnTo>
                      <a:close/>
                    </a:path>
                  </a:pathLst>
                </a:custGeom>
                <a:noFill/>
                <a:ln w="444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800" name="Arc 8"/>
                <p:cNvSpPr>
                  <a:spLocks/>
                </p:cNvSpPr>
                <p:nvPr/>
              </p:nvSpPr>
              <p:spPr bwMode="auto">
                <a:xfrm flipH="1">
                  <a:off x="9934" y="8814"/>
                  <a:ext cx="243" cy="141"/>
                </a:xfrm>
                <a:custGeom>
                  <a:avLst/>
                  <a:gdLst>
                    <a:gd name="G0" fmla="+- 21514 0 0"/>
                    <a:gd name="G1" fmla="+- 21600 0 0"/>
                    <a:gd name="G2" fmla="+- 21600 0 0"/>
                    <a:gd name="T0" fmla="*/ 0 w 43114"/>
                    <a:gd name="T1" fmla="*/ 19675 h 21600"/>
                    <a:gd name="T2" fmla="*/ 43114 w 43114"/>
                    <a:gd name="T3" fmla="*/ 21600 h 21600"/>
                    <a:gd name="T4" fmla="*/ 21514 w 4311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14" h="21600" fill="none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</a:path>
                    <a:path w="43114" h="21600" stroke="0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  <a:lnTo>
                        <a:pt x="21514" y="21600"/>
                      </a:lnTo>
                      <a:close/>
                    </a:path>
                  </a:pathLst>
                </a:custGeom>
                <a:noFill/>
                <a:ln w="444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33801" name="Line 9"/>
              <p:cNvSpPr>
                <a:spLocks noChangeShapeType="1"/>
              </p:cNvSpPr>
              <p:nvPr/>
            </p:nvSpPr>
            <p:spPr bwMode="auto">
              <a:xfrm rot="16200000" flipV="1">
                <a:off x="13950" y="7675"/>
                <a:ext cx="163" cy="4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02" name="Line 10"/>
              <p:cNvSpPr>
                <a:spLocks noChangeShapeType="1"/>
              </p:cNvSpPr>
              <p:nvPr/>
            </p:nvSpPr>
            <p:spPr bwMode="auto">
              <a:xfrm rot="16200000" flipV="1">
                <a:off x="13956" y="6926"/>
                <a:ext cx="163" cy="4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3803" name="Group 11"/>
            <p:cNvGrpSpPr>
              <a:grpSpLocks/>
            </p:cNvGrpSpPr>
            <p:nvPr/>
          </p:nvGrpSpPr>
          <p:grpSpPr bwMode="auto">
            <a:xfrm>
              <a:off x="6004" y="5184"/>
              <a:ext cx="746" cy="276"/>
              <a:chOff x="9201" y="10684"/>
              <a:chExt cx="746" cy="276"/>
            </a:xfrm>
          </p:grpSpPr>
          <p:grpSp>
            <p:nvGrpSpPr>
              <p:cNvPr id="33804" name="Group 12"/>
              <p:cNvGrpSpPr>
                <a:grpSpLocks/>
              </p:cNvGrpSpPr>
              <p:nvPr/>
            </p:nvGrpSpPr>
            <p:grpSpPr bwMode="auto">
              <a:xfrm>
                <a:off x="9201" y="10684"/>
                <a:ext cx="184" cy="276"/>
                <a:chOff x="3503" y="4378"/>
                <a:chExt cx="184" cy="276"/>
              </a:xfrm>
            </p:grpSpPr>
            <p:sp>
              <p:nvSpPr>
                <p:cNvPr id="33805" name="Oval 13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444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806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33807" name="Line 15"/>
              <p:cNvSpPr>
                <a:spLocks noChangeShapeType="1"/>
              </p:cNvSpPr>
              <p:nvPr/>
            </p:nvSpPr>
            <p:spPr bwMode="auto">
              <a:xfrm>
                <a:off x="9330" y="10831"/>
                <a:ext cx="617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3808" name="Group 16"/>
            <p:cNvGrpSpPr>
              <a:grpSpLocks/>
            </p:cNvGrpSpPr>
            <p:nvPr/>
          </p:nvGrpSpPr>
          <p:grpSpPr bwMode="auto">
            <a:xfrm>
              <a:off x="5996" y="6069"/>
              <a:ext cx="746" cy="276"/>
              <a:chOff x="9201" y="10684"/>
              <a:chExt cx="746" cy="276"/>
            </a:xfrm>
          </p:grpSpPr>
          <p:grpSp>
            <p:nvGrpSpPr>
              <p:cNvPr id="33809" name="Group 17"/>
              <p:cNvGrpSpPr>
                <a:grpSpLocks/>
              </p:cNvGrpSpPr>
              <p:nvPr/>
            </p:nvGrpSpPr>
            <p:grpSpPr bwMode="auto">
              <a:xfrm>
                <a:off x="9201" y="10684"/>
                <a:ext cx="184" cy="276"/>
                <a:chOff x="3503" y="4378"/>
                <a:chExt cx="184" cy="276"/>
              </a:xfrm>
            </p:grpSpPr>
            <p:sp>
              <p:nvSpPr>
                <p:cNvPr id="33810" name="Oval 18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444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81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33812" name="Line 20"/>
              <p:cNvSpPr>
                <a:spLocks noChangeShapeType="1"/>
              </p:cNvSpPr>
              <p:nvPr/>
            </p:nvSpPr>
            <p:spPr bwMode="auto">
              <a:xfrm>
                <a:off x="9330" y="10831"/>
                <a:ext cx="617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33819" name="Group 27"/>
          <p:cNvGrpSpPr>
            <a:grpSpLocks/>
          </p:cNvGrpSpPr>
          <p:nvPr/>
        </p:nvGrpSpPr>
        <p:grpSpPr bwMode="auto">
          <a:xfrm flipH="1">
            <a:off x="2450294" y="1461845"/>
            <a:ext cx="274915" cy="1635141"/>
            <a:chOff x="14023" y="6846"/>
            <a:chExt cx="148" cy="912"/>
          </a:xfrm>
        </p:grpSpPr>
        <p:grpSp>
          <p:nvGrpSpPr>
            <p:cNvPr id="33820" name="Group 28"/>
            <p:cNvGrpSpPr>
              <a:grpSpLocks/>
            </p:cNvGrpSpPr>
            <p:nvPr/>
          </p:nvGrpSpPr>
          <p:grpSpPr bwMode="auto">
            <a:xfrm rot="5400000" flipH="1">
              <a:off x="13806" y="7229"/>
              <a:ext cx="581" cy="148"/>
              <a:chOff x="9443" y="8807"/>
              <a:chExt cx="734" cy="148"/>
            </a:xfrm>
          </p:grpSpPr>
          <p:sp>
            <p:nvSpPr>
              <p:cNvPr id="33821" name="Arc 29"/>
              <p:cNvSpPr>
                <a:spLocks/>
              </p:cNvSpPr>
              <p:nvPr/>
            </p:nvSpPr>
            <p:spPr bwMode="auto">
              <a:xfrm flipH="1">
                <a:off x="9443" y="8808"/>
                <a:ext cx="243" cy="141"/>
              </a:xfrm>
              <a:custGeom>
                <a:avLst/>
                <a:gdLst>
                  <a:gd name="G0" fmla="+- 21514 0 0"/>
                  <a:gd name="G1" fmla="+- 21600 0 0"/>
                  <a:gd name="G2" fmla="+- 21600 0 0"/>
                  <a:gd name="T0" fmla="*/ 0 w 43114"/>
                  <a:gd name="T1" fmla="*/ 19675 h 21600"/>
                  <a:gd name="T2" fmla="*/ 43114 w 43114"/>
                  <a:gd name="T3" fmla="*/ 21600 h 21600"/>
                  <a:gd name="T4" fmla="*/ 21514 w 4311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14" h="21600" fill="none" extrusionOk="0">
                    <a:moveTo>
                      <a:pt x="-1" y="19674"/>
                    </a:moveTo>
                    <a:cubicBezTo>
                      <a:pt x="996" y="8536"/>
                      <a:pt x="10330" y="-1"/>
                      <a:pt x="21514" y="0"/>
                    </a:cubicBezTo>
                    <a:cubicBezTo>
                      <a:pt x="33443" y="0"/>
                      <a:pt x="43114" y="9670"/>
                      <a:pt x="43114" y="21600"/>
                    </a:cubicBezTo>
                  </a:path>
                  <a:path w="43114" h="21600" stroke="0" extrusionOk="0">
                    <a:moveTo>
                      <a:pt x="-1" y="19674"/>
                    </a:moveTo>
                    <a:cubicBezTo>
                      <a:pt x="996" y="8536"/>
                      <a:pt x="10330" y="-1"/>
                      <a:pt x="21514" y="0"/>
                    </a:cubicBezTo>
                    <a:cubicBezTo>
                      <a:pt x="33443" y="0"/>
                      <a:pt x="43114" y="9670"/>
                      <a:pt x="43114" y="21600"/>
                    </a:cubicBezTo>
                    <a:lnTo>
                      <a:pt x="21514" y="21600"/>
                    </a:lnTo>
                    <a:close/>
                  </a:path>
                </a:pathLst>
              </a:cu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22" name="Arc 30"/>
              <p:cNvSpPr>
                <a:spLocks/>
              </p:cNvSpPr>
              <p:nvPr/>
            </p:nvSpPr>
            <p:spPr bwMode="auto">
              <a:xfrm flipH="1">
                <a:off x="9688" y="8807"/>
                <a:ext cx="243" cy="141"/>
              </a:xfrm>
              <a:custGeom>
                <a:avLst/>
                <a:gdLst>
                  <a:gd name="G0" fmla="+- 21514 0 0"/>
                  <a:gd name="G1" fmla="+- 21600 0 0"/>
                  <a:gd name="G2" fmla="+- 21600 0 0"/>
                  <a:gd name="T0" fmla="*/ 0 w 43114"/>
                  <a:gd name="T1" fmla="*/ 19675 h 21600"/>
                  <a:gd name="T2" fmla="*/ 43114 w 43114"/>
                  <a:gd name="T3" fmla="*/ 21600 h 21600"/>
                  <a:gd name="T4" fmla="*/ 21514 w 4311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14" h="21600" fill="none" extrusionOk="0">
                    <a:moveTo>
                      <a:pt x="-1" y="19674"/>
                    </a:moveTo>
                    <a:cubicBezTo>
                      <a:pt x="996" y="8536"/>
                      <a:pt x="10330" y="-1"/>
                      <a:pt x="21514" y="0"/>
                    </a:cubicBezTo>
                    <a:cubicBezTo>
                      <a:pt x="33443" y="0"/>
                      <a:pt x="43114" y="9670"/>
                      <a:pt x="43114" y="21600"/>
                    </a:cubicBezTo>
                  </a:path>
                  <a:path w="43114" h="21600" stroke="0" extrusionOk="0">
                    <a:moveTo>
                      <a:pt x="-1" y="19674"/>
                    </a:moveTo>
                    <a:cubicBezTo>
                      <a:pt x="996" y="8536"/>
                      <a:pt x="10330" y="-1"/>
                      <a:pt x="21514" y="0"/>
                    </a:cubicBezTo>
                    <a:cubicBezTo>
                      <a:pt x="33443" y="0"/>
                      <a:pt x="43114" y="9670"/>
                      <a:pt x="43114" y="21600"/>
                    </a:cubicBezTo>
                    <a:lnTo>
                      <a:pt x="21514" y="21600"/>
                    </a:lnTo>
                    <a:close/>
                  </a:path>
                </a:pathLst>
              </a:cu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23" name="Arc 31"/>
              <p:cNvSpPr>
                <a:spLocks/>
              </p:cNvSpPr>
              <p:nvPr/>
            </p:nvSpPr>
            <p:spPr bwMode="auto">
              <a:xfrm flipH="1">
                <a:off x="9934" y="8814"/>
                <a:ext cx="243" cy="141"/>
              </a:xfrm>
              <a:custGeom>
                <a:avLst/>
                <a:gdLst>
                  <a:gd name="G0" fmla="+- 21514 0 0"/>
                  <a:gd name="G1" fmla="+- 21600 0 0"/>
                  <a:gd name="G2" fmla="+- 21600 0 0"/>
                  <a:gd name="T0" fmla="*/ 0 w 43114"/>
                  <a:gd name="T1" fmla="*/ 19675 h 21600"/>
                  <a:gd name="T2" fmla="*/ 43114 w 43114"/>
                  <a:gd name="T3" fmla="*/ 21600 h 21600"/>
                  <a:gd name="T4" fmla="*/ 21514 w 4311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14" h="21600" fill="none" extrusionOk="0">
                    <a:moveTo>
                      <a:pt x="-1" y="19674"/>
                    </a:moveTo>
                    <a:cubicBezTo>
                      <a:pt x="996" y="8536"/>
                      <a:pt x="10330" y="-1"/>
                      <a:pt x="21514" y="0"/>
                    </a:cubicBezTo>
                    <a:cubicBezTo>
                      <a:pt x="33443" y="0"/>
                      <a:pt x="43114" y="9670"/>
                      <a:pt x="43114" y="21600"/>
                    </a:cubicBezTo>
                  </a:path>
                  <a:path w="43114" h="21600" stroke="0" extrusionOk="0">
                    <a:moveTo>
                      <a:pt x="-1" y="19674"/>
                    </a:moveTo>
                    <a:cubicBezTo>
                      <a:pt x="996" y="8536"/>
                      <a:pt x="10330" y="-1"/>
                      <a:pt x="21514" y="0"/>
                    </a:cubicBezTo>
                    <a:cubicBezTo>
                      <a:pt x="33443" y="0"/>
                      <a:pt x="43114" y="9670"/>
                      <a:pt x="43114" y="21600"/>
                    </a:cubicBezTo>
                    <a:lnTo>
                      <a:pt x="21514" y="21600"/>
                    </a:lnTo>
                    <a:close/>
                  </a:path>
                </a:pathLst>
              </a:cu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3824" name="Line 32"/>
            <p:cNvSpPr>
              <a:spLocks noChangeShapeType="1"/>
            </p:cNvSpPr>
            <p:nvPr/>
          </p:nvSpPr>
          <p:spPr bwMode="auto">
            <a:xfrm rot="16200000" flipV="1">
              <a:off x="13950" y="7675"/>
              <a:ext cx="163" cy="4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25" name="Line 33"/>
            <p:cNvSpPr>
              <a:spLocks noChangeShapeType="1"/>
            </p:cNvSpPr>
            <p:nvPr/>
          </p:nvSpPr>
          <p:spPr bwMode="auto">
            <a:xfrm rot="16200000" flipV="1">
              <a:off x="13956" y="6926"/>
              <a:ext cx="163" cy="4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3826" name="Line 34"/>
          <p:cNvSpPr>
            <a:spLocks noChangeShapeType="1"/>
          </p:cNvSpPr>
          <p:nvPr/>
        </p:nvSpPr>
        <p:spPr bwMode="auto">
          <a:xfrm flipV="1">
            <a:off x="2695489" y="3070092"/>
            <a:ext cx="1497175" cy="12550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3827" name="Group 35"/>
          <p:cNvGrpSpPr>
            <a:grpSpLocks/>
          </p:cNvGrpSpPr>
          <p:nvPr/>
        </p:nvGrpSpPr>
        <p:grpSpPr bwMode="auto">
          <a:xfrm>
            <a:off x="4021770" y="1461845"/>
            <a:ext cx="326926" cy="1636934"/>
            <a:chOff x="7970" y="5285"/>
            <a:chExt cx="176" cy="913"/>
          </a:xfrm>
        </p:grpSpPr>
        <p:sp>
          <p:nvSpPr>
            <p:cNvPr id="33828" name="Rectangle 36"/>
            <p:cNvSpPr>
              <a:spLocks noChangeArrowheads="1"/>
            </p:cNvSpPr>
            <p:nvPr/>
          </p:nvSpPr>
          <p:spPr bwMode="auto">
            <a:xfrm rot="-5400000">
              <a:off x="7850" y="5636"/>
              <a:ext cx="416" cy="176"/>
            </a:xfrm>
            <a:prstGeom prst="rect">
              <a:avLst/>
            </a:prstGeom>
            <a:noFill/>
            <a:ln w="444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29" name="Line 37"/>
            <p:cNvSpPr>
              <a:spLocks noChangeShapeType="1"/>
            </p:cNvSpPr>
            <p:nvPr/>
          </p:nvSpPr>
          <p:spPr bwMode="auto">
            <a:xfrm flipV="1">
              <a:off x="8058" y="5285"/>
              <a:ext cx="0" cy="21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30" name="Line 38"/>
            <p:cNvSpPr>
              <a:spLocks noChangeShapeType="1"/>
            </p:cNvSpPr>
            <p:nvPr/>
          </p:nvSpPr>
          <p:spPr bwMode="auto">
            <a:xfrm flipV="1">
              <a:off x="8051" y="5929"/>
              <a:ext cx="0" cy="269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3831" name="Line 39"/>
          <p:cNvSpPr>
            <a:spLocks noChangeShapeType="1"/>
          </p:cNvSpPr>
          <p:nvPr/>
        </p:nvSpPr>
        <p:spPr bwMode="auto">
          <a:xfrm rot="5400000" flipV="1">
            <a:off x="4480582" y="1402645"/>
            <a:ext cx="0" cy="620417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32" name="Line 40"/>
          <p:cNvSpPr>
            <a:spLocks noChangeShapeType="1"/>
          </p:cNvSpPr>
          <p:nvPr/>
        </p:nvSpPr>
        <p:spPr bwMode="auto">
          <a:xfrm rot="5400000" flipV="1">
            <a:off x="4482439" y="2499911"/>
            <a:ext cx="0" cy="620417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34" name="Arc 42"/>
          <p:cNvSpPr>
            <a:spLocks/>
          </p:cNvSpPr>
          <p:nvPr/>
        </p:nvSpPr>
        <p:spPr bwMode="auto">
          <a:xfrm flipH="1">
            <a:off x="5691950" y="1954976"/>
            <a:ext cx="644507" cy="42293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43200"/>
              <a:gd name="T1" fmla="*/ 21537 h 21600"/>
              <a:gd name="T2" fmla="*/ 43200 w 43200"/>
              <a:gd name="T3" fmla="*/ 21600 h 21600"/>
              <a:gd name="T4" fmla="*/ 21600 w 432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1600" fill="none" extrusionOk="0">
                <a:moveTo>
                  <a:pt x="0" y="21537"/>
                </a:moveTo>
                <a:cubicBezTo>
                  <a:pt x="34" y="9632"/>
                  <a:pt x="9695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</a:path>
              <a:path w="43200" h="21600" stroke="0" extrusionOk="0">
                <a:moveTo>
                  <a:pt x="0" y="21537"/>
                </a:moveTo>
                <a:cubicBezTo>
                  <a:pt x="34" y="9632"/>
                  <a:pt x="9695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lnTo>
                  <a:pt x="21600" y="21600"/>
                </a:lnTo>
                <a:close/>
              </a:path>
            </a:pathLst>
          </a:custGeom>
          <a:noFill/>
          <a:ln w="476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3835" name="Group 43"/>
          <p:cNvGrpSpPr>
            <a:grpSpLocks/>
          </p:cNvGrpSpPr>
          <p:nvPr/>
        </p:nvGrpSpPr>
        <p:grpSpPr bwMode="auto">
          <a:xfrm>
            <a:off x="5500694" y="1366719"/>
            <a:ext cx="2535235" cy="1720857"/>
            <a:chOff x="5207" y="4804"/>
            <a:chExt cx="2903" cy="1359"/>
          </a:xfrm>
        </p:grpSpPr>
        <p:sp>
          <p:nvSpPr>
            <p:cNvPr id="33836" name="Line 44"/>
            <p:cNvSpPr>
              <a:spLocks noChangeShapeType="1"/>
            </p:cNvSpPr>
            <p:nvPr/>
          </p:nvSpPr>
          <p:spPr bwMode="auto">
            <a:xfrm>
              <a:off x="5414" y="4804"/>
              <a:ext cx="1" cy="1359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37" name="Line 45"/>
            <p:cNvSpPr>
              <a:spLocks noChangeShapeType="1"/>
            </p:cNvSpPr>
            <p:nvPr/>
          </p:nvSpPr>
          <p:spPr bwMode="auto">
            <a:xfrm>
              <a:off x="5207" y="5610"/>
              <a:ext cx="2903" cy="0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3838" name="Arc 46"/>
          <p:cNvSpPr>
            <a:spLocks/>
          </p:cNvSpPr>
          <p:nvPr/>
        </p:nvSpPr>
        <p:spPr bwMode="auto">
          <a:xfrm flipH="1">
            <a:off x="6958258" y="1954976"/>
            <a:ext cx="644507" cy="42293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43200"/>
              <a:gd name="T1" fmla="*/ 21537 h 21600"/>
              <a:gd name="T2" fmla="*/ 43200 w 43200"/>
              <a:gd name="T3" fmla="*/ 21600 h 21600"/>
              <a:gd name="T4" fmla="*/ 21600 w 432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1600" fill="none" extrusionOk="0">
                <a:moveTo>
                  <a:pt x="0" y="21537"/>
                </a:moveTo>
                <a:cubicBezTo>
                  <a:pt x="34" y="9632"/>
                  <a:pt x="9695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</a:path>
              <a:path w="43200" h="21600" stroke="0" extrusionOk="0">
                <a:moveTo>
                  <a:pt x="0" y="21537"/>
                </a:moveTo>
                <a:cubicBezTo>
                  <a:pt x="34" y="9632"/>
                  <a:pt x="9695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lnTo>
                  <a:pt x="21600" y="21600"/>
                </a:lnTo>
                <a:close/>
              </a:path>
            </a:pathLst>
          </a:custGeom>
          <a:noFill/>
          <a:ln w="476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39" name="Line 47"/>
          <p:cNvSpPr>
            <a:spLocks noChangeShapeType="1"/>
          </p:cNvSpPr>
          <p:nvPr/>
        </p:nvSpPr>
        <p:spPr bwMode="auto">
          <a:xfrm>
            <a:off x="6334710" y="2350051"/>
            <a:ext cx="613941" cy="0"/>
          </a:xfrm>
          <a:prstGeom prst="line">
            <a:avLst/>
          </a:prstGeom>
          <a:noFill/>
          <a:ln w="4762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3841" name="Group 49"/>
          <p:cNvGrpSpPr>
            <a:grpSpLocks/>
          </p:cNvGrpSpPr>
          <p:nvPr/>
        </p:nvGrpSpPr>
        <p:grpSpPr bwMode="auto">
          <a:xfrm>
            <a:off x="714348" y="4148951"/>
            <a:ext cx="1594817" cy="1780379"/>
            <a:chOff x="5996" y="5184"/>
            <a:chExt cx="885" cy="1161"/>
          </a:xfrm>
        </p:grpSpPr>
        <p:grpSp>
          <p:nvGrpSpPr>
            <p:cNvPr id="33842" name="Group 50"/>
            <p:cNvGrpSpPr>
              <a:grpSpLocks/>
            </p:cNvGrpSpPr>
            <p:nvPr/>
          </p:nvGrpSpPr>
          <p:grpSpPr bwMode="auto">
            <a:xfrm>
              <a:off x="6733" y="5315"/>
              <a:ext cx="148" cy="912"/>
              <a:chOff x="14023" y="6846"/>
              <a:chExt cx="148" cy="912"/>
            </a:xfrm>
          </p:grpSpPr>
          <p:grpSp>
            <p:nvGrpSpPr>
              <p:cNvPr id="33843" name="Group 51"/>
              <p:cNvGrpSpPr>
                <a:grpSpLocks/>
              </p:cNvGrpSpPr>
              <p:nvPr/>
            </p:nvGrpSpPr>
            <p:grpSpPr bwMode="auto">
              <a:xfrm rot="5400000" flipH="1">
                <a:off x="13806" y="7229"/>
                <a:ext cx="581" cy="148"/>
                <a:chOff x="9443" y="8807"/>
                <a:chExt cx="734" cy="148"/>
              </a:xfrm>
            </p:grpSpPr>
            <p:sp>
              <p:nvSpPr>
                <p:cNvPr id="33844" name="Arc 52"/>
                <p:cNvSpPr>
                  <a:spLocks/>
                </p:cNvSpPr>
                <p:nvPr/>
              </p:nvSpPr>
              <p:spPr bwMode="auto">
                <a:xfrm flipH="1">
                  <a:off x="9443" y="8808"/>
                  <a:ext cx="243" cy="141"/>
                </a:xfrm>
                <a:custGeom>
                  <a:avLst/>
                  <a:gdLst>
                    <a:gd name="G0" fmla="+- 21514 0 0"/>
                    <a:gd name="G1" fmla="+- 21600 0 0"/>
                    <a:gd name="G2" fmla="+- 21600 0 0"/>
                    <a:gd name="T0" fmla="*/ 0 w 43114"/>
                    <a:gd name="T1" fmla="*/ 19675 h 21600"/>
                    <a:gd name="T2" fmla="*/ 43114 w 43114"/>
                    <a:gd name="T3" fmla="*/ 21600 h 21600"/>
                    <a:gd name="T4" fmla="*/ 21514 w 4311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14" h="21600" fill="none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</a:path>
                    <a:path w="43114" h="21600" stroke="0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  <a:lnTo>
                        <a:pt x="21514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845" name="Arc 53"/>
                <p:cNvSpPr>
                  <a:spLocks/>
                </p:cNvSpPr>
                <p:nvPr/>
              </p:nvSpPr>
              <p:spPr bwMode="auto">
                <a:xfrm flipH="1">
                  <a:off x="9688" y="8807"/>
                  <a:ext cx="243" cy="141"/>
                </a:xfrm>
                <a:custGeom>
                  <a:avLst/>
                  <a:gdLst>
                    <a:gd name="G0" fmla="+- 21514 0 0"/>
                    <a:gd name="G1" fmla="+- 21600 0 0"/>
                    <a:gd name="G2" fmla="+- 21600 0 0"/>
                    <a:gd name="T0" fmla="*/ 0 w 43114"/>
                    <a:gd name="T1" fmla="*/ 19675 h 21600"/>
                    <a:gd name="T2" fmla="*/ 43114 w 43114"/>
                    <a:gd name="T3" fmla="*/ 21600 h 21600"/>
                    <a:gd name="T4" fmla="*/ 21514 w 4311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14" h="21600" fill="none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</a:path>
                    <a:path w="43114" h="21600" stroke="0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  <a:lnTo>
                        <a:pt x="21514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846" name="Arc 54"/>
                <p:cNvSpPr>
                  <a:spLocks/>
                </p:cNvSpPr>
                <p:nvPr/>
              </p:nvSpPr>
              <p:spPr bwMode="auto">
                <a:xfrm flipH="1">
                  <a:off x="9934" y="8814"/>
                  <a:ext cx="243" cy="141"/>
                </a:xfrm>
                <a:custGeom>
                  <a:avLst/>
                  <a:gdLst>
                    <a:gd name="G0" fmla="+- 21514 0 0"/>
                    <a:gd name="G1" fmla="+- 21600 0 0"/>
                    <a:gd name="G2" fmla="+- 21600 0 0"/>
                    <a:gd name="T0" fmla="*/ 0 w 43114"/>
                    <a:gd name="T1" fmla="*/ 19675 h 21600"/>
                    <a:gd name="T2" fmla="*/ 43114 w 43114"/>
                    <a:gd name="T3" fmla="*/ 21600 h 21600"/>
                    <a:gd name="T4" fmla="*/ 21514 w 4311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14" h="21600" fill="none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</a:path>
                    <a:path w="43114" h="21600" stroke="0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  <a:lnTo>
                        <a:pt x="21514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33847" name="Line 55"/>
              <p:cNvSpPr>
                <a:spLocks noChangeShapeType="1"/>
              </p:cNvSpPr>
              <p:nvPr/>
            </p:nvSpPr>
            <p:spPr bwMode="auto">
              <a:xfrm rot="16200000" flipV="1">
                <a:off x="13950" y="7675"/>
                <a:ext cx="163" cy="4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48" name="Line 56"/>
              <p:cNvSpPr>
                <a:spLocks noChangeShapeType="1"/>
              </p:cNvSpPr>
              <p:nvPr/>
            </p:nvSpPr>
            <p:spPr bwMode="auto">
              <a:xfrm rot="16200000" flipV="1">
                <a:off x="13956" y="6926"/>
                <a:ext cx="163" cy="4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3849" name="Group 57"/>
            <p:cNvGrpSpPr>
              <a:grpSpLocks/>
            </p:cNvGrpSpPr>
            <p:nvPr/>
          </p:nvGrpSpPr>
          <p:grpSpPr bwMode="auto">
            <a:xfrm>
              <a:off x="6004" y="5184"/>
              <a:ext cx="737" cy="276"/>
              <a:chOff x="9201" y="10684"/>
              <a:chExt cx="737" cy="276"/>
            </a:xfrm>
          </p:grpSpPr>
          <p:grpSp>
            <p:nvGrpSpPr>
              <p:cNvPr id="33850" name="Group 58"/>
              <p:cNvGrpSpPr>
                <a:grpSpLocks/>
              </p:cNvGrpSpPr>
              <p:nvPr/>
            </p:nvGrpSpPr>
            <p:grpSpPr bwMode="auto">
              <a:xfrm>
                <a:off x="9201" y="10684"/>
                <a:ext cx="184" cy="276"/>
                <a:chOff x="3503" y="4378"/>
                <a:chExt cx="184" cy="276"/>
              </a:xfrm>
            </p:grpSpPr>
            <p:sp>
              <p:nvSpPr>
                <p:cNvPr id="33851" name="Oval 59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852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33853" name="Line 61"/>
              <p:cNvSpPr>
                <a:spLocks noChangeShapeType="1"/>
              </p:cNvSpPr>
              <p:nvPr/>
            </p:nvSpPr>
            <p:spPr bwMode="auto">
              <a:xfrm>
                <a:off x="9321" y="10831"/>
                <a:ext cx="617" cy="0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3854" name="Group 62"/>
            <p:cNvGrpSpPr>
              <a:grpSpLocks/>
            </p:cNvGrpSpPr>
            <p:nvPr/>
          </p:nvGrpSpPr>
          <p:grpSpPr bwMode="auto">
            <a:xfrm>
              <a:off x="5996" y="6069"/>
              <a:ext cx="746" cy="276"/>
              <a:chOff x="9201" y="10684"/>
              <a:chExt cx="746" cy="276"/>
            </a:xfrm>
          </p:grpSpPr>
          <p:grpSp>
            <p:nvGrpSpPr>
              <p:cNvPr id="33855" name="Group 63"/>
              <p:cNvGrpSpPr>
                <a:grpSpLocks/>
              </p:cNvGrpSpPr>
              <p:nvPr/>
            </p:nvGrpSpPr>
            <p:grpSpPr bwMode="auto">
              <a:xfrm>
                <a:off x="9201" y="10684"/>
                <a:ext cx="184" cy="276"/>
                <a:chOff x="3503" y="4378"/>
                <a:chExt cx="184" cy="276"/>
              </a:xfrm>
            </p:grpSpPr>
            <p:sp>
              <p:nvSpPr>
                <p:cNvPr id="33856" name="Oval 64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857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33858" name="Line 66"/>
              <p:cNvSpPr>
                <a:spLocks noChangeShapeType="1"/>
              </p:cNvSpPr>
              <p:nvPr/>
            </p:nvSpPr>
            <p:spPr bwMode="auto">
              <a:xfrm>
                <a:off x="9330" y="10831"/>
                <a:ext cx="617" cy="0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33864" name="Group 72"/>
          <p:cNvGrpSpPr>
            <a:grpSpLocks/>
          </p:cNvGrpSpPr>
          <p:nvPr/>
        </p:nvGrpSpPr>
        <p:grpSpPr bwMode="auto">
          <a:xfrm flipH="1">
            <a:off x="2453330" y="4358068"/>
            <a:ext cx="266704" cy="1398540"/>
            <a:chOff x="14023" y="6846"/>
            <a:chExt cx="148" cy="912"/>
          </a:xfrm>
        </p:grpSpPr>
        <p:grpSp>
          <p:nvGrpSpPr>
            <p:cNvPr id="33865" name="Group 73"/>
            <p:cNvGrpSpPr>
              <a:grpSpLocks/>
            </p:cNvGrpSpPr>
            <p:nvPr/>
          </p:nvGrpSpPr>
          <p:grpSpPr bwMode="auto">
            <a:xfrm rot="5400000" flipH="1">
              <a:off x="13806" y="7229"/>
              <a:ext cx="581" cy="148"/>
              <a:chOff x="9443" y="8807"/>
              <a:chExt cx="734" cy="148"/>
            </a:xfrm>
          </p:grpSpPr>
          <p:sp>
            <p:nvSpPr>
              <p:cNvPr id="33866" name="Arc 74"/>
              <p:cNvSpPr>
                <a:spLocks/>
              </p:cNvSpPr>
              <p:nvPr/>
            </p:nvSpPr>
            <p:spPr bwMode="auto">
              <a:xfrm flipH="1">
                <a:off x="9443" y="8808"/>
                <a:ext cx="243" cy="141"/>
              </a:xfrm>
              <a:custGeom>
                <a:avLst/>
                <a:gdLst>
                  <a:gd name="G0" fmla="+- 21514 0 0"/>
                  <a:gd name="G1" fmla="+- 21600 0 0"/>
                  <a:gd name="G2" fmla="+- 21600 0 0"/>
                  <a:gd name="T0" fmla="*/ 0 w 43114"/>
                  <a:gd name="T1" fmla="*/ 19675 h 21600"/>
                  <a:gd name="T2" fmla="*/ 43114 w 43114"/>
                  <a:gd name="T3" fmla="*/ 21600 h 21600"/>
                  <a:gd name="T4" fmla="*/ 21514 w 4311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14" h="21600" fill="none" extrusionOk="0">
                    <a:moveTo>
                      <a:pt x="-1" y="19674"/>
                    </a:moveTo>
                    <a:cubicBezTo>
                      <a:pt x="996" y="8536"/>
                      <a:pt x="10330" y="-1"/>
                      <a:pt x="21514" y="0"/>
                    </a:cubicBezTo>
                    <a:cubicBezTo>
                      <a:pt x="33443" y="0"/>
                      <a:pt x="43114" y="9670"/>
                      <a:pt x="43114" y="21600"/>
                    </a:cubicBezTo>
                  </a:path>
                  <a:path w="43114" h="21600" stroke="0" extrusionOk="0">
                    <a:moveTo>
                      <a:pt x="-1" y="19674"/>
                    </a:moveTo>
                    <a:cubicBezTo>
                      <a:pt x="996" y="8536"/>
                      <a:pt x="10330" y="-1"/>
                      <a:pt x="21514" y="0"/>
                    </a:cubicBezTo>
                    <a:cubicBezTo>
                      <a:pt x="33443" y="0"/>
                      <a:pt x="43114" y="9670"/>
                      <a:pt x="43114" y="21600"/>
                    </a:cubicBezTo>
                    <a:lnTo>
                      <a:pt x="21514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67" name="Arc 75"/>
              <p:cNvSpPr>
                <a:spLocks/>
              </p:cNvSpPr>
              <p:nvPr/>
            </p:nvSpPr>
            <p:spPr bwMode="auto">
              <a:xfrm flipH="1">
                <a:off x="9688" y="8807"/>
                <a:ext cx="243" cy="141"/>
              </a:xfrm>
              <a:custGeom>
                <a:avLst/>
                <a:gdLst>
                  <a:gd name="G0" fmla="+- 21514 0 0"/>
                  <a:gd name="G1" fmla="+- 21600 0 0"/>
                  <a:gd name="G2" fmla="+- 21600 0 0"/>
                  <a:gd name="T0" fmla="*/ 0 w 43114"/>
                  <a:gd name="T1" fmla="*/ 19675 h 21600"/>
                  <a:gd name="T2" fmla="*/ 43114 w 43114"/>
                  <a:gd name="T3" fmla="*/ 21600 h 21600"/>
                  <a:gd name="T4" fmla="*/ 21514 w 4311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14" h="21600" fill="none" extrusionOk="0">
                    <a:moveTo>
                      <a:pt x="-1" y="19674"/>
                    </a:moveTo>
                    <a:cubicBezTo>
                      <a:pt x="996" y="8536"/>
                      <a:pt x="10330" y="-1"/>
                      <a:pt x="21514" y="0"/>
                    </a:cubicBezTo>
                    <a:cubicBezTo>
                      <a:pt x="33443" y="0"/>
                      <a:pt x="43114" y="9670"/>
                      <a:pt x="43114" y="21600"/>
                    </a:cubicBezTo>
                  </a:path>
                  <a:path w="43114" h="21600" stroke="0" extrusionOk="0">
                    <a:moveTo>
                      <a:pt x="-1" y="19674"/>
                    </a:moveTo>
                    <a:cubicBezTo>
                      <a:pt x="996" y="8536"/>
                      <a:pt x="10330" y="-1"/>
                      <a:pt x="21514" y="0"/>
                    </a:cubicBezTo>
                    <a:cubicBezTo>
                      <a:pt x="33443" y="0"/>
                      <a:pt x="43114" y="9670"/>
                      <a:pt x="43114" y="21600"/>
                    </a:cubicBezTo>
                    <a:lnTo>
                      <a:pt x="21514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68" name="Arc 76"/>
              <p:cNvSpPr>
                <a:spLocks/>
              </p:cNvSpPr>
              <p:nvPr/>
            </p:nvSpPr>
            <p:spPr bwMode="auto">
              <a:xfrm flipH="1">
                <a:off x="9934" y="8814"/>
                <a:ext cx="243" cy="141"/>
              </a:xfrm>
              <a:custGeom>
                <a:avLst/>
                <a:gdLst>
                  <a:gd name="G0" fmla="+- 21514 0 0"/>
                  <a:gd name="G1" fmla="+- 21600 0 0"/>
                  <a:gd name="G2" fmla="+- 21600 0 0"/>
                  <a:gd name="T0" fmla="*/ 0 w 43114"/>
                  <a:gd name="T1" fmla="*/ 19675 h 21600"/>
                  <a:gd name="T2" fmla="*/ 43114 w 43114"/>
                  <a:gd name="T3" fmla="*/ 21600 h 21600"/>
                  <a:gd name="T4" fmla="*/ 21514 w 4311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14" h="21600" fill="none" extrusionOk="0">
                    <a:moveTo>
                      <a:pt x="-1" y="19674"/>
                    </a:moveTo>
                    <a:cubicBezTo>
                      <a:pt x="996" y="8536"/>
                      <a:pt x="10330" y="-1"/>
                      <a:pt x="21514" y="0"/>
                    </a:cubicBezTo>
                    <a:cubicBezTo>
                      <a:pt x="33443" y="0"/>
                      <a:pt x="43114" y="9670"/>
                      <a:pt x="43114" y="21600"/>
                    </a:cubicBezTo>
                  </a:path>
                  <a:path w="43114" h="21600" stroke="0" extrusionOk="0">
                    <a:moveTo>
                      <a:pt x="-1" y="19674"/>
                    </a:moveTo>
                    <a:cubicBezTo>
                      <a:pt x="996" y="8536"/>
                      <a:pt x="10330" y="-1"/>
                      <a:pt x="21514" y="0"/>
                    </a:cubicBezTo>
                    <a:cubicBezTo>
                      <a:pt x="33443" y="0"/>
                      <a:pt x="43114" y="9670"/>
                      <a:pt x="43114" y="21600"/>
                    </a:cubicBezTo>
                    <a:lnTo>
                      <a:pt x="21514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3869" name="Line 77"/>
            <p:cNvSpPr>
              <a:spLocks noChangeShapeType="1"/>
            </p:cNvSpPr>
            <p:nvPr/>
          </p:nvSpPr>
          <p:spPr bwMode="auto">
            <a:xfrm rot="16200000" flipV="1">
              <a:off x="13950" y="7675"/>
              <a:ext cx="163" cy="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70" name="Line 78"/>
            <p:cNvSpPr>
              <a:spLocks noChangeShapeType="1"/>
            </p:cNvSpPr>
            <p:nvPr/>
          </p:nvSpPr>
          <p:spPr bwMode="auto">
            <a:xfrm rot="16200000" flipV="1">
              <a:off x="13956" y="6926"/>
              <a:ext cx="163" cy="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3871" name="Group 79"/>
          <p:cNvGrpSpPr>
            <a:grpSpLocks/>
          </p:cNvGrpSpPr>
          <p:nvPr/>
        </p:nvGrpSpPr>
        <p:grpSpPr bwMode="auto">
          <a:xfrm rot="5400000">
            <a:off x="3266364" y="4383024"/>
            <a:ext cx="636397" cy="1645275"/>
            <a:chOff x="10472" y="5937"/>
            <a:chExt cx="415" cy="913"/>
          </a:xfrm>
        </p:grpSpPr>
        <p:grpSp>
          <p:nvGrpSpPr>
            <p:cNvPr id="33872" name="Group 80"/>
            <p:cNvGrpSpPr>
              <a:grpSpLocks/>
            </p:cNvGrpSpPr>
            <p:nvPr/>
          </p:nvGrpSpPr>
          <p:grpSpPr bwMode="auto">
            <a:xfrm>
              <a:off x="10472" y="5937"/>
              <a:ext cx="176" cy="913"/>
              <a:chOff x="7970" y="5285"/>
              <a:chExt cx="176" cy="913"/>
            </a:xfrm>
          </p:grpSpPr>
          <p:sp>
            <p:nvSpPr>
              <p:cNvPr id="33873" name="Rectangle 81"/>
              <p:cNvSpPr>
                <a:spLocks noChangeArrowheads="1"/>
              </p:cNvSpPr>
              <p:nvPr/>
            </p:nvSpPr>
            <p:spPr bwMode="auto">
              <a:xfrm rot="-5400000">
                <a:off x="7850" y="5636"/>
                <a:ext cx="416" cy="176"/>
              </a:xfrm>
              <a:prstGeom prst="rect">
                <a:avLst/>
              </a:prstGeom>
              <a:noFill/>
              <a:ln w="317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74" name="Line 82"/>
              <p:cNvSpPr>
                <a:spLocks noChangeShapeType="1"/>
              </p:cNvSpPr>
              <p:nvPr/>
            </p:nvSpPr>
            <p:spPr bwMode="auto">
              <a:xfrm flipV="1">
                <a:off x="8058" y="5285"/>
                <a:ext cx="0" cy="215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75" name="Line 83"/>
              <p:cNvSpPr>
                <a:spLocks noChangeShapeType="1"/>
              </p:cNvSpPr>
              <p:nvPr/>
            </p:nvSpPr>
            <p:spPr bwMode="auto">
              <a:xfrm flipV="1">
                <a:off x="8051" y="5929"/>
                <a:ext cx="0" cy="269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3876" name="Line 84"/>
            <p:cNvSpPr>
              <a:spLocks noChangeShapeType="1"/>
            </p:cNvSpPr>
            <p:nvPr/>
          </p:nvSpPr>
          <p:spPr bwMode="auto">
            <a:xfrm rot="5400000" flipV="1">
              <a:off x="10719" y="5910"/>
              <a:ext cx="0" cy="334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77" name="Line 85"/>
            <p:cNvSpPr>
              <a:spLocks noChangeShapeType="1"/>
            </p:cNvSpPr>
            <p:nvPr/>
          </p:nvSpPr>
          <p:spPr bwMode="auto">
            <a:xfrm rot="5400000" flipV="1">
              <a:off x="10720" y="6522"/>
              <a:ext cx="0" cy="334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3884" name="Line 92"/>
          <p:cNvSpPr>
            <a:spLocks noChangeShapeType="1"/>
          </p:cNvSpPr>
          <p:nvPr/>
        </p:nvSpPr>
        <p:spPr bwMode="auto">
          <a:xfrm rot="5400000" flipH="1" flipV="1">
            <a:off x="3692129" y="5049537"/>
            <a:ext cx="1387806" cy="1802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85" name="Line 93"/>
          <p:cNvSpPr>
            <a:spLocks noChangeShapeType="1"/>
          </p:cNvSpPr>
          <p:nvPr/>
        </p:nvSpPr>
        <p:spPr bwMode="auto">
          <a:xfrm>
            <a:off x="3905784" y="5744341"/>
            <a:ext cx="482951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86" name="Line 94"/>
          <p:cNvSpPr>
            <a:spLocks noChangeShapeType="1"/>
          </p:cNvSpPr>
          <p:nvPr/>
        </p:nvSpPr>
        <p:spPr bwMode="auto">
          <a:xfrm>
            <a:off x="3891368" y="4366068"/>
            <a:ext cx="482951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87" name="Line 95"/>
          <p:cNvSpPr>
            <a:spLocks noChangeShapeType="1"/>
          </p:cNvSpPr>
          <p:nvPr/>
        </p:nvSpPr>
        <p:spPr bwMode="auto">
          <a:xfrm flipH="1">
            <a:off x="4318010" y="5012268"/>
            <a:ext cx="122540" cy="59806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89" name="Arc 97"/>
          <p:cNvSpPr>
            <a:spLocks/>
          </p:cNvSpPr>
          <p:nvPr/>
        </p:nvSpPr>
        <p:spPr bwMode="auto">
          <a:xfrm flipH="1">
            <a:off x="5424736" y="4000504"/>
            <a:ext cx="708399" cy="77351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43200"/>
              <a:gd name="T1" fmla="*/ 21537 h 21600"/>
              <a:gd name="T2" fmla="*/ 43200 w 43200"/>
              <a:gd name="T3" fmla="*/ 21600 h 21600"/>
              <a:gd name="T4" fmla="*/ 21600 w 432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1600" fill="none" extrusionOk="0">
                <a:moveTo>
                  <a:pt x="0" y="21537"/>
                </a:moveTo>
                <a:cubicBezTo>
                  <a:pt x="34" y="9632"/>
                  <a:pt x="9695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</a:path>
              <a:path w="43200" h="21600" stroke="0" extrusionOk="0">
                <a:moveTo>
                  <a:pt x="0" y="21537"/>
                </a:moveTo>
                <a:cubicBezTo>
                  <a:pt x="34" y="9632"/>
                  <a:pt x="9695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3890" name="Group 98"/>
          <p:cNvGrpSpPr>
            <a:grpSpLocks/>
          </p:cNvGrpSpPr>
          <p:nvPr/>
        </p:nvGrpSpPr>
        <p:grpSpPr bwMode="auto">
          <a:xfrm>
            <a:off x="5214942" y="3714752"/>
            <a:ext cx="2928958" cy="1785950"/>
            <a:chOff x="5207" y="4804"/>
            <a:chExt cx="2903" cy="1359"/>
          </a:xfrm>
        </p:grpSpPr>
        <p:sp>
          <p:nvSpPr>
            <p:cNvPr id="33891" name="Line 99"/>
            <p:cNvSpPr>
              <a:spLocks noChangeShapeType="1"/>
            </p:cNvSpPr>
            <p:nvPr/>
          </p:nvSpPr>
          <p:spPr bwMode="auto">
            <a:xfrm>
              <a:off x="5414" y="4804"/>
              <a:ext cx="1" cy="1359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92" name="Line 100"/>
            <p:cNvSpPr>
              <a:spLocks noChangeShapeType="1"/>
            </p:cNvSpPr>
            <p:nvPr/>
          </p:nvSpPr>
          <p:spPr bwMode="auto">
            <a:xfrm>
              <a:off x="5207" y="5610"/>
              <a:ext cx="2903" cy="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3893" name="Arc 101"/>
          <p:cNvSpPr>
            <a:spLocks/>
          </p:cNvSpPr>
          <p:nvPr/>
        </p:nvSpPr>
        <p:spPr bwMode="auto">
          <a:xfrm flipH="1">
            <a:off x="6879679" y="4000504"/>
            <a:ext cx="708399" cy="77351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43200"/>
              <a:gd name="T1" fmla="*/ 21537 h 21600"/>
              <a:gd name="T2" fmla="*/ 43200 w 43200"/>
              <a:gd name="T3" fmla="*/ 21600 h 21600"/>
              <a:gd name="T4" fmla="*/ 21600 w 432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1600" fill="none" extrusionOk="0">
                <a:moveTo>
                  <a:pt x="0" y="21537"/>
                </a:moveTo>
                <a:cubicBezTo>
                  <a:pt x="34" y="9632"/>
                  <a:pt x="9695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</a:path>
              <a:path w="43200" h="21600" stroke="0" extrusionOk="0">
                <a:moveTo>
                  <a:pt x="0" y="21537"/>
                </a:moveTo>
                <a:cubicBezTo>
                  <a:pt x="34" y="9632"/>
                  <a:pt x="9695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lnTo>
                  <a:pt x="21600" y="21600"/>
                </a:lnTo>
                <a:close/>
              </a:path>
            </a:pathLst>
          </a:custGeom>
          <a:noFill/>
          <a:ln w="412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94" name="Arc 102"/>
          <p:cNvSpPr>
            <a:spLocks/>
          </p:cNvSpPr>
          <p:nvPr/>
        </p:nvSpPr>
        <p:spPr bwMode="auto">
          <a:xfrm flipH="1">
            <a:off x="6168555" y="4000504"/>
            <a:ext cx="708399" cy="760209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43200"/>
              <a:gd name="T1" fmla="*/ 21537 h 21600"/>
              <a:gd name="T2" fmla="*/ 43200 w 43200"/>
              <a:gd name="T3" fmla="*/ 21600 h 21600"/>
              <a:gd name="T4" fmla="*/ 21600 w 432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1600" fill="none" extrusionOk="0">
                <a:moveTo>
                  <a:pt x="0" y="21537"/>
                </a:moveTo>
                <a:cubicBezTo>
                  <a:pt x="34" y="9632"/>
                  <a:pt x="9695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</a:path>
              <a:path w="43200" h="21600" stroke="0" extrusionOk="0">
                <a:moveTo>
                  <a:pt x="0" y="21537"/>
                </a:moveTo>
                <a:cubicBezTo>
                  <a:pt x="34" y="9632"/>
                  <a:pt x="9695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lnTo>
                  <a:pt x="21600" y="21600"/>
                </a:lnTo>
                <a:close/>
              </a:path>
            </a:pathLst>
          </a:custGeom>
          <a:noFill/>
          <a:ln w="6032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3896" name="Group 104"/>
          <p:cNvGrpSpPr>
            <a:grpSpLocks/>
          </p:cNvGrpSpPr>
          <p:nvPr/>
        </p:nvGrpSpPr>
        <p:grpSpPr bwMode="auto">
          <a:xfrm>
            <a:off x="318234" y="1722862"/>
            <a:ext cx="1203339" cy="1138236"/>
            <a:chOff x="5207" y="4804"/>
            <a:chExt cx="2903" cy="1359"/>
          </a:xfrm>
        </p:grpSpPr>
        <p:sp>
          <p:nvSpPr>
            <p:cNvPr id="33897" name="Line 105"/>
            <p:cNvSpPr>
              <a:spLocks noChangeShapeType="1"/>
            </p:cNvSpPr>
            <p:nvPr/>
          </p:nvSpPr>
          <p:spPr bwMode="auto">
            <a:xfrm>
              <a:off x="5414" y="4804"/>
              <a:ext cx="1" cy="1359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98" name="Line 106"/>
            <p:cNvSpPr>
              <a:spLocks noChangeShapeType="1"/>
            </p:cNvSpPr>
            <p:nvPr/>
          </p:nvSpPr>
          <p:spPr bwMode="auto">
            <a:xfrm>
              <a:off x="5207" y="5610"/>
              <a:ext cx="2903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3899" name="Group 107"/>
          <p:cNvGrpSpPr>
            <a:grpSpLocks/>
          </p:cNvGrpSpPr>
          <p:nvPr/>
        </p:nvGrpSpPr>
        <p:grpSpPr bwMode="auto">
          <a:xfrm>
            <a:off x="413987" y="2108974"/>
            <a:ext cx="916909" cy="550273"/>
            <a:chOff x="5438" y="5253"/>
            <a:chExt cx="2212" cy="657"/>
          </a:xfrm>
        </p:grpSpPr>
        <p:sp>
          <p:nvSpPr>
            <p:cNvPr id="33900" name="Arc 108"/>
            <p:cNvSpPr>
              <a:spLocks/>
            </p:cNvSpPr>
            <p:nvPr/>
          </p:nvSpPr>
          <p:spPr bwMode="auto">
            <a:xfrm flipH="1">
              <a:off x="5438" y="5253"/>
              <a:ext cx="738" cy="33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537 h 21600"/>
                <a:gd name="T2" fmla="*/ 43200 w 43200"/>
                <a:gd name="T3" fmla="*/ 21600 h 21600"/>
                <a:gd name="T4" fmla="*/ 21600 w 432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600" fill="none" extrusionOk="0">
                  <a:moveTo>
                    <a:pt x="0" y="21537"/>
                  </a:moveTo>
                  <a:cubicBezTo>
                    <a:pt x="34" y="9632"/>
                    <a:pt x="9695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</a:path>
                <a:path w="43200" h="21600" stroke="0" extrusionOk="0">
                  <a:moveTo>
                    <a:pt x="0" y="21537"/>
                  </a:moveTo>
                  <a:cubicBezTo>
                    <a:pt x="34" y="9632"/>
                    <a:pt x="9695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444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901" name="Arc 109"/>
            <p:cNvSpPr>
              <a:spLocks/>
            </p:cNvSpPr>
            <p:nvPr/>
          </p:nvSpPr>
          <p:spPr bwMode="auto">
            <a:xfrm flipH="1">
              <a:off x="6912" y="5265"/>
              <a:ext cx="738" cy="33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537 h 21600"/>
                <a:gd name="T2" fmla="*/ 43200 w 43200"/>
                <a:gd name="T3" fmla="*/ 21600 h 21600"/>
                <a:gd name="T4" fmla="*/ 21600 w 432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600" fill="none" extrusionOk="0">
                  <a:moveTo>
                    <a:pt x="0" y="21537"/>
                  </a:moveTo>
                  <a:cubicBezTo>
                    <a:pt x="34" y="9632"/>
                    <a:pt x="9695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</a:path>
                <a:path w="43200" h="21600" stroke="0" extrusionOk="0">
                  <a:moveTo>
                    <a:pt x="0" y="21537"/>
                  </a:moveTo>
                  <a:cubicBezTo>
                    <a:pt x="34" y="9632"/>
                    <a:pt x="9695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444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902" name="Arc 110"/>
            <p:cNvSpPr>
              <a:spLocks/>
            </p:cNvSpPr>
            <p:nvPr/>
          </p:nvSpPr>
          <p:spPr bwMode="auto">
            <a:xfrm flipH="1" flipV="1">
              <a:off x="6175" y="5576"/>
              <a:ext cx="738" cy="33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537 h 21600"/>
                <a:gd name="T2" fmla="*/ 43200 w 43200"/>
                <a:gd name="T3" fmla="*/ 21600 h 21600"/>
                <a:gd name="T4" fmla="*/ 21600 w 432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600" fill="none" extrusionOk="0">
                  <a:moveTo>
                    <a:pt x="0" y="21537"/>
                  </a:moveTo>
                  <a:cubicBezTo>
                    <a:pt x="34" y="9632"/>
                    <a:pt x="9695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</a:path>
                <a:path w="43200" h="21600" stroke="0" extrusionOk="0">
                  <a:moveTo>
                    <a:pt x="0" y="21537"/>
                  </a:moveTo>
                  <a:cubicBezTo>
                    <a:pt x="34" y="9632"/>
                    <a:pt x="9695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444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1142976" y="3286124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двухполупериодное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357818" y="785794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днополупериодное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357818" y="3286124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Пульсирующий ток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1" name="Прямая со стрелкой 120"/>
          <p:cNvCxnSpPr/>
          <p:nvPr/>
        </p:nvCxnSpPr>
        <p:spPr>
          <a:xfrm>
            <a:off x="2714612" y="3088558"/>
            <a:ext cx="1500198" cy="1588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Прямая со стрелкой 129"/>
          <p:cNvCxnSpPr/>
          <p:nvPr/>
        </p:nvCxnSpPr>
        <p:spPr>
          <a:xfrm rot="5400000">
            <a:off x="3466863" y="2305151"/>
            <a:ext cx="1500198" cy="1588"/>
          </a:xfrm>
          <a:prstGeom prst="straightConnector1">
            <a:avLst/>
          </a:prstGeom>
          <a:ln w="5715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/>
          <p:nvPr/>
        </p:nvCxnSpPr>
        <p:spPr>
          <a:xfrm>
            <a:off x="2668296" y="1466678"/>
            <a:ext cx="1571604" cy="1588"/>
          </a:xfrm>
          <a:prstGeom prst="straightConnector1">
            <a:avLst/>
          </a:prstGeom>
          <a:ln w="5715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Прямая со стрелкой 134"/>
          <p:cNvCxnSpPr/>
          <p:nvPr/>
        </p:nvCxnSpPr>
        <p:spPr>
          <a:xfrm rot="16200000" flipV="1">
            <a:off x="1929604" y="2213744"/>
            <a:ext cx="1427172" cy="32"/>
          </a:xfrm>
          <a:prstGeom prst="straightConnector1">
            <a:avLst/>
          </a:prstGeom>
          <a:ln w="5715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/>
          <p:nvPr/>
        </p:nvCxnSpPr>
        <p:spPr>
          <a:xfrm>
            <a:off x="2714612" y="1214422"/>
            <a:ext cx="571504" cy="1588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8" name="Group 104"/>
          <p:cNvGrpSpPr>
            <a:grpSpLocks/>
          </p:cNvGrpSpPr>
          <p:nvPr/>
        </p:nvGrpSpPr>
        <p:grpSpPr bwMode="auto">
          <a:xfrm>
            <a:off x="269954" y="4402372"/>
            <a:ext cx="1203339" cy="1138236"/>
            <a:chOff x="5207" y="4804"/>
            <a:chExt cx="2903" cy="1359"/>
          </a:xfrm>
        </p:grpSpPr>
        <p:sp>
          <p:nvSpPr>
            <p:cNvPr id="149" name="Line 105"/>
            <p:cNvSpPr>
              <a:spLocks noChangeShapeType="1"/>
            </p:cNvSpPr>
            <p:nvPr/>
          </p:nvSpPr>
          <p:spPr bwMode="auto">
            <a:xfrm>
              <a:off x="5414" y="4804"/>
              <a:ext cx="1" cy="1359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Line 106"/>
            <p:cNvSpPr>
              <a:spLocks noChangeShapeType="1"/>
            </p:cNvSpPr>
            <p:nvPr/>
          </p:nvSpPr>
          <p:spPr bwMode="auto">
            <a:xfrm>
              <a:off x="5207" y="5610"/>
              <a:ext cx="2903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51" name="Group 107"/>
          <p:cNvGrpSpPr>
            <a:grpSpLocks/>
          </p:cNvGrpSpPr>
          <p:nvPr/>
        </p:nvGrpSpPr>
        <p:grpSpPr bwMode="auto">
          <a:xfrm>
            <a:off x="381473" y="4820815"/>
            <a:ext cx="916909" cy="550273"/>
            <a:chOff x="5438" y="5253"/>
            <a:chExt cx="2212" cy="657"/>
          </a:xfrm>
        </p:grpSpPr>
        <p:sp>
          <p:nvSpPr>
            <p:cNvPr id="152" name="Arc 108"/>
            <p:cNvSpPr>
              <a:spLocks/>
            </p:cNvSpPr>
            <p:nvPr/>
          </p:nvSpPr>
          <p:spPr bwMode="auto">
            <a:xfrm flipH="1">
              <a:off x="5438" y="5253"/>
              <a:ext cx="738" cy="33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537 h 21600"/>
                <a:gd name="T2" fmla="*/ 43200 w 43200"/>
                <a:gd name="T3" fmla="*/ 21600 h 21600"/>
                <a:gd name="T4" fmla="*/ 21600 w 432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600" fill="none" extrusionOk="0">
                  <a:moveTo>
                    <a:pt x="0" y="21537"/>
                  </a:moveTo>
                  <a:cubicBezTo>
                    <a:pt x="34" y="9632"/>
                    <a:pt x="9695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</a:path>
                <a:path w="43200" h="21600" stroke="0" extrusionOk="0">
                  <a:moveTo>
                    <a:pt x="0" y="21537"/>
                  </a:moveTo>
                  <a:cubicBezTo>
                    <a:pt x="34" y="9632"/>
                    <a:pt x="9695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444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Arc 109"/>
            <p:cNvSpPr>
              <a:spLocks/>
            </p:cNvSpPr>
            <p:nvPr/>
          </p:nvSpPr>
          <p:spPr bwMode="auto">
            <a:xfrm flipH="1">
              <a:off x="6912" y="5265"/>
              <a:ext cx="738" cy="33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537 h 21600"/>
                <a:gd name="T2" fmla="*/ 43200 w 43200"/>
                <a:gd name="T3" fmla="*/ 21600 h 21600"/>
                <a:gd name="T4" fmla="*/ 21600 w 432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600" fill="none" extrusionOk="0">
                  <a:moveTo>
                    <a:pt x="0" y="21537"/>
                  </a:moveTo>
                  <a:cubicBezTo>
                    <a:pt x="34" y="9632"/>
                    <a:pt x="9695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</a:path>
                <a:path w="43200" h="21600" stroke="0" extrusionOk="0">
                  <a:moveTo>
                    <a:pt x="0" y="21537"/>
                  </a:moveTo>
                  <a:cubicBezTo>
                    <a:pt x="34" y="9632"/>
                    <a:pt x="9695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444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Arc 110"/>
            <p:cNvSpPr>
              <a:spLocks/>
            </p:cNvSpPr>
            <p:nvPr/>
          </p:nvSpPr>
          <p:spPr bwMode="auto">
            <a:xfrm flipH="1" flipV="1">
              <a:off x="6175" y="5576"/>
              <a:ext cx="738" cy="33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537 h 21600"/>
                <a:gd name="T2" fmla="*/ 43200 w 43200"/>
                <a:gd name="T3" fmla="*/ 21600 h 21600"/>
                <a:gd name="T4" fmla="*/ 21600 w 432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600" fill="none" extrusionOk="0">
                  <a:moveTo>
                    <a:pt x="0" y="21537"/>
                  </a:moveTo>
                  <a:cubicBezTo>
                    <a:pt x="34" y="9632"/>
                    <a:pt x="9695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</a:path>
                <a:path w="43200" h="21600" stroke="0" extrusionOk="0">
                  <a:moveTo>
                    <a:pt x="0" y="21537"/>
                  </a:moveTo>
                  <a:cubicBezTo>
                    <a:pt x="34" y="9632"/>
                    <a:pt x="9695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444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5" name="TextBox 154"/>
          <p:cNvSpPr txBox="1"/>
          <p:nvPr/>
        </p:nvSpPr>
        <p:spPr>
          <a:xfrm>
            <a:off x="2319480" y="5811660"/>
            <a:ext cx="500066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+</a:t>
            </a:r>
            <a:endParaRPr lang="ru-RU" sz="4000" dirty="0">
              <a:solidFill>
                <a:schemeClr val="bg1"/>
              </a:solidFill>
            </a:endParaRPr>
          </a:p>
        </p:txBody>
      </p:sp>
      <p:grpSp>
        <p:nvGrpSpPr>
          <p:cNvPr id="156" name="Группа 155"/>
          <p:cNvGrpSpPr/>
          <p:nvPr/>
        </p:nvGrpSpPr>
        <p:grpSpPr>
          <a:xfrm>
            <a:off x="2428860" y="3929066"/>
            <a:ext cx="428628" cy="357190"/>
            <a:chOff x="1785918" y="1714488"/>
            <a:chExt cx="714380" cy="500066"/>
          </a:xfrm>
          <a:solidFill>
            <a:srgbClr val="006600">
              <a:alpha val="81000"/>
            </a:srgbClr>
          </a:solidFill>
        </p:grpSpPr>
        <p:sp>
          <p:nvSpPr>
            <p:cNvPr id="157" name="Прямоугольник 156"/>
            <p:cNvSpPr/>
            <p:nvPr/>
          </p:nvSpPr>
          <p:spPr>
            <a:xfrm>
              <a:off x="1785918" y="1714488"/>
              <a:ext cx="714380" cy="500066"/>
            </a:xfrm>
            <a:prstGeom prst="rect">
              <a:avLst/>
            </a:prstGeom>
            <a:grp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Line 64"/>
            <p:cNvSpPr>
              <a:spLocks noChangeShapeType="1"/>
            </p:cNvSpPr>
            <p:nvPr/>
          </p:nvSpPr>
          <p:spPr bwMode="auto">
            <a:xfrm>
              <a:off x="1976833" y="1978974"/>
              <a:ext cx="327424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cxnSp>
        <p:nvCxnSpPr>
          <p:cNvPr id="159" name="Прямая со стрелкой 158"/>
          <p:cNvCxnSpPr/>
          <p:nvPr/>
        </p:nvCxnSpPr>
        <p:spPr>
          <a:xfrm>
            <a:off x="2714612" y="4999048"/>
            <a:ext cx="1500198" cy="1588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Прямая со стрелкой 159"/>
          <p:cNvCxnSpPr/>
          <p:nvPr/>
        </p:nvCxnSpPr>
        <p:spPr>
          <a:xfrm rot="5400000">
            <a:off x="4042178" y="4651026"/>
            <a:ext cx="714380" cy="1588"/>
          </a:xfrm>
          <a:prstGeom prst="straightConnector1">
            <a:avLst/>
          </a:prstGeom>
          <a:ln w="5715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Прямая со стрелкой 161"/>
          <p:cNvCxnSpPr/>
          <p:nvPr/>
        </p:nvCxnSpPr>
        <p:spPr>
          <a:xfrm>
            <a:off x="2786050" y="4346374"/>
            <a:ext cx="1571604" cy="1588"/>
          </a:xfrm>
          <a:prstGeom prst="straightConnector1">
            <a:avLst/>
          </a:prstGeom>
          <a:ln w="5715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Прямая со стрелкой 162"/>
          <p:cNvCxnSpPr/>
          <p:nvPr/>
        </p:nvCxnSpPr>
        <p:spPr>
          <a:xfrm rot="5400000" flipH="1" flipV="1">
            <a:off x="2392347" y="4677389"/>
            <a:ext cx="642942" cy="1588"/>
          </a:xfrm>
          <a:prstGeom prst="straightConnector1">
            <a:avLst/>
          </a:prstGeom>
          <a:ln w="5715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Прямая со стрелкой 169"/>
          <p:cNvCxnSpPr/>
          <p:nvPr/>
        </p:nvCxnSpPr>
        <p:spPr>
          <a:xfrm>
            <a:off x="2714612" y="5715016"/>
            <a:ext cx="1571604" cy="1588"/>
          </a:xfrm>
          <a:prstGeom prst="straightConnector1">
            <a:avLst/>
          </a:prstGeom>
          <a:ln w="5715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Прямая со стрелкой 170"/>
          <p:cNvCxnSpPr/>
          <p:nvPr/>
        </p:nvCxnSpPr>
        <p:spPr>
          <a:xfrm rot="5400000">
            <a:off x="2358216" y="5357032"/>
            <a:ext cx="714380" cy="1588"/>
          </a:xfrm>
          <a:prstGeom prst="straightConnector1">
            <a:avLst/>
          </a:prstGeom>
          <a:ln w="5715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" name="Прямая со стрелкой 171"/>
          <p:cNvCxnSpPr/>
          <p:nvPr/>
        </p:nvCxnSpPr>
        <p:spPr>
          <a:xfrm>
            <a:off x="2714612" y="4929198"/>
            <a:ext cx="1500198" cy="1588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3" name="Прямая со стрелкой 172"/>
          <p:cNvCxnSpPr/>
          <p:nvPr/>
        </p:nvCxnSpPr>
        <p:spPr>
          <a:xfrm rot="5400000" flipH="1" flipV="1">
            <a:off x="4037009" y="5384377"/>
            <a:ext cx="642942" cy="1588"/>
          </a:xfrm>
          <a:prstGeom prst="straightConnector1">
            <a:avLst/>
          </a:prstGeom>
          <a:ln w="5715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6" name="Group 85"/>
          <p:cNvGrpSpPr>
            <a:grpSpLocks/>
          </p:cNvGrpSpPr>
          <p:nvPr/>
        </p:nvGrpSpPr>
        <p:grpSpPr bwMode="auto">
          <a:xfrm>
            <a:off x="3055563" y="4100822"/>
            <a:ext cx="1189022" cy="454121"/>
            <a:chOff x="6844" y="5012"/>
            <a:chExt cx="1877" cy="461"/>
          </a:xfrm>
        </p:grpSpPr>
        <p:sp>
          <p:nvSpPr>
            <p:cNvPr id="167" name="AutoShape 86"/>
            <p:cNvSpPr>
              <a:spLocks noChangeArrowheads="1"/>
            </p:cNvSpPr>
            <p:nvPr/>
          </p:nvSpPr>
          <p:spPr bwMode="auto">
            <a:xfrm>
              <a:off x="7091" y="5012"/>
              <a:ext cx="1383" cy="46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68" name="Group 87"/>
            <p:cNvGrpSpPr>
              <a:grpSpLocks/>
            </p:cNvGrpSpPr>
            <p:nvPr/>
          </p:nvGrpSpPr>
          <p:grpSpPr bwMode="auto">
            <a:xfrm>
              <a:off x="6844" y="5097"/>
              <a:ext cx="455" cy="300"/>
              <a:chOff x="4328" y="6786"/>
              <a:chExt cx="455" cy="415"/>
            </a:xfrm>
          </p:grpSpPr>
          <p:sp>
            <p:nvSpPr>
              <p:cNvPr id="178" name="Line 88"/>
              <p:cNvSpPr>
                <a:spLocks noChangeShapeType="1"/>
              </p:cNvSpPr>
              <p:nvPr/>
            </p:nvSpPr>
            <p:spPr bwMode="auto">
              <a:xfrm>
                <a:off x="4783" y="6786"/>
                <a:ext cx="0" cy="41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" name="Line 89"/>
              <p:cNvSpPr>
                <a:spLocks noChangeShapeType="1"/>
              </p:cNvSpPr>
              <p:nvPr/>
            </p:nvSpPr>
            <p:spPr bwMode="auto">
              <a:xfrm flipH="1">
                <a:off x="4328" y="6994"/>
                <a:ext cx="438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69" name="Arc 90"/>
            <p:cNvSpPr>
              <a:spLocks/>
            </p:cNvSpPr>
            <p:nvPr/>
          </p:nvSpPr>
          <p:spPr bwMode="auto">
            <a:xfrm rot="16648325" flipH="1">
              <a:off x="8154" y="5155"/>
              <a:ext cx="326" cy="152"/>
            </a:xfrm>
            <a:custGeom>
              <a:avLst/>
              <a:gdLst>
                <a:gd name="G0" fmla="+- 21326 0 0"/>
                <a:gd name="G1" fmla="+- 21600 0 0"/>
                <a:gd name="G2" fmla="+- 21600 0 0"/>
                <a:gd name="T0" fmla="*/ 0 w 42926"/>
                <a:gd name="T1" fmla="*/ 18171 h 21600"/>
                <a:gd name="T2" fmla="*/ 42926 w 42926"/>
                <a:gd name="T3" fmla="*/ 21600 h 21600"/>
                <a:gd name="T4" fmla="*/ 21326 w 4292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926" h="21600" fill="none" extrusionOk="0">
                  <a:moveTo>
                    <a:pt x="-1" y="18170"/>
                  </a:moveTo>
                  <a:cubicBezTo>
                    <a:pt x="1683" y="7699"/>
                    <a:pt x="10720" y="-1"/>
                    <a:pt x="21326" y="0"/>
                  </a:cubicBezTo>
                  <a:cubicBezTo>
                    <a:pt x="33255" y="0"/>
                    <a:pt x="42926" y="9670"/>
                    <a:pt x="42926" y="21600"/>
                  </a:cubicBezTo>
                </a:path>
                <a:path w="42926" h="21600" stroke="0" extrusionOk="0">
                  <a:moveTo>
                    <a:pt x="-1" y="18170"/>
                  </a:moveTo>
                  <a:cubicBezTo>
                    <a:pt x="1683" y="7699"/>
                    <a:pt x="10720" y="-1"/>
                    <a:pt x="21326" y="0"/>
                  </a:cubicBezTo>
                  <a:cubicBezTo>
                    <a:pt x="33255" y="0"/>
                    <a:pt x="42926" y="9670"/>
                    <a:pt x="42926" y="21600"/>
                  </a:cubicBezTo>
                  <a:lnTo>
                    <a:pt x="21326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74" name="Group 91"/>
            <p:cNvGrpSpPr>
              <a:grpSpLocks/>
            </p:cNvGrpSpPr>
            <p:nvPr/>
          </p:nvGrpSpPr>
          <p:grpSpPr bwMode="auto">
            <a:xfrm>
              <a:off x="8302" y="5174"/>
              <a:ext cx="419" cy="141"/>
              <a:chOff x="5284" y="5030"/>
              <a:chExt cx="616" cy="144"/>
            </a:xfrm>
          </p:grpSpPr>
          <p:sp>
            <p:nvSpPr>
              <p:cNvPr id="175" name="Arc 92"/>
              <p:cNvSpPr>
                <a:spLocks/>
              </p:cNvSpPr>
              <p:nvPr/>
            </p:nvSpPr>
            <p:spPr bwMode="auto">
              <a:xfrm rot="16191512" flipH="1">
                <a:off x="5472" y="4845"/>
                <a:ext cx="141" cy="518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83 w 43200"/>
                  <a:gd name="T1" fmla="*/ 23493 h 23493"/>
                  <a:gd name="T2" fmla="*/ 43200 w 43200"/>
                  <a:gd name="T3" fmla="*/ 21600 h 23493"/>
                  <a:gd name="T4" fmla="*/ 21600 w 43200"/>
                  <a:gd name="T5" fmla="*/ 21600 h 23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3493" fill="none" extrusionOk="0">
                    <a:moveTo>
                      <a:pt x="83" y="23492"/>
                    </a:moveTo>
                    <a:cubicBezTo>
                      <a:pt x="27" y="22863"/>
                      <a:pt x="0" y="2223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3493" stroke="0" extrusionOk="0">
                    <a:moveTo>
                      <a:pt x="83" y="23492"/>
                    </a:moveTo>
                    <a:cubicBezTo>
                      <a:pt x="27" y="22863"/>
                      <a:pt x="0" y="2223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" name="Line 93"/>
              <p:cNvSpPr>
                <a:spLocks noChangeShapeType="1"/>
              </p:cNvSpPr>
              <p:nvPr/>
            </p:nvSpPr>
            <p:spPr bwMode="auto">
              <a:xfrm>
                <a:off x="5802" y="5155"/>
                <a:ext cx="9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" name="Line 94"/>
              <p:cNvSpPr>
                <a:spLocks noChangeShapeType="1"/>
              </p:cNvSpPr>
              <p:nvPr/>
            </p:nvSpPr>
            <p:spPr bwMode="auto">
              <a:xfrm>
                <a:off x="5795" y="5030"/>
                <a:ext cx="9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90" name="Group 85"/>
          <p:cNvGrpSpPr>
            <a:grpSpLocks/>
          </p:cNvGrpSpPr>
          <p:nvPr/>
        </p:nvGrpSpPr>
        <p:grpSpPr bwMode="auto">
          <a:xfrm>
            <a:off x="3031565" y="5473092"/>
            <a:ext cx="1189022" cy="454121"/>
            <a:chOff x="6844" y="5012"/>
            <a:chExt cx="1877" cy="461"/>
          </a:xfrm>
        </p:grpSpPr>
        <p:sp>
          <p:nvSpPr>
            <p:cNvPr id="191" name="AutoShape 86"/>
            <p:cNvSpPr>
              <a:spLocks noChangeArrowheads="1"/>
            </p:cNvSpPr>
            <p:nvPr/>
          </p:nvSpPr>
          <p:spPr bwMode="auto">
            <a:xfrm>
              <a:off x="7091" y="5012"/>
              <a:ext cx="1383" cy="46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92" name="Group 87"/>
            <p:cNvGrpSpPr>
              <a:grpSpLocks/>
            </p:cNvGrpSpPr>
            <p:nvPr/>
          </p:nvGrpSpPr>
          <p:grpSpPr bwMode="auto">
            <a:xfrm>
              <a:off x="6844" y="5097"/>
              <a:ext cx="455" cy="300"/>
              <a:chOff x="4328" y="6786"/>
              <a:chExt cx="455" cy="415"/>
            </a:xfrm>
          </p:grpSpPr>
          <p:sp>
            <p:nvSpPr>
              <p:cNvPr id="198" name="Line 88"/>
              <p:cNvSpPr>
                <a:spLocks noChangeShapeType="1"/>
              </p:cNvSpPr>
              <p:nvPr/>
            </p:nvSpPr>
            <p:spPr bwMode="auto">
              <a:xfrm>
                <a:off x="4783" y="6786"/>
                <a:ext cx="0" cy="41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" name="Line 89"/>
              <p:cNvSpPr>
                <a:spLocks noChangeShapeType="1"/>
              </p:cNvSpPr>
              <p:nvPr/>
            </p:nvSpPr>
            <p:spPr bwMode="auto">
              <a:xfrm flipH="1">
                <a:off x="4328" y="6994"/>
                <a:ext cx="438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93" name="Arc 90"/>
            <p:cNvSpPr>
              <a:spLocks/>
            </p:cNvSpPr>
            <p:nvPr/>
          </p:nvSpPr>
          <p:spPr bwMode="auto">
            <a:xfrm rot="16648325" flipH="1">
              <a:off x="8154" y="5155"/>
              <a:ext cx="326" cy="152"/>
            </a:xfrm>
            <a:custGeom>
              <a:avLst/>
              <a:gdLst>
                <a:gd name="G0" fmla="+- 21326 0 0"/>
                <a:gd name="G1" fmla="+- 21600 0 0"/>
                <a:gd name="G2" fmla="+- 21600 0 0"/>
                <a:gd name="T0" fmla="*/ 0 w 42926"/>
                <a:gd name="T1" fmla="*/ 18171 h 21600"/>
                <a:gd name="T2" fmla="*/ 42926 w 42926"/>
                <a:gd name="T3" fmla="*/ 21600 h 21600"/>
                <a:gd name="T4" fmla="*/ 21326 w 4292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926" h="21600" fill="none" extrusionOk="0">
                  <a:moveTo>
                    <a:pt x="-1" y="18170"/>
                  </a:moveTo>
                  <a:cubicBezTo>
                    <a:pt x="1683" y="7699"/>
                    <a:pt x="10720" y="-1"/>
                    <a:pt x="21326" y="0"/>
                  </a:cubicBezTo>
                  <a:cubicBezTo>
                    <a:pt x="33255" y="0"/>
                    <a:pt x="42926" y="9670"/>
                    <a:pt x="42926" y="21600"/>
                  </a:cubicBezTo>
                </a:path>
                <a:path w="42926" h="21600" stroke="0" extrusionOk="0">
                  <a:moveTo>
                    <a:pt x="-1" y="18170"/>
                  </a:moveTo>
                  <a:cubicBezTo>
                    <a:pt x="1683" y="7699"/>
                    <a:pt x="10720" y="-1"/>
                    <a:pt x="21326" y="0"/>
                  </a:cubicBezTo>
                  <a:cubicBezTo>
                    <a:pt x="33255" y="0"/>
                    <a:pt x="42926" y="9670"/>
                    <a:pt x="42926" y="21600"/>
                  </a:cubicBezTo>
                  <a:lnTo>
                    <a:pt x="21326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94" name="Group 91"/>
            <p:cNvGrpSpPr>
              <a:grpSpLocks/>
            </p:cNvGrpSpPr>
            <p:nvPr/>
          </p:nvGrpSpPr>
          <p:grpSpPr bwMode="auto">
            <a:xfrm>
              <a:off x="8302" y="5174"/>
              <a:ext cx="419" cy="141"/>
              <a:chOff x="5284" y="5030"/>
              <a:chExt cx="616" cy="144"/>
            </a:xfrm>
          </p:grpSpPr>
          <p:sp>
            <p:nvSpPr>
              <p:cNvPr id="195" name="Arc 92"/>
              <p:cNvSpPr>
                <a:spLocks/>
              </p:cNvSpPr>
              <p:nvPr/>
            </p:nvSpPr>
            <p:spPr bwMode="auto">
              <a:xfrm rot="16191512" flipH="1">
                <a:off x="5472" y="4845"/>
                <a:ext cx="141" cy="518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83 w 43200"/>
                  <a:gd name="T1" fmla="*/ 23493 h 23493"/>
                  <a:gd name="T2" fmla="*/ 43200 w 43200"/>
                  <a:gd name="T3" fmla="*/ 21600 h 23493"/>
                  <a:gd name="T4" fmla="*/ 21600 w 43200"/>
                  <a:gd name="T5" fmla="*/ 21600 h 23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3493" fill="none" extrusionOk="0">
                    <a:moveTo>
                      <a:pt x="83" y="23492"/>
                    </a:moveTo>
                    <a:cubicBezTo>
                      <a:pt x="27" y="22863"/>
                      <a:pt x="0" y="2223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3493" stroke="0" extrusionOk="0">
                    <a:moveTo>
                      <a:pt x="83" y="23492"/>
                    </a:moveTo>
                    <a:cubicBezTo>
                      <a:pt x="27" y="22863"/>
                      <a:pt x="0" y="2223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" name="Line 93"/>
              <p:cNvSpPr>
                <a:spLocks noChangeShapeType="1"/>
              </p:cNvSpPr>
              <p:nvPr/>
            </p:nvSpPr>
            <p:spPr bwMode="auto">
              <a:xfrm>
                <a:off x="5802" y="5155"/>
                <a:ext cx="9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" name="Line 94"/>
              <p:cNvSpPr>
                <a:spLocks noChangeShapeType="1"/>
              </p:cNvSpPr>
              <p:nvPr/>
            </p:nvSpPr>
            <p:spPr bwMode="auto">
              <a:xfrm>
                <a:off x="5795" y="5030"/>
                <a:ext cx="9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200" name="Group 85"/>
          <p:cNvGrpSpPr>
            <a:grpSpLocks/>
          </p:cNvGrpSpPr>
          <p:nvPr/>
        </p:nvGrpSpPr>
        <p:grpSpPr bwMode="auto">
          <a:xfrm rot="10800000">
            <a:off x="2878922" y="1233886"/>
            <a:ext cx="1189022" cy="454121"/>
            <a:chOff x="6844" y="5012"/>
            <a:chExt cx="1877" cy="461"/>
          </a:xfrm>
        </p:grpSpPr>
        <p:sp>
          <p:nvSpPr>
            <p:cNvPr id="201" name="AutoShape 86"/>
            <p:cNvSpPr>
              <a:spLocks noChangeArrowheads="1"/>
            </p:cNvSpPr>
            <p:nvPr/>
          </p:nvSpPr>
          <p:spPr bwMode="auto">
            <a:xfrm>
              <a:off x="7091" y="5012"/>
              <a:ext cx="1383" cy="46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02" name="Group 87"/>
            <p:cNvGrpSpPr>
              <a:grpSpLocks/>
            </p:cNvGrpSpPr>
            <p:nvPr/>
          </p:nvGrpSpPr>
          <p:grpSpPr bwMode="auto">
            <a:xfrm>
              <a:off x="6844" y="5097"/>
              <a:ext cx="455" cy="300"/>
              <a:chOff x="4328" y="6786"/>
              <a:chExt cx="455" cy="415"/>
            </a:xfrm>
          </p:grpSpPr>
          <p:sp>
            <p:nvSpPr>
              <p:cNvPr id="208" name="Line 88"/>
              <p:cNvSpPr>
                <a:spLocks noChangeShapeType="1"/>
              </p:cNvSpPr>
              <p:nvPr/>
            </p:nvSpPr>
            <p:spPr bwMode="auto">
              <a:xfrm>
                <a:off x="4783" y="6786"/>
                <a:ext cx="0" cy="41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" name="Line 89"/>
              <p:cNvSpPr>
                <a:spLocks noChangeShapeType="1"/>
              </p:cNvSpPr>
              <p:nvPr/>
            </p:nvSpPr>
            <p:spPr bwMode="auto">
              <a:xfrm flipH="1">
                <a:off x="4328" y="6994"/>
                <a:ext cx="438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03" name="Arc 90"/>
            <p:cNvSpPr>
              <a:spLocks/>
            </p:cNvSpPr>
            <p:nvPr/>
          </p:nvSpPr>
          <p:spPr bwMode="auto">
            <a:xfrm rot="16648325" flipH="1">
              <a:off x="8154" y="5155"/>
              <a:ext cx="326" cy="152"/>
            </a:xfrm>
            <a:custGeom>
              <a:avLst/>
              <a:gdLst>
                <a:gd name="G0" fmla="+- 21326 0 0"/>
                <a:gd name="G1" fmla="+- 21600 0 0"/>
                <a:gd name="G2" fmla="+- 21600 0 0"/>
                <a:gd name="T0" fmla="*/ 0 w 42926"/>
                <a:gd name="T1" fmla="*/ 18171 h 21600"/>
                <a:gd name="T2" fmla="*/ 42926 w 42926"/>
                <a:gd name="T3" fmla="*/ 21600 h 21600"/>
                <a:gd name="T4" fmla="*/ 21326 w 4292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926" h="21600" fill="none" extrusionOk="0">
                  <a:moveTo>
                    <a:pt x="-1" y="18170"/>
                  </a:moveTo>
                  <a:cubicBezTo>
                    <a:pt x="1683" y="7699"/>
                    <a:pt x="10720" y="-1"/>
                    <a:pt x="21326" y="0"/>
                  </a:cubicBezTo>
                  <a:cubicBezTo>
                    <a:pt x="33255" y="0"/>
                    <a:pt x="42926" y="9670"/>
                    <a:pt x="42926" y="21600"/>
                  </a:cubicBezTo>
                </a:path>
                <a:path w="42926" h="21600" stroke="0" extrusionOk="0">
                  <a:moveTo>
                    <a:pt x="-1" y="18170"/>
                  </a:moveTo>
                  <a:cubicBezTo>
                    <a:pt x="1683" y="7699"/>
                    <a:pt x="10720" y="-1"/>
                    <a:pt x="21326" y="0"/>
                  </a:cubicBezTo>
                  <a:cubicBezTo>
                    <a:pt x="33255" y="0"/>
                    <a:pt x="42926" y="9670"/>
                    <a:pt x="42926" y="21600"/>
                  </a:cubicBezTo>
                  <a:lnTo>
                    <a:pt x="21326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04" name="Group 91"/>
            <p:cNvGrpSpPr>
              <a:grpSpLocks/>
            </p:cNvGrpSpPr>
            <p:nvPr/>
          </p:nvGrpSpPr>
          <p:grpSpPr bwMode="auto">
            <a:xfrm>
              <a:off x="8302" y="5174"/>
              <a:ext cx="419" cy="141"/>
              <a:chOff x="5284" y="5030"/>
              <a:chExt cx="616" cy="144"/>
            </a:xfrm>
          </p:grpSpPr>
          <p:sp>
            <p:nvSpPr>
              <p:cNvPr id="205" name="Arc 92"/>
              <p:cNvSpPr>
                <a:spLocks/>
              </p:cNvSpPr>
              <p:nvPr/>
            </p:nvSpPr>
            <p:spPr bwMode="auto">
              <a:xfrm rot="16191512" flipH="1">
                <a:off x="5472" y="4845"/>
                <a:ext cx="141" cy="518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83 w 43200"/>
                  <a:gd name="T1" fmla="*/ 23493 h 23493"/>
                  <a:gd name="T2" fmla="*/ 43200 w 43200"/>
                  <a:gd name="T3" fmla="*/ 21600 h 23493"/>
                  <a:gd name="T4" fmla="*/ 21600 w 43200"/>
                  <a:gd name="T5" fmla="*/ 21600 h 23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3493" fill="none" extrusionOk="0">
                    <a:moveTo>
                      <a:pt x="83" y="23492"/>
                    </a:moveTo>
                    <a:cubicBezTo>
                      <a:pt x="27" y="22863"/>
                      <a:pt x="0" y="2223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3493" stroke="0" extrusionOk="0">
                    <a:moveTo>
                      <a:pt x="83" y="23492"/>
                    </a:moveTo>
                    <a:cubicBezTo>
                      <a:pt x="27" y="22863"/>
                      <a:pt x="0" y="2223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" name="Line 93"/>
              <p:cNvSpPr>
                <a:spLocks noChangeShapeType="1"/>
              </p:cNvSpPr>
              <p:nvPr/>
            </p:nvSpPr>
            <p:spPr bwMode="auto">
              <a:xfrm>
                <a:off x="5802" y="5155"/>
                <a:ext cx="9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" name="Line 94"/>
              <p:cNvSpPr>
                <a:spLocks noChangeShapeType="1"/>
              </p:cNvSpPr>
              <p:nvPr/>
            </p:nvSpPr>
            <p:spPr bwMode="auto">
              <a:xfrm>
                <a:off x="5795" y="5030"/>
                <a:ext cx="9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28571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3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338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3000"/>
                                        <p:tgtEl>
                                          <p:spTgt spid="33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2.59259E-6 L 0.00538 0.3594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1800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-0.00347 -0.3120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15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33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2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2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2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2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2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2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1000"/>
                                        <p:tgtEl>
                                          <p:spTgt spid="338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3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33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00"/>
                                        <p:tgtEl>
                                          <p:spTgt spid="33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1000"/>
                                        <p:tgtEl>
                                          <p:spTgt spid="33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3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38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3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0"/>
                            </p:stCondLst>
                            <p:childTnLst>
                              <p:par>
                                <p:cTn id="1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6000"/>
                            </p:stCondLst>
                            <p:childTnLst>
                              <p:par>
                                <p:cTn id="1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7000"/>
                            </p:stCondLst>
                            <p:childTnLst>
                              <p:par>
                                <p:cTn id="1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2"/>
                                            </p:cond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8000"/>
                            </p:stCondLst>
                            <p:childTnLst>
                              <p:par>
                                <p:cTn id="1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8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6"/>
                                            </p:cond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9000"/>
                            </p:stCondLst>
                            <p:childTnLst>
                              <p:par>
                                <p:cTn id="1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0"/>
                                            </p:cond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2000"/>
                                        <p:tgtEl>
                                          <p:spTgt spid="338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00173 0.28959 " pathEditMode="relative" rAng="0" ptsTypes="AA">
                                      <p:cBhvr>
                                        <p:cTn id="20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4500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-0.01065 L 0.00503 -0.31528 " pathEditMode="relative" rAng="0" ptsTypes="AA">
                                      <p:cBhvr>
                                        <p:cTn id="202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6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4"/>
                                            </p:cond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8"/>
                                            </p:cond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000"/>
                            </p:stCondLst>
                            <p:childTnLst>
                              <p:par>
                                <p:cTn id="2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4000"/>
                            </p:stCondLst>
                            <p:childTnLst>
                              <p:par>
                                <p:cTn id="2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6"/>
                                            </p:cond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2000"/>
                                        <p:tgtEl>
                                          <p:spTgt spid="33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1000"/>
                                        <p:tgtEl>
                                          <p:spTgt spid="33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4" dur="2000" fill="hold"/>
                                        <p:tgtEl>
                                          <p:spTgt spid="1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4" grpId="1" animBg="1"/>
      <p:bldP spid="33826" grpId="0" animBg="1"/>
      <p:bldP spid="33831" grpId="0" animBg="1"/>
      <p:bldP spid="33832" grpId="0" animBg="1"/>
      <p:bldP spid="33834" grpId="0" animBg="1"/>
      <p:bldP spid="33838" grpId="0" animBg="1"/>
      <p:bldP spid="33839" grpId="0" animBg="1"/>
      <p:bldP spid="33884" grpId="0" animBg="1"/>
      <p:bldP spid="33885" grpId="0" animBg="1"/>
      <p:bldP spid="33886" grpId="0" animBg="1"/>
      <p:bldP spid="33889" grpId="0" animBg="1"/>
      <p:bldP spid="33893" grpId="0" animBg="1"/>
      <p:bldP spid="33894" grpId="0" animBg="1"/>
      <p:bldP spid="113" grpId="0"/>
      <p:bldP spid="114" grpId="0"/>
      <p:bldP spid="115" grpId="0"/>
      <p:bldP spid="115" grpId="1"/>
      <p:bldP spid="155" grpId="0" animBg="1"/>
      <p:bldP spid="15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Прямая со стрелкой 78"/>
          <p:cNvCxnSpPr/>
          <p:nvPr/>
        </p:nvCxnSpPr>
        <p:spPr>
          <a:xfrm rot="5400000">
            <a:off x="322233" y="3392487"/>
            <a:ext cx="1500198" cy="1588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>
            <a:off x="2571736" y="1142984"/>
            <a:ext cx="1928826" cy="1588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rot="10800000">
            <a:off x="2500298" y="3786190"/>
            <a:ext cx="1928826" cy="1588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 rot="5400000" flipH="1" flipV="1">
            <a:off x="2762892" y="3429000"/>
            <a:ext cx="1571636" cy="1588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0" y="0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Мостовая схема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1147865" y="1355809"/>
            <a:ext cx="2343063" cy="2383871"/>
            <a:chOff x="6727" y="4777"/>
            <a:chExt cx="1753" cy="1694"/>
          </a:xfrm>
        </p:grpSpPr>
        <p:sp>
          <p:nvSpPr>
            <p:cNvPr id="34820" name="Line 4"/>
            <p:cNvSpPr>
              <a:spLocks noChangeShapeType="1"/>
            </p:cNvSpPr>
            <p:nvPr/>
          </p:nvSpPr>
          <p:spPr bwMode="auto">
            <a:xfrm flipH="1">
              <a:off x="6727" y="5605"/>
              <a:ext cx="68" cy="39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821" name="Line 5"/>
            <p:cNvSpPr>
              <a:spLocks noChangeShapeType="1"/>
            </p:cNvSpPr>
            <p:nvPr/>
          </p:nvSpPr>
          <p:spPr bwMode="auto">
            <a:xfrm flipH="1">
              <a:off x="8412" y="5621"/>
              <a:ext cx="68" cy="39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822" name="Line 6"/>
            <p:cNvSpPr>
              <a:spLocks noChangeShapeType="1"/>
            </p:cNvSpPr>
            <p:nvPr/>
          </p:nvSpPr>
          <p:spPr bwMode="auto">
            <a:xfrm flipH="1">
              <a:off x="7570" y="4777"/>
              <a:ext cx="68" cy="39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823" name="Line 7"/>
            <p:cNvSpPr>
              <a:spLocks noChangeShapeType="1"/>
            </p:cNvSpPr>
            <p:nvPr/>
          </p:nvSpPr>
          <p:spPr bwMode="auto">
            <a:xfrm flipH="1">
              <a:off x="7585" y="6432"/>
              <a:ext cx="68" cy="39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4825" name="Group 9"/>
          <p:cNvGrpSpPr>
            <a:grpSpLocks/>
          </p:cNvGrpSpPr>
          <p:nvPr/>
        </p:nvGrpSpPr>
        <p:grpSpPr bwMode="auto">
          <a:xfrm rot="18891765">
            <a:off x="888712" y="1769146"/>
            <a:ext cx="1687283" cy="368902"/>
            <a:chOff x="6549" y="5056"/>
            <a:chExt cx="1199" cy="276"/>
          </a:xfrm>
        </p:grpSpPr>
        <p:grpSp>
          <p:nvGrpSpPr>
            <p:cNvPr id="34826" name="Group 10"/>
            <p:cNvGrpSpPr>
              <a:grpSpLocks/>
            </p:cNvGrpSpPr>
            <p:nvPr/>
          </p:nvGrpSpPr>
          <p:grpSpPr bwMode="auto">
            <a:xfrm>
              <a:off x="6827" y="5056"/>
              <a:ext cx="694" cy="276"/>
              <a:chOff x="10438" y="2443"/>
              <a:chExt cx="1014" cy="299"/>
            </a:xfrm>
          </p:grpSpPr>
          <p:sp>
            <p:nvSpPr>
              <p:cNvPr id="34827" name="AutoShape 11"/>
              <p:cNvSpPr>
                <a:spLocks noChangeArrowheads="1"/>
              </p:cNvSpPr>
              <p:nvPr/>
            </p:nvSpPr>
            <p:spPr bwMode="auto">
              <a:xfrm rot="-5400000">
                <a:off x="10840" y="2419"/>
                <a:ext cx="242" cy="311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349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28" name="Line 12"/>
              <p:cNvSpPr>
                <a:spLocks noChangeShapeType="1"/>
              </p:cNvSpPr>
              <p:nvPr/>
            </p:nvSpPr>
            <p:spPr bwMode="auto">
              <a:xfrm>
                <a:off x="10795" y="2443"/>
                <a:ext cx="0" cy="299"/>
              </a:xfrm>
              <a:prstGeom prst="line">
                <a:avLst/>
              </a:prstGeom>
              <a:noFill/>
              <a:ln w="349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29" name="Line 13"/>
              <p:cNvSpPr>
                <a:spLocks noChangeShapeType="1"/>
              </p:cNvSpPr>
              <p:nvPr/>
            </p:nvSpPr>
            <p:spPr bwMode="auto">
              <a:xfrm flipH="1">
                <a:off x="10438" y="2592"/>
                <a:ext cx="334" cy="0"/>
              </a:xfrm>
              <a:prstGeom prst="line">
                <a:avLst/>
              </a:prstGeom>
              <a:noFill/>
              <a:ln w="349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30" name="Line 14"/>
              <p:cNvSpPr>
                <a:spLocks noChangeShapeType="1"/>
              </p:cNvSpPr>
              <p:nvPr/>
            </p:nvSpPr>
            <p:spPr bwMode="auto">
              <a:xfrm flipH="1">
                <a:off x="11118" y="2580"/>
                <a:ext cx="334" cy="0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4831" name="Line 15"/>
            <p:cNvSpPr>
              <a:spLocks noChangeShapeType="1"/>
            </p:cNvSpPr>
            <p:nvPr/>
          </p:nvSpPr>
          <p:spPr bwMode="auto">
            <a:xfrm>
              <a:off x="7388" y="5183"/>
              <a:ext cx="360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832" name="Line 16"/>
            <p:cNvSpPr>
              <a:spLocks noChangeShapeType="1"/>
            </p:cNvSpPr>
            <p:nvPr/>
          </p:nvSpPr>
          <p:spPr bwMode="auto">
            <a:xfrm>
              <a:off x="6549" y="5194"/>
              <a:ext cx="360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4833" name="Group 17"/>
          <p:cNvGrpSpPr>
            <a:grpSpLocks/>
          </p:cNvGrpSpPr>
          <p:nvPr/>
        </p:nvGrpSpPr>
        <p:grpSpPr bwMode="auto">
          <a:xfrm rot="18891765">
            <a:off x="2068010" y="2961372"/>
            <a:ext cx="1681656" cy="368902"/>
            <a:chOff x="6549" y="5056"/>
            <a:chExt cx="1226" cy="276"/>
          </a:xfrm>
        </p:grpSpPr>
        <p:grpSp>
          <p:nvGrpSpPr>
            <p:cNvPr id="34834" name="Group 18"/>
            <p:cNvGrpSpPr>
              <a:grpSpLocks/>
            </p:cNvGrpSpPr>
            <p:nvPr/>
          </p:nvGrpSpPr>
          <p:grpSpPr bwMode="auto">
            <a:xfrm>
              <a:off x="6827" y="5056"/>
              <a:ext cx="694" cy="276"/>
              <a:chOff x="10438" y="2443"/>
              <a:chExt cx="1014" cy="299"/>
            </a:xfrm>
          </p:grpSpPr>
          <p:sp>
            <p:nvSpPr>
              <p:cNvPr id="34835" name="AutoShape 19"/>
              <p:cNvSpPr>
                <a:spLocks noChangeArrowheads="1"/>
              </p:cNvSpPr>
              <p:nvPr/>
            </p:nvSpPr>
            <p:spPr bwMode="auto">
              <a:xfrm rot="-5400000">
                <a:off x="10840" y="2419"/>
                <a:ext cx="242" cy="311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349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36" name="Line 20"/>
              <p:cNvSpPr>
                <a:spLocks noChangeShapeType="1"/>
              </p:cNvSpPr>
              <p:nvPr/>
            </p:nvSpPr>
            <p:spPr bwMode="auto">
              <a:xfrm>
                <a:off x="10795" y="2443"/>
                <a:ext cx="0" cy="299"/>
              </a:xfrm>
              <a:prstGeom prst="line">
                <a:avLst/>
              </a:prstGeom>
              <a:noFill/>
              <a:ln w="349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37" name="Line 21"/>
              <p:cNvSpPr>
                <a:spLocks noChangeShapeType="1"/>
              </p:cNvSpPr>
              <p:nvPr/>
            </p:nvSpPr>
            <p:spPr bwMode="auto">
              <a:xfrm flipH="1">
                <a:off x="10438" y="2592"/>
                <a:ext cx="334" cy="0"/>
              </a:xfrm>
              <a:prstGeom prst="line">
                <a:avLst/>
              </a:prstGeom>
              <a:noFill/>
              <a:ln w="349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38" name="Line 22"/>
              <p:cNvSpPr>
                <a:spLocks noChangeShapeType="1"/>
              </p:cNvSpPr>
              <p:nvPr/>
            </p:nvSpPr>
            <p:spPr bwMode="auto">
              <a:xfrm flipH="1">
                <a:off x="11118" y="2580"/>
                <a:ext cx="334" cy="0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4839" name="Line 23"/>
            <p:cNvSpPr>
              <a:spLocks noChangeShapeType="1"/>
            </p:cNvSpPr>
            <p:nvPr/>
          </p:nvSpPr>
          <p:spPr bwMode="auto">
            <a:xfrm>
              <a:off x="7415" y="5180"/>
              <a:ext cx="360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840" name="Line 24"/>
            <p:cNvSpPr>
              <a:spLocks noChangeShapeType="1"/>
            </p:cNvSpPr>
            <p:nvPr/>
          </p:nvSpPr>
          <p:spPr bwMode="auto">
            <a:xfrm>
              <a:off x="6549" y="5194"/>
              <a:ext cx="360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4841" name="Group 25"/>
          <p:cNvGrpSpPr>
            <a:grpSpLocks/>
          </p:cNvGrpSpPr>
          <p:nvPr/>
        </p:nvGrpSpPr>
        <p:grpSpPr bwMode="auto">
          <a:xfrm rot="13491765">
            <a:off x="2063578" y="1746113"/>
            <a:ext cx="1656050" cy="388399"/>
            <a:chOff x="6536" y="5056"/>
            <a:chExt cx="1239" cy="276"/>
          </a:xfrm>
        </p:grpSpPr>
        <p:grpSp>
          <p:nvGrpSpPr>
            <p:cNvPr id="34842" name="Group 26"/>
            <p:cNvGrpSpPr>
              <a:grpSpLocks/>
            </p:cNvGrpSpPr>
            <p:nvPr/>
          </p:nvGrpSpPr>
          <p:grpSpPr bwMode="auto">
            <a:xfrm>
              <a:off x="6827" y="5056"/>
              <a:ext cx="694" cy="276"/>
              <a:chOff x="10438" y="2443"/>
              <a:chExt cx="1014" cy="299"/>
            </a:xfrm>
          </p:grpSpPr>
          <p:sp>
            <p:nvSpPr>
              <p:cNvPr id="34843" name="AutoShape 27"/>
              <p:cNvSpPr>
                <a:spLocks noChangeArrowheads="1"/>
              </p:cNvSpPr>
              <p:nvPr/>
            </p:nvSpPr>
            <p:spPr bwMode="auto">
              <a:xfrm rot="-5400000">
                <a:off x="10840" y="2419"/>
                <a:ext cx="242" cy="311"/>
              </a:xfrm>
              <a:prstGeom prst="triangle">
                <a:avLst>
                  <a:gd name="adj" fmla="val 50000"/>
                </a:avLst>
              </a:prstGeom>
              <a:noFill/>
              <a:ln w="349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44" name="Line 28"/>
              <p:cNvSpPr>
                <a:spLocks noChangeShapeType="1"/>
              </p:cNvSpPr>
              <p:nvPr/>
            </p:nvSpPr>
            <p:spPr bwMode="auto">
              <a:xfrm>
                <a:off x="10795" y="2443"/>
                <a:ext cx="0" cy="299"/>
              </a:xfrm>
              <a:prstGeom prst="line">
                <a:avLst/>
              </a:prstGeom>
              <a:noFill/>
              <a:ln w="349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45" name="Line 29"/>
              <p:cNvSpPr>
                <a:spLocks noChangeShapeType="1"/>
              </p:cNvSpPr>
              <p:nvPr/>
            </p:nvSpPr>
            <p:spPr bwMode="auto">
              <a:xfrm flipH="1">
                <a:off x="10438" y="2592"/>
                <a:ext cx="334" cy="0"/>
              </a:xfrm>
              <a:prstGeom prst="line">
                <a:avLst/>
              </a:prstGeom>
              <a:noFill/>
              <a:ln w="349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46" name="Line 30"/>
              <p:cNvSpPr>
                <a:spLocks noChangeShapeType="1"/>
              </p:cNvSpPr>
              <p:nvPr/>
            </p:nvSpPr>
            <p:spPr bwMode="auto">
              <a:xfrm flipH="1">
                <a:off x="11118" y="2580"/>
                <a:ext cx="334" cy="0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4847" name="Line 31"/>
            <p:cNvSpPr>
              <a:spLocks noChangeShapeType="1"/>
            </p:cNvSpPr>
            <p:nvPr/>
          </p:nvSpPr>
          <p:spPr bwMode="auto">
            <a:xfrm>
              <a:off x="7415" y="5186"/>
              <a:ext cx="360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848" name="Line 32"/>
            <p:cNvSpPr>
              <a:spLocks noChangeShapeType="1"/>
            </p:cNvSpPr>
            <p:nvPr/>
          </p:nvSpPr>
          <p:spPr bwMode="auto">
            <a:xfrm>
              <a:off x="6536" y="5194"/>
              <a:ext cx="360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4849" name="Group 33"/>
          <p:cNvGrpSpPr>
            <a:grpSpLocks/>
          </p:cNvGrpSpPr>
          <p:nvPr/>
        </p:nvGrpSpPr>
        <p:grpSpPr bwMode="auto">
          <a:xfrm rot="13491765">
            <a:off x="928662" y="2947402"/>
            <a:ext cx="1638674" cy="388399"/>
            <a:chOff x="6549" y="5056"/>
            <a:chExt cx="1226" cy="276"/>
          </a:xfrm>
        </p:grpSpPr>
        <p:grpSp>
          <p:nvGrpSpPr>
            <p:cNvPr id="34850" name="Group 34"/>
            <p:cNvGrpSpPr>
              <a:grpSpLocks/>
            </p:cNvGrpSpPr>
            <p:nvPr/>
          </p:nvGrpSpPr>
          <p:grpSpPr bwMode="auto">
            <a:xfrm>
              <a:off x="6827" y="5056"/>
              <a:ext cx="694" cy="276"/>
              <a:chOff x="10438" y="2443"/>
              <a:chExt cx="1014" cy="299"/>
            </a:xfrm>
          </p:grpSpPr>
          <p:sp>
            <p:nvSpPr>
              <p:cNvPr id="34851" name="AutoShape 35"/>
              <p:cNvSpPr>
                <a:spLocks noChangeArrowheads="1"/>
              </p:cNvSpPr>
              <p:nvPr/>
            </p:nvSpPr>
            <p:spPr bwMode="auto">
              <a:xfrm rot="-5400000">
                <a:off x="10840" y="2419"/>
                <a:ext cx="242" cy="311"/>
              </a:xfrm>
              <a:prstGeom prst="triangle">
                <a:avLst>
                  <a:gd name="adj" fmla="val 50000"/>
                </a:avLst>
              </a:prstGeom>
              <a:noFill/>
              <a:ln w="349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52" name="Line 36"/>
              <p:cNvSpPr>
                <a:spLocks noChangeShapeType="1"/>
              </p:cNvSpPr>
              <p:nvPr/>
            </p:nvSpPr>
            <p:spPr bwMode="auto">
              <a:xfrm>
                <a:off x="10795" y="2443"/>
                <a:ext cx="0" cy="299"/>
              </a:xfrm>
              <a:prstGeom prst="line">
                <a:avLst/>
              </a:prstGeom>
              <a:noFill/>
              <a:ln w="349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53" name="Line 37"/>
              <p:cNvSpPr>
                <a:spLocks noChangeShapeType="1"/>
              </p:cNvSpPr>
              <p:nvPr/>
            </p:nvSpPr>
            <p:spPr bwMode="auto">
              <a:xfrm flipH="1">
                <a:off x="10438" y="2592"/>
                <a:ext cx="334" cy="0"/>
              </a:xfrm>
              <a:prstGeom prst="line">
                <a:avLst/>
              </a:prstGeom>
              <a:noFill/>
              <a:ln w="349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54" name="Line 38"/>
              <p:cNvSpPr>
                <a:spLocks noChangeShapeType="1"/>
              </p:cNvSpPr>
              <p:nvPr/>
            </p:nvSpPr>
            <p:spPr bwMode="auto">
              <a:xfrm flipH="1">
                <a:off x="11118" y="2580"/>
                <a:ext cx="334" cy="0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4855" name="Line 39"/>
            <p:cNvSpPr>
              <a:spLocks noChangeShapeType="1"/>
            </p:cNvSpPr>
            <p:nvPr/>
          </p:nvSpPr>
          <p:spPr bwMode="auto">
            <a:xfrm>
              <a:off x="7415" y="5186"/>
              <a:ext cx="360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856" name="Line 40"/>
            <p:cNvSpPr>
              <a:spLocks noChangeShapeType="1"/>
            </p:cNvSpPr>
            <p:nvPr/>
          </p:nvSpPr>
          <p:spPr bwMode="auto">
            <a:xfrm>
              <a:off x="6549" y="5194"/>
              <a:ext cx="360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4857" name="Group 41"/>
          <p:cNvGrpSpPr>
            <a:grpSpLocks/>
          </p:cNvGrpSpPr>
          <p:nvPr/>
        </p:nvGrpSpPr>
        <p:grpSpPr bwMode="auto">
          <a:xfrm>
            <a:off x="943365" y="2536487"/>
            <a:ext cx="368902" cy="1785792"/>
            <a:chOff x="6575" y="5622"/>
            <a:chExt cx="276" cy="1269"/>
          </a:xfrm>
        </p:grpSpPr>
        <p:grpSp>
          <p:nvGrpSpPr>
            <p:cNvPr id="34858" name="Group 42"/>
            <p:cNvGrpSpPr>
              <a:grpSpLocks/>
            </p:cNvGrpSpPr>
            <p:nvPr/>
          </p:nvGrpSpPr>
          <p:grpSpPr bwMode="auto">
            <a:xfrm rot="-5400000">
              <a:off x="6331" y="6372"/>
              <a:ext cx="763" cy="276"/>
              <a:chOff x="9201" y="10684"/>
              <a:chExt cx="763" cy="276"/>
            </a:xfrm>
          </p:grpSpPr>
          <p:grpSp>
            <p:nvGrpSpPr>
              <p:cNvPr id="34859" name="Group 43"/>
              <p:cNvGrpSpPr>
                <a:grpSpLocks/>
              </p:cNvGrpSpPr>
              <p:nvPr/>
            </p:nvGrpSpPr>
            <p:grpSpPr bwMode="auto">
              <a:xfrm>
                <a:off x="9201" y="10684"/>
                <a:ext cx="184" cy="276"/>
                <a:chOff x="3503" y="4378"/>
                <a:chExt cx="184" cy="276"/>
              </a:xfrm>
            </p:grpSpPr>
            <p:sp>
              <p:nvSpPr>
                <p:cNvPr id="34860" name="Oval 44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349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861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349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34862" name="Line 46"/>
              <p:cNvSpPr>
                <a:spLocks noChangeShapeType="1"/>
              </p:cNvSpPr>
              <p:nvPr/>
            </p:nvSpPr>
            <p:spPr bwMode="auto">
              <a:xfrm>
                <a:off x="9347" y="10831"/>
                <a:ext cx="617" cy="0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4863" name="Line 47"/>
            <p:cNvSpPr>
              <a:spLocks noChangeShapeType="1"/>
            </p:cNvSpPr>
            <p:nvPr/>
          </p:nvSpPr>
          <p:spPr bwMode="auto">
            <a:xfrm>
              <a:off x="6723" y="5622"/>
              <a:ext cx="0" cy="628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4864" name="Group 48"/>
          <p:cNvGrpSpPr>
            <a:grpSpLocks/>
          </p:cNvGrpSpPr>
          <p:nvPr/>
        </p:nvGrpSpPr>
        <p:grpSpPr bwMode="auto">
          <a:xfrm>
            <a:off x="3258359" y="2536487"/>
            <a:ext cx="368902" cy="1806901"/>
            <a:chOff x="8307" y="5622"/>
            <a:chExt cx="276" cy="1284"/>
          </a:xfrm>
        </p:grpSpPr>
        <p:grpSp>
          <p:nvGrpSpPr>
            <p:cNvPr id="34865" name="Group 49"/>
            <p:cNvGrpSpPr>
              <a:grpSpLocks/>
            </p:cNvGrpSpPr>
            <p:nvPr/>
          </p:nvGrpSpPr>
          <p:grpSpPr bwMode="auto">
            <a:xfrm rot="-5400000">
              <a:off x="8063" y="6387"/>
              <a:ext cx="763" cy="276"/>
              <a:chOff x="9201" y="10684"/>
              <a:chExt cx="763" cy="276"/>
            </a:xfrm>
          </p:grpSpPr>
          <p:grpSp>
            <p:nvGrpSpPr>
              <p:cNvPr id="34866" name="Group 50"/>
              <p:cNvGrpSpPr>
                <a:grpSpLocks/>
              </p:cNvGrpSpPr>
              <p:nvPr/>
            </p:nvGrpSpPr>
            <p:grpSpPr bwMode="auto">
              <a:xfrm>
                <a:off x="9201" y="10684"/>
                <a:ext cx="184" cy="276"/>
                <a:chOff x="3503" y="4378"/>
                <a:chExt cx="184" cy="276"/>
              </a:xfrm>
            </p:grpSpPr>
            <p:sp>
              <p:nvSpPr>
                <p:cNvPr id="34867" name="Oval 51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349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868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349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34869" name="Line 53"/>
              <p:cNvSpPr>
                <a:spLocks noChangeShapeType="1"/>
              </p:cNvSpPr>
              <p:nvPr/>
            </p:nvSpPr>
            <p:spPr bwMode="auto">
              <a:xfrm>
                <a:off x="9347" y="10831"/>
                <a:ext cx="617" cy="0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4870" name="Line 54"/>
            <p:cNvSpPr>
              <a:spLocks noChangeShapeType="1"/>
            </p:cNvSpPr>
            <p:nvPr/>
          </p:nvSpPr>
          <p:spPr bwMode="auto">
            <a:xfrm>
              <a:off x="8456" y="5622"/>
              <a:ext cx="0" cy="628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4871" name="Line 55"/>
          <p:cNvSpPr>
            <a:spLocks noChangeShapeType="1"/>
          </p:cNvSpPr>
          <p:nvPr/>
        </p:nvSpPr>
        <p:spPr bwMode="auto">
          <a:xfrm flipV="1">
            <a:off x="2343094" y="3741568"/>
            <a:ext cx="2217423" cy="1407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72" name="Line 56"/>
          <p:cNvSpPr>
            <a:spLocks noChangeShapeType="1"/>
          </p:cNvSpPr>
          <p:nvPr/>
        </p:nvSpPr>
        <p:spPr bwMode="auto">
          <a:xfrm flipV="1">
            <a:off x="2360908" y="1359722"/>
            <a:ext cx="2217423" cy="1407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4873" name="Group 57"/>
          <p:cNvGrpSpPr>
            <a:grpSpLocks/>
          </p:cNvGrpSpPr>
          <p:nvPr/>
        </p:nvGrpSpPr>
        <p:grpSpPr bwMode="auto">
          <a:xfrm>
            <a:off x="4465311" y="1358315"/>
            <a:ext cx="235242" cy="2400758"/>
            <a:chOff x="9210" y="4789"/>
            <a:chExt cx="176" cy="1706"/>
          </a:xfrm>
        </p:grpSpPr>
        <p:grpSp>
          <p:nvGrpSpPr>
            <p:cNvPr id="34874" name="Group 58"/>
            <p:cNvGrpSpPr>
              <a:grpSpLocks/>
            </p:cNvGrpSpPr>
            <p:nvPr/>
          </p:nvGrpSpPr>
          <p:grpSpPr bwMode="auto">
            <a:xfrm>
              <a:off x="9210" y="5255"/>
              <a:ext cx="176" cy="905"/>
              <a:chOff x="7970" y="5293"/>
              <a:chExt cx="176" cy="905"/>
            </a:xfrm>
          </p:grpSpPr>
          <p:sp>
            <p:nvSpPr>
              <p:cNvPr id="34875" name="Rectangle 59"/>
              <p:cNvSpPr>
                <a:spLocks noChangeArrowheads="1"/>
              </p:cNvSpPr>
              <p:nvPr/>
            </p:nvSpPr>
            <p:spPr bwMode="auto">
              <a:xfrm rot="-5400000">
                <a:off x="7850" y="5636"/>
                <a:ext cx="416" cy="176"/>
              </a:xfrm>
              <a:prstGeom prst="rect">
                <a:avLst/>
              </a:prstGeom>
              <a:noFill/>
              <a:ln w="349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76" name="Line 60"/>
              <p:cNvSpPr>
                <a:spLocks noChangeShapeType="1"/>
              </p:cNvSpPr>
              <p:nvPr/>
            </p:nvSpPr>
            <p:spPr bwMode="auto">
              <a:xfrm flipV="1">
                <a:off x="8058" y="5293"/>
                <a:ext cx="0" cy="215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77" name="Line 61"/>
              <p:cNvSpPr>
                <a:spLocks noChangeShapeType="1"/>
              </p:cNvSpPr>
              <p:nvPr/>
            </p:nvSpPr>
            <p:spPr bwMode="auto">
              <a:xfrm flipV="1">
                <a:off x="8051" y="5929"/>
                <a:ext cx="0" cy="269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4878" name="Line 62"/>
            <p:cNvSpPr>
              <a:spLocks noChangeShapeType="1"/>
            </p:cNvSpPr>
            <p:nvPr/>
          </p:nvSpPr>
          <p:spPr bwMode="auto">
            <a:xfrm flipV="1">
              <a:off x="9292" y="5944"/>
              <a:ext cx="0" cy="551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879" name="Line 63"/>
            <p:cNvSpPr>
              <a:spLocks noChangeShapeType="1"/>
            </p:cNvSpPr>
            <p:nvPr/>
          </p:nvSpPr>
          <p:spPr bwMode="auto">
            <a:xfrm flipV="1">
              <a:off x="9300" y="4789"/>
              <a:ext cx="0" cy="551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4880" name="Line 64"/>
          <p:cNvSpPr>
            <a:spLocks noChangeShapeType="1"/>
          </p:cNvSpPr>
          <p:nvPr/>
        </p:nvSpPr>
        <p:spPr bwMode="auto">
          <a:xfrm rot="5400000" flipV="1">
            <a:off x="4815500" y="1723639"/>
            <a:ext cx="0" cy="446425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81" name="Line 65"/>
          <p:cNvSpPr>
            <a:spLocks noChangeShapeType="1"/>
          </p:cNvSpPr>
          <p:nvPr/>
        </p:nvSpPr>
        <p:spPr bwMode="auto">
          <a:xfrm rot="5400000" flipV="1">
            <a:off x="4794115" y="2940905"/>
            <a:ext cx="0" cy="446425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831574" y="4437112"/>
            <a:ext cx="500066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+</a:t>
            </a:r>
            <a:endParaRPr lang="ru-RU" sz="4000" dirty="0">
              <a:solidFill>
                <a:schemeClr val="bg1"/>
              </a:solidFill>
            </a:endParaRPr>
          </a:p>
        </p:txBody>
      </p:sp>
      <p:grpSp>
        <p:nvGrpSpPr>
          <p:cNvPr id="72" name="Group 104"/>
          <p:cNvGrpSpPr>
            <a:grpSpLocks/>
          </p:cNvGrpSpPr>
          <p:nvPr/>
        </p:nvGrpSpPr>
        <p:grpSpPr bwMode="auto">
          <a:xfrm rot="16200000">
            <a:off x="1345364" y="4685228"/>
            <a:ext cx="1742293" cy="1571637"/>
            <a:chOff x="5207" y="4804"/>
            <a:chExt cx="2903" cy="1359"/>
          </a:xfrm>
        </p:grpSpPr>
        <p:sp>
          <p:nvSpPr>
            <p:cNvPr id="73" name="Line 105"/>
            <p:cNvSpPr>
              <a:spLocks noChangeShapeType="1"/>
            </p:cNvSpPr>
            <p:nvPr/>
          </p:nvSpPr>
          <p:spPr bwMode="auto">
            <a:xfrm>
              <a:off x="5414" y="4804"/>
              <a:ext cx="1" cy="1359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Line 106"/>
            <p:cNvSpPr>
              <a:spLocks noChangeShapeType="1"/>
            </p:cNvSpPr>
            <p:nvPr/>
          </p:nvSpPr>
          <p:spPr bwMode="auto">
            <a:xfrm>
              <a:off x="5207" y="5610"/>
              <a:ext cx="2903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5" name="Group 107"/>
          <p:cNvGrpSpPr>
            <a:grpSpLocks/>
          </p:cNvGrpSpPr>
          <p:nvPr/>
        </p:nvGrpSpPr>
        <p:grpSpPr bwMode="auto">
          <a:xfrm rot="16200000">
            <a:off x="1677111" y="5134900"/>
            <a:ext cx="1327575" cy="759797"/>
            <a:chOff x="5438" y="5253"/>
            <a:chExt cx="2212" cy="657"/>
          </a:xfrm>
        </p:grpSpPr>
        <p:sp>
          <p:nvSpPr>
            <p:cNvPr id="76" name="Arc 108"/>
            <p:cNvSpPr>
              <a:spLocks/>
            </p:cNvSpPr>
            <p:nvPr/>
          </p:nvSpPr>
          <p:spPr bwMode="auto">
            <a:xfrm flipH="1">
              <a:off x="5438" y="5253"/>
              <a:ext cx="738" cy="33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537 h 21600"/>
                <a:gd name="T2" fmla="*/ 43200 w 43200"/>
                <a:gd name="T3" fmla="*/ 21600 h 21600"/>
                <a:gd name="T4" fmla="*/ 21600 w 432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600" fill="none" extrusionOk="0">
                  <a:moveTo>
                    <a:pt x="0" y="21537"/>
                  </a:moveTo>
                  <a:cubicBezTo>
                    <a:pt x="34" y="9632"/>
                    <a:pt x="9695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</a:path>
                <a:path w="43200" h="21600" stroke="0" extrusionOk="0">
                  <a:moveTo>
                    <a:pt x="0" y="21537"/>
                  </a:moveTo>
                  <a:cubicBezTo>
                    <a:pt x="34" y="9632"/>
                    <a:pt x="9695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444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Arc 109"/>
            <p:cNvSpPr>
              <a:spLocks/>
            </p:cNvSpPr>
            <p:nvPr/>
          </p:nvSpPr>
          <p:spPr bwMode="auto">
            <a:xfrm flipH="1">
              <a:off x="6912" y="5265"/>
              <a:ext cx="738" cy="33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537 h 21600"/>
                <a:gd name="T2" fmla="*/ 43200 w 43200"/>
                <a:gd name="T3" fmla="*/ 21600 h 21600"/>
                <a:gd name="T4" fmla="*/ 21600 w 432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600" fill="none" extrusionOk="0">
                  <a:moveTo>
                    <a:pt x="0" y="21537"/>
                  </a:moveTo>
                  <a:cubicBezTo>
                    <a:pt x="34" y="9632"/>
                    <a:pt x="9695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</a:path>
                <a:path w="43200" h="21600" stroke="0" extrusionOk="0">
                  <a:moveTo>
                    <a:pt x="0" y="21537"/>
                  </a:moveTo>
                  <a:cubicBezTo>
                    <a:pt x="34" y="9632"/>
                    <a:pt x="9695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444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Arc 110"/>
            <p:cNvSpPr>
              <a:spLocks/>
            </p:cNvSpPr>
            <p:nvPr/>
          </p:nvSpPr>
          <p:spPr bwMode="auto">
            <a:xfrm flipH="1" flipV="1">
              <a:off x="6175" y="5576"/>
              <a:ext cx="738" cy="33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537 h 21600"/>
                <a:gd name="T2" fmla="*/ 43200 w 43200"/>
                <a:gd name="T3" fmla="*/ 21600 h 21600"/>
                <a:gd name="T4" fmla="*/ 21600 w 432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600" fill="none" extrusionOk="0">
                  <a:moveTo>
                    <a:pt x="0" y="21537"/>
                  </a:moveTo>
                  <a:cubicBezTo>
                    <a:pt x="34" y="9632"/>
                    <a:pt x="9695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</a:path>
                <a:path w="43200" h="21600" stroke="0" extrusionOk="0">
                  <a:moveTo>
                    <a:pt x="0" y="21537"/>
                  </a:moveTo>
                  <a:cubicBezTo>
                    <a:pt x="34" y="9632"/>
                    <a:pt x="9695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444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80" name="Прямая со стрелкой 79"/>
          <p:cNvCxnSpPr/>
          <p:nvPr/>
        </p:nvCxnSpPr>
        <p:spPr>
          <a:xfrm rot="16200000" flipV="1">
            <a:off x="1428728" y="2500306"/>
            <a:ext cx="928694" cy="9286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5400000">
            <a:off x="3562065" y="2606669"/>
            <a:ext cx="2357454" cy="1588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6" name="Группа 95"/>
          <p:cNvGrpSpPr/>
          <p:nvPr/>
        </p:nvGrpSpPr>
        <p:grpSpPr>
          <a:xfrm>
            <a:off x="3214678" y="4655986"/>
            <a:ext cx="428628" cy="357190"/>
            <a:chOff x="1785918" y="1714488"/>
            <a:chExt cx="714380" cy="500066"/>
          </a:xfrm>
          <a:solidFill>
            <a:srgbClr val="006600">
              <a:alpha val="81000"/>
            </a:srgbClr>
          </a:solidFill>
        </p:grpSpPr>
        <p:sp>
          <p:nvSpPr>
            <p:cNvPr id="97" name="Прямоугольник 96"/>
            <p:cNvSpPr/>
            <p:nvPr/>
          </p:nvSpPr>
          <p:spPr>
            <a:xfrm>
              <a:off x="1785918" y="1714488"/>
              <a:ext cx="714380" cy="500066"/>
            </a:xfrm>
            <a:prstGeom prst="rect">
              <a:avLst/>
            </a:prstGeom>
            <a:grp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Line 64"/>
            <p:cNvSpPr>
              <a:spLocks noChangeShapeType="1"/>
            </p:cNvSpPr>
            <p:nvPr/>
          </p:nvSpPr>
          <p:spPr bwMode="auto">
            <a:xfrm>
              <a:off x="1976833" y="1978974"/>
              <a:ext cx="327424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sp>
        <p:nvSpPr>
          <p:cNvPr id="99" name="Arc 97"/>
          <p:cNvSpPr>
            <a:spLocks/>
          </p:cNvSpPr>
          <p:nvPr/>
        </p:nvSpPr>
        <p:spPr bwMode="auto">
          <a:xfrm flipH="1">
            <a:off x="5797692" y="412838"/>
            <a:ext cx="708399" cy="77351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43200"/>
              <a:gd name="T1" fmla="*/ 21537 h 21600"/>
              <a:gd name="T2" fmla="*/ 43200 w 43200"/>
              <a:gd name="T3" fmla="*/ 21600 h 21600"/>
              <a:gd name="T4" fmla="*/ 21600 w 432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1600" fill="none" extrusionOk="0">
                <a:moveTo>
                  <a:pt x="0" y="21537"/>
                </a:moveTo>
                <a:cubicBezTo>
                  <a:pt x="34" y="9632"/>
                  <a:pt x="9695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</a:path>
              <a:path w="43200" h="21600" stroke="0" extrusionOk="0">
                <a:moveTo>
                  <a:pt x="0" y="21537"/>
                </a:moveTo>
                <a:cubicBezTo>
                  <a:pt x="34" y="9632"/>
                  <a:pt x="9695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0" name="Group 98"/>
          <p:cNvGrpSpPr>
            <a:grpSpLocks/>
          </p:cNvGrpSpPr>
          <p:nvPr/>
        </p:nvGrpSpPr>
        <p:grpSpPr bwMode="auto">
          <a:xfrm>
            <a:off x="5572132" y="142852"/>
            <a:ext cx="2928958" cy="1785950"/>
            <a:chOff x="5207" y="4804"/>
            <a:chExt cx="2903" cy="1359"/>
          </a:xfrm>
        </p:grpSpPr>
        <p:sp>
          <p:nvSpPr>
            <p:cNvPr id="101" name="Line 99"/>
            <p:cNvSpPr>
              <a:spLocks noChangeShapeType="1"/>
            </p:cNvSpPr>
            <p:nvPr/>
          </p:nvSpPr>
          <p:spPr bwMode="auto">
            <a:xfrm>
              <a:off x="5414" y="4804"/>
              <a:ext cx="1" cy="1359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Line 100"/>
            <p:cNvSpPr>
              <a:spLocks noChangeShapeType="1"/>
            </p:cNvSpPr>
            <p:nvPr/>
          </p:nvSpPr>
          <p:spPr bwMode="auto">
            <a:xfrm>
              <a:off x="5207" y="5610"/>
              <a:ext cx="2903" cy="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03" name="Прямая со стрелкой 102"/>
          <p:cNvCxnSpPr/>
          <p:nvPr/>
        </p:nvCxnSpPr>
        <p:spPr>
          <a:xfrm rot="5400000">
            <a:off x="2797441" y="3392487"/>
            <a:ext cx="1500198" cy="1588"/>
          </a:xfrm>
          <a:prstGeom prst="straightConnector1">
            <a:avLst/>
          </a:prstGeom>
          <a:ln w="5715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 rot="10800000">
            <a:off x="2643174" y="3792600"/>
            <a:ext cx="1785950" cy="1588"/>
          </a:xfrm>
          <a:prstGeom prst="straightConnector1">
            <a:avLst/>
          </a:prstGeom>
          <a:ln w="5715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 rot="5400000">
            <a:off x="3428992" y="2428868"/>
            <a:ext cx="2000264" cy="1588"/>
          </a:xfrm>
          <a:prstGeom prst="straightConnector1">
            <a:avLst/>
          </a:prstGeom>
          <a:ln w="5715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/>
          <p:nvPr/>
        </p:nvCxnSpPr>
        <p:spPr>
          <a:xfrm>
            <a:off x="2571736" y="1051148"/>
            <a:ext cx="2000264" cy="1588"/>
          </a:xfrm>
          <a:prstGeom prst="straightConnector1">
            <a:avLst/>
          </a:prstGeom>
          <a:ln w="5715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/>
          <p:nvPr/>
        </p:nvCxnSpPr>
        <p:spPr>
          <a:xfrm flipV="1">
            <a:off x="864616" y="1388830"/>
            <a:ext cx="1285884" cy="1214446"/>
          </a:xfrm>
          <a:prstGeom prst="straightConnector1">
            <a:avLst/>
          </a:prstGeom>
          <a:ln w="5715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/>
          <p:nvPr/>
        </p:nvCxnSpPr>
        <p:spPr>
          <a:xfrm rot="5400000" flipH="1" flipV="1">
            <a:off x="319475" y="3536157"/>
            <a:ext cx="1500198" cy="1588"/>
          </a:xfrm>
          <a:prstGeom prst="straightConnector1">
            <a:avLst/>
          </a:prstGeom>
          <a:ln w="5715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5" name="Arc 102"/>
          <p:cNvSpPr>
            <a:spLocks/>
          </p:cNvSpPr>
          <p:nvPr/>
        </p:nvSpPr>
        <p:spPr bwMode="auto">
          <a:xfrm flipH="1">
            <a:off x="6491041" y="412838"/>
            <a:ext cx="708399" cy="760209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43200"/>
              <a:gd name="T1" fmla="*/ 21537 h 21600"/>
              <a:gd name="T2" fmla="*/ 43200 w 43200"/>
              <a:gd name="T3" fmla="*/ 21600 h 21600"/>
              <a:gd name="T4" fmla="*/ 21600 w 432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1600" fill="none" extrusionOk="0">
                <a:moveTo>
                  <a:pt x="0" y="21537"/>
                </a:moveTo>
                <a:cubicBezTo>
                  <a:pt x="34" y="9632"/>
                  <a:pt x="9695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</a:path>
              <a:path w="43200" h="21600" stroke="0" extrusionOk="0">
                <a:moveTo>
                  <a:pt x="0" y="21537"/>
                </a:moveTo>
                <a:cubicBezTo>
                  <a:pt x="34" y="9632"/>
                  <a:pt x="9695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lnTo>
                  <a:pt x="21600" y="21600"/>
                </a:lnTo>
                <a:close/>
              </a:path>
            </a:pathLst>
          </a:custGeom>
          <a:noFill/>
          <a:ln w="6032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6" name="Arc 101"/>
          <p:cNvSpPr>
            <a:spLocks/>
          </p:cNvSpPr>
          <p:nvPr/>
        </p:nvSpPr>
        <p:spPr bwMode="auto">
          <a:xfrm flipH="1">
            <a:off x="7215206" y="420230"/>
            <a:ext cx="708399" cy="77351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43200"/>
              <a:gd name="T1" fmla="*/ 21537 h 21600"/>
              <a:gd name="T2" fmla="*/ 43200 w 43200"/>
              <a:gd name="T3" fmla="*/ 21600 h 21600"/>
              <a:gd name="T4" fmla="*/ 21600 w 432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1600" fill="none" extrusionOk="0">
                <a:moveTo>
                  <a:pt x="0" y="21537"/>
                </a:moveTo>
                <a:cubicBezTo>
                  <a:pt x="34" y="9632"/>
                  <a:pt x="9695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</a:path>
              <a:path w="43200" h="21600" stroke="0" extrusionOk="0">
                <a:moveTo>
                  <a:pt x="0" y="21537"/>
                </a:moveTo>
                <a:cubicBezTo>
                  <a:pt x="34" y="9632"/>
                  <a:pt x="9695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lnTo>
                  <a:pt x="21600" y="21600"/>
                </a:lnTo>
                <a:close/>
              </a:path>
            </a:pathLst>
          </a:custGeom>
          <a:noFill/>
          <a:ln w="412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7" name="TextBox 126"/>
          <p:cNvSpPr txBox="1"/>
          <p:nvPr/>
        </p:nvSpPr>
        <p:spPr>
          <a:xfrm>
            <a:off x="5780036" y="1215404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двухполупериодное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929322" y="-24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Пульсирующий ток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882" name="Group 66"/>
          <p:cNvGrpSpPr>
            <a:grpSpLocks/>
          </p:cNvGrpSpPr>
          <p:nvPr/>
        </p:nvGrpSpPr>
        <p:grpSpPr bwMode="auto">
          <a:xfrm>
            <a:off x="4993236" y="1693294"/>
            <a:ext cx="3000396" cy="1571636"/>
            <a:chOff x="8652" y="8668"/>
            <a:chExt cx="2380" cy="1195"/>
          </a:xfrm>
        </p:grpSpPr>
        <p:sp>
          <p:nvSpPr>
            <p:cNvPr id="34883" name="Line 67"/>
            <p:cNvSpPr>
              <a:spLocks noChangeShapeType="1"/>
            </p:cNvSpPr>
            <p:nvPr/>
          </p:nvSpPr>
          <p:spPr bwMode="auto">
            <a:xfrm rot="5400000">
              <a:off x="10826" y="8762"/>
              <a:ext cx="7" cy="403"/>
            </a:xfrm>
            <a:prstGeom prst="line">
              <a:avLst/>
            </a:prstGeom>
            <a:noFill/>
            <a:ln w="44450">
              <a:solidFill>
                <a:srgbClr val="00808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4884" name="Group 68"/>
            <p:cNvGrpSpPr>
              <a:grpSpLocks/>
            </p:cNvGrpSpPr>
            <p:nvPr/>
          </p:nvGrpSpPr>
          <p:grpSpPr bwMode="auto">
            <a:xfrm>
              <a:off x="9120" y="8668"/>
              <a:ext cx="1133" cy="223"/>
              <a:chOff x="6868" y="7550"/>
              <a:chExt cx="1133" cy="223"/>
            </a:xfrm>
          </p:grpSpPr>
          <p:sp>
            <p:nvSpPr>
              <p:cNvPr id="34885" name="Line 69"/>
              <p:cNvSpPr>
                <a:spLocks noChangeShapeType="1"/>
              </p:cNvSpPr>
              <p:nvPr/>
            </p:nvSpPr>
            <p:spPr bwMode="auto">
              <a:xfrm>
                <a:off x="7137" y="7550"/>
                <a:ext cx="581" cy="0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34886" name="Group 70"/>
              <p:cNvGrpSpPr>
                <a:grpSpLocks/>
              </p:cNvGrpSpPr>
              <p:nvPr/>
            </p:nvGrpSpPr>
            <p:grpSpPr bwMode="auto">
              <a:xfrm>
                <a:off x="7077" y="7625"/>
                <a:ext cx="734" cy="148"/>
                <a:chOff x="9443" y="8807"/>
                <a:chExt cx="734" cy="148"/>
              </a:xfrm>
            </p:grpSpPr>
            <p:sp>
              <p:nvSpPr>
                <p:cNvPr id="34887" name="Arc 71"/>
                <p:cNvSpPr>
                  <a:spLocks/>
                </p:cNvSpPr>
                <p:nvPr/>
              </p:nvSpPr>
              <p:spPr bwMode="auto">
                <a:xfrm flipH="1">
                  <a:off x="9443" y="8808"/>
                  <a:ext cx="243" cy="141"/>
                </a:xfrm>
                <a:custGeom>
                  <a:avLst/>
                  <a:gdLst>
                    <a:gd name="G0" fmla="+- 21514 0 0"/>
                    <a:gd name="G1" fmla="+- 21600 0 0"/>
                    <a:gd name="G2" fmla="+- 21600 0 0"/>
                    <a:gd name="T0" fmla="*/ 0 w 43114"/>
                    <a:gd name="T1" fmla="*/ 19675 h 21600"/>
                    <a:gd name="T2" fmla="*/ 43114 w 43114"/>
                    <a:gd name="T3" fmla="*/ 21600 h 21600"/>
                    <a:gd name="T4" fmla="*/ 21514 w 4311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14" h="21600" fill="none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</a:path>
                    <a:path w="43114" h="21600" stroke="0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  <a:lnTo>
                        <a:pt x="21514" y="21600"/>
                      </a:lnTo>
                      <a:close/>
                    </a:path>
                  </a:pathLst>
                </a:custGeom>
                <a:noFill/>
                <a:ln w="444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888" name="Arc 72"/>
                <p:cNvSpPr>
                  <a:spLocks/>
                </p:cNvSpPr>
                <p:nvPr/>
              </p:nvSpPr>
              <p:spPr bwMode="auto">
                <a:xfrm flipH="1">
                  <a:off x="9688" y="8807"/>
                  <a:ext cx="243" cy="141"/>
                </a:xfrm>
                <a:custGeom>
                  <a:avLst/>
                  <a:gdLst>
                    <a:gd name="G0" fmla="+- 21514 0 0"/>
                    <a:gd name="G1" fmla="+- 21600 0 0"/>
                    <a:gd name="G2" fmla="+- 21600 0 0"/>
                    <a:gd name="T0" fmla="*/ 0 w 43114"/>
                    <a:gd name="T1" fmla="*/ 19675 h 21600"/>
                    <a:gd name="T2" fmla="*/ 43114 w 43114"/>
                    <a:gd name="T3" fmla="*/ 21600 h 21600"/>
                    <a:gd name="T4" fmla="*/ 21514 w 4311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14" h="21600" fill="none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</a:path>
                    <a:path w="43114" h="21600" stroke="0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  <a:lnTo>
                        <a:pt x="21514" y="21600"/>
                      </a:lnTo>
                      <a:close/>
                    </a:path>
                  </a:pathLst>
                </a:custGeom>
                <a:noFill/>
                <a:ln w="444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889" name="Arc 73"/>
                <p:cNvSpPr>
                  <a:spLocks/>
                </p:cNvSpPr>
                <p:nvPr/>
              </p:nvSpPr>
              <p:spPr bwMode="auto">
                <a:xfrm flipH="1">
                  <a:off x="9934" y="8814"/>
                  <a:ext cx="243" cy="141"/>
                </a:xfrm>
                <a:custGeom>
                  <a:avLst/>
                  <a:gdLst>
                    <a:gd name="G0" fmla="+- 21514 0 0"/>
                    <a:gd name="G1" fmla="+- 21600 0 0"/>
                    <a:gd name="G2" fmla="+- 21600 0 0"/>
                    <a:gd name="T0" fmla="*/ 0 w 43114"/>
                    <a:gd name="T1" fmla="*/ 19675 h 21600"/>
                    <a:gd name="T2" fmla="*/ 43114 w 43114"/>
                    <a:gd name="T3" fmla="*/ 21600 h 21600"/>
                    <a:gd name="T4" fmla="*/ 21514 w 4311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14" h="21600" fill="none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</a:path>
                    <a:path w="43114" h="21600" stroke="0" extrusionOk="0">
                      <a:moveTo>
                        <a:pt x="-1" y="19674"/>
                      </a:moveTo>
                      <a:cubicBezTo>
                        <a:pt x="996" y="8536"/>
                        <a:pt x="10330" y="-1"/>
                        <a:pt x="21514" y="0"/>
                      </a:cubicBezTo>
                      <a:cubicBezTo>
                        <a:pt x="33443" y="0"/>
                        <a:pt x="43114" y="9670"/>
                        <a:pt x="43114" y="21600"/>
                      </a:cubicBezTo>
                      <a:lnTo>
                        <a:pt x="21514" y="21600"/>
                      </a:lnTo>
                      <a:close/>
                    </a:path>
                  </a:pathLst>
                </a:custGeom>
                <a:noFill/>
                <a:ln w="444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34890" name="Line 74"/>
              <p:cNvSpPr>
                <a:spLocks noChangeShapeType="1"/>
              </p:cNvSpPr>
              <p:nvPr/>
            </p:nvSpPr>
            <p:spPr bwMode="auto">
              <a:xfrm flipV="1">
                <a:off x="7803" y="7733"/>
                <a:ext cx="198" cy="8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91" name="Line 75"/>
              <p:cNvSpPr>
                <a:spLocks noChangeShapeType="1"/>
              </p:cNvSpPr>
              <p:nvPr/>
            </p:nvSpPr>
            <p:spPr bwMode="auto">
              <a:xfrm flipV="1">
                <a:off x="6868" y="7748"/>
                <a:ext cx="198" cy="8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4892" name="Group 76"/>
            <p:cNvGrpSpPr>
              <a:grpSpLocks/>
            </p:cNvGrpSpPr>
            <p:nvPr/>
          </p:nvGrpSpPr>
          <p:grpSpPr bwMode="auto">
            <a:xfrm>
              <a:off x="8978" y="8878"/>
              <a:ext cx="315" cy="881"/>
              <a:chOff x="8763" y="8824"/>
              <a:chExt cx="315" cy="881"/>
            </a:xfrm>
          </p:grpSpPr>
          <p:sp>
            <p:nvSpPr>
              <p:cNvPr id="34893" name="Line 77"/>
              <p:cNvSpPr>
                <a:spLocks noChangeShapeType="1"/>
              </p:cNvSpPr>
              <p:nvPr/>
            </p:nvSpPr>
            <p:spPr bwMode="auto">
              <a:xfrm>
                <a:off x="8763" y="9222"/>
                <a:ext cx="314" cy="0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94" name="Line 78"/>
              <p:cNvSpPr>
                <a:spLocks noChangeShapeType="1"/>
              </p:cNvSpPr>
              <p:nvPr/>
            </p:nvSpPr>
            <p:spPr bwMode="auto">
              <a:xfrm>
                <a:off x="8764" y="9322"/>
                <a:ext cx="314" cy="0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95" name="Line 79"/>
              <p:cNvSpPr>
                <a:spLocks noChangeShapeType="1"/>
              </p:cNvSpPr>
              <p:nvPr/>
            </p:nvSpPr>
            <p:spPr bwMode="auto">
              <a:xfrm>
                <a:off x="8917" y="8824"/>
                <a:ext cx="0" cy="390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96" name="Line 80"/>
              <p:cNvSpPr>
                <a:spLocks noChangeShapeType="1"/>
              </p:cNvSpPr>
              <p:nvPr/>
            </p:nvSpPr>
            <p:spPr bwMode="auto">
              <a:xfrm>
                <a:off x="8917" y="9315"/>
                <a:ext cx="0" cy="390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4897" name="Group 81"/>
            <p:cNvGrpSpPr>
              <a:grpSpLocks/>
            </p:cNvGrpSpPr>
            <p:nvPr/>
          </p:nvGrpSpPr>
          <p:grpSpPr bwMode="auto">
            <a:xfrm>
              <a:off x="10104" y="8855"/>
              <a:ext cx="315" cy="881"/>
              <a:chOff x="8763" y="8824"/>
              <a:chExt cx="315" cy="881"/>
            </a:xfrm>
          </p:grpSpPr>
          <p:sp>
            <p:nvSpPr>
              <p:cNvPr id="34898" name="Line 82"/>
              <p:cNvSpPr>
                <a:spLocks noChangeShapeType="1"/>
              </p:cNvSpPr>
              <p:nvPr/>
            </p:nvSpPr>
            <p:spPr bwMode="auto">
              <a:xfrm>
                <a:off x="8763" y="9222"/>
                <a:ext cx="314" cy="0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99" name="Line 83"/>
              <p:cNvSpPr>
                <a:spLocks noChangeShapeType="1"/>
              </p:cNvSpPr>
              <p:nvPr/>
            </p:nvSpPr>
            <p:spPr bwMode="auto">
              <a:xfrm>
                <a:off x="8764" y="9322"/>
                <a:ext cx="314" cy="0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00" name="Line 84"/>
              <p:cNvSpPr>
                <a:spLocks noChangeShapeType="1"/>
              </p:cNvSpPr>
              <p:nvPr/>
            </p:nvSpPr>
            <p:spPr bwMode="auto">
              <a:xfrm>
                <a:off x="8917" y="8824"/>
                <a:ext cx="0" cy="390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01" name="Line 85"/>
              <p:cNvSpPr>
                <a:spLocks noChangeShapeType="1"/>
              </p:cNvSpPr>
              <p:nvPr/>
            </p:nvSpPr>
            <p:spPr bwMode="auto">
              <a:xfrm>
                <a:off x="8917" y="9315"/>
                <a:ext cx="0" cy="390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4902" name="Group 86"/>
            <p:cNvGrpSpPr>
              <a:grpSpLocks/>
            </p:cNvGrpSpPr>
            <p:nvPr/>
          </p:nvGrpSpPr>
          <p:grpSpPr bwMode="auto">
            <a:xfrm>
              <a:off x="8652" y="8707"/>
              <a:ext cx="2055" cy="1156"/>
              <a:chOff x="8652" y="8707"/>
              <a:chExt cx="2055" cy="1156"/>
            </a:xfrm>
          </p:grpSpPr>
          <p:grpSp>
            <p:nvGrpSpPr>
              <p:cNvPr id="34903" name="Group 87"/>
              <p:cNvGrpSpPr>
                <a:grpSpLocks/>
              </p:cNvGrpSpPr>
              <p:nvPr/>
            </p:nvGrpSpPr>
            <p:grpSpPr bwMode="auto">
              <a:xfrm>
                <a:off x="8652" y="9587"/>
                <a:ext cx="184" cy="276"/>
                <a:chOff x="3503" y="4378"/>
                <a:chExt cx="184" cy="276"/>
              </a:xfrm>
            </p:grpSpPr>
            <p:sp>
              <p:nvSpPr>
                <p:cNvPr id="34904" name="Oval 88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444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905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34906" name="Rectangle 90"/>
              <p:cNvSpPr>
                <a:spLocks noChangeArrowheads="1"/>
              </p:cNvSpPr>
              <p:nvPr/>
            </p:nvSpPr>
            <p:spPr bwMode="auto">
              <a:xfrm rot="-5400000">
                <a:off x="10423" y="9172"/>
                <a:ext cx="400" cy="169"/>
              </a:xfrm>
              <a:prstGeom prst="rect">
                <a:avLst/>
              </a:prstGeom>
              <a:noFill/>
              <a:ln w="444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07" name="Line 91"/>
              <p:cNvSpPr>
                <a:spLocks noChangeShapeType="1"/>
              </p:cNvSpPr>
              <p:nvPr/>
            </p:nvSpPr>
            <p:spPr bwMode="auto">
              <a:xfrm>
                <a:off x="8740" y="8877"/>
                <a:ext cx="391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08" name="Line 92"/>
              <p:cNvSpPr>
                <a:spLocks noChangeShapeType="1"/>
              </p:cNvSpPr>
              <p:nvPr/>
            </p:nvSpPr>
            <p:spPr bwMode="auto">
              <a:xfrm flipV="1">
                <a:off x="8733" y="9750"/>
                <a:ext cx="1908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09" name="Line 93"/>
              <p:cNvSpPr>
                <a:spLocks noChangeShapeType="1"/>
              </p:cNvSpPr>
              <p:nvPr/>
            </p:nvSpPr>
            <p:spPr bwMode="auto">
              <a:xfrm>
                <a:off x="10249" y="8861"/>
                <a:ext cx="391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34910" name="Group 94"/>
              <p:cNvGrpSpPr>
                <a:grpSpLocks/>
              </p:cNvGrpSpPr>
              <p:nvPr/>
            </p:nvGrpSpPr>
            <p:grpSpPr bwMode="auto">
              <a:xfrm>
                <a:off x="8652" y="8707"/>
                <a:ext cx="184" cy="276"/>
                <a:chOff x="3503" y="4378"/>
                <a:chExt cx="184" cy="276"/>
              </a:xfrm>
            </p:grpSpPr>
            <p:sp>
              <p:nvSpPr>
                <p:cNvPr id="34911" name="Oval 95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444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912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34913" name="Line 97"/>
              <p:cNvSpPr>
                <a:spLocks noChangeShapeType="1"/>
              </p:cNvSpPr>
              <p:nvPr/>
            </p:nvSpPr>
            <p:spPr bwMode="auto">
              <a:xfrm flipH="1">
                <a:off x="10221" y="8838"/>
                <a:ext cx="68" cy="39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14" name="Line 98"/>
              <p:cNvSpPr>
                <a:spLocks noChangeShapeType="1"/>
              </p:cNvSpPr>
              <p:nvPr/>
            </p:nvSpPr>
            <p:spPr bwMode="auto">
              <a:xfrm flipH="1">
                <a:off x="9093" y="9719"/>
                <a:ext cx="68" cy="39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15" name="Line 99"/>
              <p:cNvSpPr>
                <a:spLocks noChangeShapeType="1"/>
              </p:cNvSpPr>
              <p:nvPr/>
            </p:nvSpPr>
            <p:spPr bwMode="auto">
              <a:xfrm flipH="1">
                <a:off x="10212" y="9711"/>
                <a:ext cx="68" cy="39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16" name="Line 100"/>
              <p:cNvSpPr>
                <a:spLocks noChangeShapeType="1"/>
              </p:cNvSpPr>
              <p:nvPr/>
            </p:nvSpPr>
            <p:spPr bwMode="auto">
              <a:xfrm flipV="1">
                <a:off x="10631" y="8855"/>
                <a:ext cx="0" cy="191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17" name="Line 101"/>
              <p:cNvSpPr>
                <a:spLocks noChangeShapeType="1"/>
              </p:cNvSpPr>
              <p:nvPr/>
            </p:nvSpPr>
            <p:spPr bwMode="auto">
              <a:xfrm flipH="1" flipV="1">
                <a:off x="10631" y="9451"/>
                <a:ext cx="1" cy="291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4918" name="Line 102"/>
            <p:cNvSpPr>
              <a:spLocks noChangeShapeType="1"/>
            </p:cNvSpPr>
            <p:nvPr/>
          </p:nvSpPr>
          <p:spPr bwMode="auto">
            <a:xfrm rot="5400000">
              <a:off x="10827" y="9374"/>
              <a:ext cx="7" cy="403"/>
            </a:xfrm>
            <a:prstGeom prst="line">
              <a:avLst/>
            </a:prstGeom>
            <a:noFill/>
            <a:ln w="44450">
              <a:solidFill>
                <a:srgbClr val="00808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4919" name="Group 103"/>
          <p:cNvGrpSpPr>
            <a:grpSpLocks/>
          </p:cNvGrpSpPr>
          <p:nvPr/>
        </p:nvGrpSpPr>
        <p:grpSpPr bwMode="auto">
          <a:xfrm>
            <a:off x="5429256" y="3857628"/>
            <a:ext cx="3000396" cy="1487495"/>
            <a:chOff x="4538" y="4599"/>
            <a:chExt cx="1751" cy="657"/>
          </a:xfrm>
        </p:grpSpPr>
        <p:grpSp>
          <p:nvGrpSpPr>
            <p:cNvPr id="34920" name="Group 104"/>
            <p:cNvGrpSpPr>
              <a:grpSpLocks/>
            </p:cNvGrpSpPr>
            <p:nvPr/>
          </p:nvGrpSpPr>
          <p:grpSpPr bwMode="auto">
            <a:xfrm>
              <a:off x="4538" y="4599"/>
              <a:ext cx="1751" cy="657"/>
              <a:chOff x="4573" y="4067"/>
              <a:chExt cx="1740" cy="956"/>
            </a:xfrm>
          </p:grpSpPr>
          <p:sp>
            <p:nvSpPr>
              <p:cNvPr id="34921" name="Line 105"/>
              <p:cNvSpPr>
                <a:spLocks noChangeShapeType="1"/>
              </p:cNvSpPr>
              <p:nvPr/>
            </p:nvSpPr>
            <p:spPr bwMode="auto">
              <a:xfrm>
                <a:off x="4620" y="4067"/>
                <a:ext cx="0" cy="956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22" name="Line 106"/>
              <p:cNvSpPr>
                <a:spLocks noChangeShapeType="1"/>
              </p:cNvSpPr>
              <p:nvPr/>
            </p:nvSpPr>
            <p:spPr bwMode="auto">
              <a:xfrm>
                <a:off x="4573" y="4977"/>
                <a:ext cx="1740" cy="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4923" name="Group 107"/>
            <p:cNvGrpSpPr>
              <a:grpSpLocks/>
            </p:cNvGrpSpPr>
            <p:nvPr/>
          </p:nvGrpSpPr>
          <p:grpSpPr bwMode="auto">
            <a:xfrm>
              <a:off x="4607" y="4680"/>
              <a:ext cx="1371" cy="544"/>
              <a:chOff x="4631" y="4597"/>
              <a:chExt cx="1371" cy="394"/>
            </a:xfrm>
          </p:grpSpPr>
          <p:sp>
            <p:nvSpPr>
              <p:cNvPr id="34924" name="Arc 108"/>
              <p:cNvSpPr>
                <a:spLocks/>
              </p:cNvSpPr>
              <p:nvPr/>
            </p:nvSpPr>
            <p:spPr bwMode="auto">
              <a:xfrm flipH="1">
                <a:off x="4631" y="4597"/>
                <a:ext cx="449" cy="38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43200"/>
                  <a:gd name="T1" fmla="*/ 21599 h 21600"/>
                  <a:gd name="T2" fmla="*/ 43200 w 43200"/>
                  <a:gd name="T3" fmla="*/ 21600 h 21600"/>
                  <a:gd name="T4" fmla="*/ 21600 w 432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0" y="21599"/>
                    </a:moveTo>
                    <a:cubicBezTo>
                      <a:pt x="0" y="9670"/>
                      <a:pt x="9671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599"/>
                    </a:moveTo>
                    <a:cubicBezTo>
                      <a:pt x="0" y="9670"/>
                      <a:pt x="9671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25" name="Arc 109"/>
              <p:cNvSpPr>
                <a:spLocks/>
              </p:cNvSpPr>
              <p:nvPr/>
            </p:nvSpPr>
            <p:spPr bwMode="auto">
              <a:xfrm flipH="1">
                <a:off x="5092" y="4598"/>
                <a:ext cx="449" cy="38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43200"/>
                  <a:gd name="T1" fmla="*/ 21599 h 21600"/>
                  <a:gd name="T2" fmla="*/ 43200 w 43200"/>
                  <a:gd name="T3" fmla="*/ 21600 h 21600"/>
                  <a:gd name="T4" fmla="*/ 21600 w 432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0" y="21599"/>
                    </a:moveTo>
                    <a:cubicBezTo>
                      <a:pt x="0" y="9670"/>
                      <a:pt x="9671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599"/>
                    </a:moveTo>
                    <a:cubicBezTo>
                      <a:pt x="0" y="9670"/>
                      <a:pt x="9671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444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26" name="Arc 110"/>
              <p:cNvSpPr>
                <a:spLocks/>
              </p:cNvSpPr>
              <p:nvPr/>
            </p:nvSpPr>
            <p:spPr bwMode="auto">
              <a:xfrm flipH="1">
                <a:off x="5553" y="4611"/>
                <a:ext cx="449" cy="38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43200"/>
                  <a:gd name="T1" fmla="*/ 21599 h 21600"/>
                  <a:gd name="T2" fmla="*/ 43200 w 43200"/>
                  <a:gd name="T3" fmla="*/ 21600 h 21600"/>
                  <a:gd name="T4" fmla="*/ 21600 w 432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0" y="21599"/>
                    </a:moveTo>
                    <a:cubicBezTo>
                      <a:pt x="0" y="9670"/>
                      <a:pt x="9671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599"/>
                    </a:moveTo>
                    <a:cubicBezTo>
                      <a:pt x="0" y="9670"/>
                      <a:pt x="9671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4927" name="Group 111"/>
            <p:cNvGrpSpPr>
              <a:grpSpLocks/>
            </p:cNvGrpSpPr>
            <p:nvPr/>
          </p:nvGrpSpPr>
          <p:grpSpPr bwMode="auto">
            <a:xfrm>
              <a:off x="4608" y="4771"/>
              <a:ext cx="1371" cy="141"/>
              <a:chOff x="4631" y="4597"/>
              <a:chExt cx="1371" cy="394"/>
            </a:xfrm>
          </p:grpSpPr>
          <p:sp>
            <p:nvSpPr>
              <p:cNvPr id="34928" name="Arc 112"/>
              <p:cNvSpPr>
                <a:spLocks/>
              </p:cNvSpPr>
              <p:nvPr/>
            </p:nvSpPr>
            <p:spPr bwMode="auto">
              <a:xfrm flipH="1">
                <a:off x="4631" y="4597"/>
                <a:ext cx="449" cy="38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43200"/>
                  <a:gd name="T1" fmla="*/ 21599 h 21600"/>
                  <a:gd name="T2" fmla="*/ 43200 w 43200"/>
                  <a:gd name="T3" fmla="*/ 21600 h 21600"/>
                  <a:gd name="T4" fmla="*/ 21600 w 432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0" y="21599"/>
                    </a:moveTo>
                    <a:cubicBezTo>
                      <a:pt x="0" y="9670"/>
                      <a:pt x="9671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599"/>
                    </a:moveTo>
                    <a:cubicBezTo>
                      <a:pt x="0" y="9670"/>
                      <a:pt x="9671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857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29" name="Arc 113"/>
              <p:cNvSpPr>
                <a:spLocks/>
              </p:cNvSpPr>
              <p:nvPr/>
            </p:nvSpPr>
            <p:spPr bwMode="auto">
              <a:xfrm flipH="1">
                <a:off x="5092" y="4598"/>
                <a:ext cx="449" cy="38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43200"/>
                  <a:gd name="T1" fmla="*/ 21599 h 21600"/>
                  <a:gd name="T2" fmla="*/ 43200 w 43200"/>
                  <a:gd name="T3" fmla="*/ 21600 h 21600"/>
                  <a:gd name="T4" fmla="*/ 21600 w 432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0" y="21599"/>
                    </a:moveTo>
                    <a:cubicBezTo>
                      <a:pt x="0" y="9670"/>
                      <a:pt x="9671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599"/>
                    </a:moveTo>
                    <a:cubicBezTo>
                      <a:pt x="0" y="9670"/>
                      <a:pt x="9671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857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30" name="Arc 114"/>
              <p:cNvSpPr>
                <a:spLocks/>
              </p:cNvSpPr>
              <p:nvPr/>
            </p:nvSpPr>
            <p:spPr bwMode="auto">
              <a:xfrm flipH="1">
                <a:off x="5553" y="4611"/>
                <a:ext cx="449" cy="38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43200"/>
                  <a:gd name="T1" fmla="*/ 21599 h 21600"/>
                  <a:gd name="T2" fmla="*/ 43200 w 43200"/>
                  <a:gd name="T3" fmla="*/ 21600 h 21600"/>
                  <a:gd name="T4" fmla="*/ 21600 w 432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0" y="21599"/>
                    </a:moveTo>
                    <a:cubicBezTo>
                      <a:pt x="0" y="9670"/>
                      <a:pt x="9671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599"/>
                    </a:moveTo>
                    <a:cubicBezTo>
                      <a:pt x="0" y="9670"/>
                      <a:pt x="9671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85725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78" name="TextBox 177"/>
          <p:cNvSpPr txBox="1"/>
          <p:nvPr/>
        </p:nvSpPr>
        <p:spPr>
          <a:xfrm>
            <a:off x="6215074" y="321468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фильтр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8" name="Group 85"/>
          <p:cNvGrpSpPr>
            <a:grpSpLocks/>
          </p:cNvGrpSpPr>
          <p:nvPr/>
        </p:nvGrpSpPr>
        <p:grpSpPr bwMode="auto">
          <a:xfrm rot="8135740">
            <a:off x="1219925" y="1626310"/>
            <a:ext cx="1189022" cy="454121"/>
            <a:chOff x="6844" y="5012"/>
            <a:chExt cx="1877" cy="461"/>
          </a:xfrm>
        </p:grpSpPr>
        <p:sp>
          <p:nvSpPr>
            <p:cNvPr id="149" name="AutoShape 86"/>
            <p:cNvSpPr>
              <a:spLocks noChangeArrowheads="1"/>
            </p:cNvSpPr>
            <p:nvPr/>
          </p:nvSpPr>
          <p:spPr bwMode="auto">
            <a:xfrm>
              <a:off x="7091" y="5012"/>
              <a:ext cx="1383" cy="46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50" name="Group 87"/>
            <p:cNvGrpSpPr>
              <a:grpSpLocks/>
            </p:cNvGrpSpPr>
            <p:nvPr/>
          </p:nvGrpSpPr>
          <p:grpSpPr bwMode="auto">
            <a:xfrm>
              <a:off x="6844" y="5097"/>
              <a:ext cx="455" cy="300"/>
              <a:chOff x="4328" y="6786"/>
              <a:chExt cx="455" cy="415"/>
            </a:xfrm>
          </p:grpSpPr>
          <p:sp>
            <p:nvSpPr>
              <p:cNvPr id="156" name="Line 88"/>
              <p:cNvSpPr>
                <a:spLocks noChangeShapeType="1"/>
              </p:cNvSpPr>
              <p:nvPr/>
            </p:nvSpPr>
            <p:spPr bwMode="auto">
              <a:xfrm>
                <a:off x="4783" y="6786"/>
                <a:ext cx="0" cy="41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" name="Line 89"/>
              <p:cNvSpPr>
                <a:spLocks noChangeShapeType="1"/>
              </p:cNvSpPr>
              <p:nvPr/>
            </p:nvSpPr>
            <p:spPr bwMode="auto">
              <a:xfrm flipH="1">
                <a:off x="4328" y="6994"/>
                <a:ext cx="438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51" name="Arc 90"/>
            <p:cNvSpPr>
              <a:spLocks/>
            </p:cNvSpPr>
            <p:nvPr/>
          </p:nvSpPr>
          <p:spPr bwMode="auto">
            <a:xfrm rot="16648325" flipH="1">
              <a:off x="8154" y="5155"/>
              <a:ext cx="326" cy="152"/>
            </a:xfrm>
            <a:custGeom>
              <a:avLst/>
              <a:gdLst>
                <a:gd name="G0" fmla="+- 21326 0 0"/>
                <a:gd name="G1" fmla="+- 21600 0 0"/>
                <a:gd name="G2" fmla="+- 21600 0 0"/>
                <a:gd name="T0" fmla="*/ 0 w 42926"/>
                <a:gd name="T1" fmla="*/ 18171 h 21600"/>
                <a:gd name="T2" fmla="*/ 42926 w 42926"/>
                <a:gd name="T3" fmla="*/ 21600 h 21600"/>
                <a:gd name="T4" fmla="*/ 21326 w 4292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926" h="21600" fill="none" extrusionOk="0">
                  <a:moveTo>
                    <a:pt x="-1" y="18170"/>
                  </a:moveTo>
                  <a:cubicBezTo>
                    <a:pt x="1683" y="7699"/>
                    <a:pt x="10720" y="-1"/>
                    <a:pt x="21326" y="0"/>
                  </a:cubicBezTo>
                  <a:cubicBezTo>
                    <a:pt x="33255" y="0"/>
                    <a:pt x="42926" y="9670"/>
                    <a:pt x="42926" y="21600"/>
                  </a:cubicBezTo>
                </a:path>
                <a:path w="42926" h="21600" stroke="0" extrusionOk="0">
                  <a:moveTo>
                    <a:pt x="-1" y="18170"/>
                  </a:moveTo>
                  <a:cubicBezTo>
                    <a:pt x="1683" y="7699"/>
                    <a:pt x="10720" y="-1"/>
                    <a:pt x="21326" y="0"/>
                  </a:cubicBezTo>
                  <a:cubicBezTo>
                    <a:pt x="33255" y="0"/>
                    <a:pt x="42926" y="9670"/>
                    <a:pt x="42926" y="21600"/>
                  </a:cubicBezTo>
                  <a:lnTo>
                    <a:pt x="21326" y="21600"/>
                  </a:lnTo>
                  <a:close/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52" name="Group 91"/>
            <p:cNvGrpSpPr>
              <a:grpSpLocks/>
            </p:cNvGrpSpPr>
            <p:nvPr/>
          </p:nvGrpSpPr>
          <p:grpSpPr bwMode="auto">
            <a:xfrm>
              <a:off x="8302" y="5174"/>
              <a:ext cx="419" cy="141"/>
              <a:chOff x="5284" y="5030"/>
              <a:chExt cx="616" cy="144"/>
            </a:xfrm>
          </p:grpSpPr>
          <p:sp>
            <p:nvSpPr>
              <p:cNvPr id="153" name="Arc 92"/>
              <p:cNvSpPr>
                <a:spLocks/>
              </p:cNvSpPr>
              <p:nvPr/>
            </p:nvSpPr>
            <p:spPr bwMode="auto">
              <a:xfrm rot="16191512" flipH="1">
                <a:off x="5472" y="4845"/>
                <a:ext cx="141" cy="518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83 w 43200"/>
                  <a:gd name="T1" fmla="*/ 23493 h 23493"/>
                  <a:gd name="T2" fmla="*/ 43200 w 43200"/>
                  <a:gd name="T3" fmla="*/ 21600 h 23493"/>
                  <a:gd name="T4" fmla="*/ 21600 w 43200"/>
                  <a:gd name="T5" fmla="*/ 21600 h 23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3493" fill="none" extrusionOk="0">
                    <a:moveTo>
                      <a:pt x="83" y="23492"/>
                    </a:moveTo>
                    <a:cubicBezTo>
                      <a:pt x="27" y="22863"/>
                      <a:pt x="0" y="2223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3493" stroke="0" extrusionOk="0">
                    <a:moveTo>
                      <a:pt x="83" y="23492"/>
                    </a:moveTo>
                    <a:cubicBezTo>
                      <a:pt x="27" y="22863"/>
                      <a:pt x="0" y="2223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" name="Line 93"/>
              <p:cNvSpPr>
                <a:spLocks noChangeShapeType="1"/>
              </p:cNvSpPr>
              <p:nvPr/>
            </p:nvSpPr>
            <p:spPr bwMode="auto">
              <a:xfrm>
                <a:off x="5802" y="5155"/>
                <a:ext cx="98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" name="Line 94"/>
              <p:cNvSpPr>
                <a:spLocks noChangeShapeType="1"/>
              </p:cNvSpPr>
              <p:nvPr/>
            </p:nvSpPr>
            <p:spPr bwMode="auto">
              <a:xfrm>
                <a:off x="5795" y="5030"/>
                <a:ext cx="98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58" name="Group 85"/>
          <p:cNvGrpSpPr>
            <a:grpSpLocks/>
          </p:cNvGrpSpPr>
          <p:nvPr/>
        </p:nvGrpSpPr>
        <p:grpSpPr bwMode="auto">
          <a:xfrm rot="7945377">
            <a:off x="2315060" y="2927121"/>
            <a:ext cx="1189022" cy="454121"/>
            <a:chOff x="6844" y="5012"/>
            <a:chExt cx="1877" cy="461"/>
          </a:xfrm>
        </p:grpSpPr>
        <p:sp>
          <p:nvSpPr>
            <p:cNvPr id="159" name="AutoShape 86"/>
            <p:cNvSpPr>
              <a:spLocks noChangeArrowheads="1"/>
            </p:cNvSpPr>
            <p:nvPr/>
          </p:nvSpPr>
          <p:spPr bwMode="auto">
            <a:xfrm>
              <a:off x="7091" y="5012"/>
              <a:ext cx="1383" cy="46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60" name="Group 87"/>
            <p:cNvGrpSpPr>
              <a:grpSpLocks/>
            </p:cNvGrpSpPr>
            <p:nvPr/>
          </p:nvGrpSpPr>
          <p:grpSpPr bwMode="auto">
            <a:xfrm>
              <a:off x="6844" y="5097"/>
              <a:ext cx="455" cy="300"/>
              <a:chOff x="4328" y="6786"/>
              <a:chExt cx="455" cy="415"/>
            </a:xfrm>
          </p:grpSpPr>
          <p:sp>
            <p:nvSpPr>
              <p:cNvPr id="166" name="Line 88"/>
              <p:cNvSpPr>
                <a:spLocks noChangeShapeType="1"/>
              </p:cNvSpPr>
              <p:nvPr/>
            </p:nvSpPr>
            <p:spPr bwMode="auto">
              <a:xfrm>
                <a:off x="4783" y="6786"/>
                <a:ext cx="0" cy="41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" name="Line 89"/>
              <p:cNvSpPr>
                <a:spLocks noChangeShapeType="1"/>
              </p:cNvSpPr>
              <p:nvPr/>
            </p:nvSpPr>
            <p:spPr bwMode="auto">
              <a:xfrm flipH="1">
                <a:off x="4328" y="6994"/>
                <a:ext cx="438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61" name="Arc 90"/>
            <p:cNvSpPr>
              <a:spLocks/>
            </p:cNvSpPr>
            <p:nvPr/>
          </p:nvSpPr>
          <p:spPr bwMode="auto">
            <a:xfrm rot="16648325" flipH="1">
              <a:off x="8154" y="5155"/>
              <a:ext cx="326" cy="152"/>
            </a:xfrm>
            <a:custGeom>
              <a:avLst/>
              <a:gdLst>
                <a:gd name="G0" fmla="+- 21326 0 0"/>
                <a:gd name="G1" fmla="+- 21600 0 0"/>
                <a:gd name="G2" fmla="+- 21600 0 0"/>
                <a:gd name="T0" fmla="*/ 0 w 42926"/>
                <a:gd name="T1" fmla="*/ 18171 h 21600"/>
                <a:gd name="T2" fmla="*/ 42926 w 42926"/>
                <a:gd name="T3" fmla="*/ 21600 h 21600"/>
                <a:gd name="T4" fmla="*/ 21326 w 4292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926" h="21600" fill="none" extrusionOk="0">
                  <a:moveTo>
                    <a:pt x="-1" y="18170"/>
                  </a:moveTo>
                  <a:cubicBezTo>
                    <a:pt x="1683" y="7699"/>
                    <a:pt x="10720" y="-1"/>
                    <a:pt x="21326" y="0"/>
                  </a:cubicBezTo>
                  <a:cubicBezTo>
                    <a:pt x="33255" y="0"/>
                    <a:pt x="42926" y="9670"/>
                    <a:pt x="42926" y="21600"/>
                  </a:cubicBezTo>
                </a:path>
                <a:path w="42926" h="21600" stroke="0" extrusionOk="0">
                  <a:moveTo>
                    <a:pt x="-1" y="18170"/>
                  </a:moveTo>
                  <a:cubicBezTo>
                    <a:pt x="1683" y="7699"/>
                    <a:pt x="10720" y="-1"/>
                    <a:pt x="21326" y="0"/>
                  </a:cubicBezTo>
                  <a:cubicBezTo>
                    <a:pt x="33255" y="0"/>
                    <a:pt x="42926" y="9670"/>
                    <a:pt x="42926" y="21600"/>
                  </a:cubicBezTo>
                  <a:lnTo>
                    <a:pt x="21326" y="21600"/>
                  </a:lnTo>
                  <a:close/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62" name="Group 91"/>
            <p:cNvGrpSpPr>
              <a:grpSpLocks/>
            </p:cNvGrpSpPr>
            <p:nvPr/>
          </p:nvGrpSpPr>
          <p:grpSpPr bwMode="auto">
            <a:xfrm>
              <a:off x="8302" y="5174"/>
              <a:ext cx="419" cy="141"/>
              <a:chOff x="5284" y="5030"/>
              <a:chExt cx="616" cy="144"/>
            </a:xfrm>
          </p:grpSpPr>
          <p:sp>
            <p:nvSpPr>
              <p:cNvPr id="163" name="Arc 92"/>
              <p:cNvSpPr>
                <a:spLocks/>
              </p:cNvSpPr>
              <p:nvPr/>
            </p:nvSpPr>
            <p:spPr bwMode="auto">
              <a:xfrm rot="16191512" flipH="1">
                <a:off x="5472" y="4845"/>
                <a:ext cx="141" cy="518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83 w 43200"/>
                  <a:gd name="T1" fmla="*/ 23493 h 23493"/>
                  <a:gd name="T2" fmla="*/ 43200 w 43200"/>
                  <a:gd name="T3" fmla="*/ 21600 h 23493"/>
                  <a:gd name="T4" fmla="*/ 21600 w 43200"/>
                  <a:gd name="T5" fmla="*/ 21600 h 23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3493" fill="none" extrusionOk="0">
                    <a:moveTo>
                      <a:pt x="83" y="23492"/>
                    </a:moveTo>
                    <a:cubicBezTo>
                      <a:pt x="27" y="22863"/>
                      <a:pt x="0" y="2223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3493" stroke="0" extrusionOk="0">
                    <a:moveTo>
                      <a:pt x="83" y="23492"/>
                    </a:moveTo>
                    <a:cubicBezTo>
                      <a:pt x="27" y="22863"/>
                      <a:pt x="0" y="2223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Line 93"/>
              <p:cNvSpPr>
                <a:spLocks noChangeShapeType="1"/>
              </p:cNvSpPr>
              <p:nvPr/>
            </p:nvSpPr>
            <p:spPr bwMode="auto">
              <a:xfrm>
                <a:off x="5802" y="5155"/>
                <a:ext cx="98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" name="Line 94"/>
              <p:cNvSpPr>
                <a:spLocks noChangeShapeType="1"/>
              </p:cNvSpPr>
              <p:nvPr/>
            </p:nvSpPr>
            <p:spPr bwMode="auto">
              <a:xfrm>
                <a:off x="5795" y="5030"/>
                <a:ext cx="98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68" name="Group 85"/>
          <p:cNvGrpSpPr>
            <a:grpSpLocks/>
          </p:cNvGrpSpPr>
          <p:nvPr/>
        </p:nvGrpSpPr>
        <p:grpSpPr bwMode="auto">
          <a:xfrm rot="2772786">
            <a:off x="2244919" y="1692745"/>
            <a:ext cx="1189022" cy="454121"/>
            <a:chOff x="6844" y="5012"/>
            <a:chExt cx="1877" cy="461"/>
          </a:xfrm>
        </p:grpSpPr>
        <p:sp>
          <p:nvSpPr>
            <p:cNvPr id="169" name="AutoShape 86"/>
            <p:cNvSpPr>
              <a:spLocks noChangeArrowheads="1"/>
            </p:cNvSpPr>
            <p:nvPr/>
          </p:nvSpPr>
          <p:spPr bwMode="auto">
            <a:xfrm>
              <a:off x="7091" y="5012"/>
              <a:ext cx="1383" cy="46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70" name="Group 87"/>
            <p:cNvGrpSpPr>
              <a:grpSpLocks/>
            </p:cNvGrpSpPr>
            <p:nvPr/>
          </p:nvGrpSpPr>
          <p:grpSpPr bwMode="auto">
            <a:xfrm>
              <a:off x="6844" y="5097"/>
              <a:ext cx="455" cy="300"/>
              <a:chOff x="4328" y="6786"/>
              <a:chExt cx="455" cy="415"/>
            </a:xfrm>
          </p:grpSpPr>
          <p:sp>
            <p:nvSpPr>
              <p:cNvPr id="176" name="Line 88"/>
              <p:cNvSpPr>
                <a:spLocks noChangeShapeType="1"/>
              </p:cNvSpPr>
              <p:nvPr/>
            </p:nvSpPr>
            <p:spPr bwMode="auto">
              <a:xfrm>
                <a:off x="4783" y="6786"/>
                <a:ext cx="0" cy="41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" name="Line 89"/>
              <p:cNvSpPr>
                <a:spLocks noChangeShapeType="1"/>
              </p:cNvSpPr>
              <p:nvPr/>
            </p:nvSpPr>
            <p:spPr bwMode="auto">
              <a:xfrm flipH="1">
                <a:off x="4328" y="6994"/>
                <a:ext cx="43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71" name="Arc 90"/>
            <p:cNvSpPr>
              <a:spLocks/>
            </p:cNvSpPr>
            <p:nvPr/>
          </p:nvSpPr>
          <p:spPr bwMode="auto">
            <a:xfrm rot="16648325" flipH="1">
              <a:off x="8154" y="5155"/>
              <a:ext cx="326" cy="152"/>
            </a:xfrm>
            <a:custGeom>
              <a:avLst/>
              <a:gdLst>
                <a:gd name="G0" fmla="+- 21326 0 0"/>
                <a:gd name="G1" fmla="+- 21600 0 0"/>
                <a:gd name="G2" fmla="+- 21600 0 0"/>
                <a:gd name="T0" fmla="*/ 0 w 42926"/>
                <a:gd name="T1" fmla="*/ 18171 h 21600"/>
                <a:gd name="T2" fmla="*/ 42926 w 42926"/>
                <a:gd name="T3" fmla="*/ 21600 h 21600"/>
                <a:gd name="T4" fmla="*/ 21326 w 4292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926" h="21600" fill="none" extrusionOk="0">
                  <a:moveTo>
                    <a:pt x="-1" y="18170"/>
                  </a:moveTo>
                  <a:cubicBezTo>
                    <a:pt x="1683" y="7699"/>
                    <a:pt x="10720" y="-1"/>
                    <a:pt x="21326" y="0"/>
                  </a:cubicBezTo>
                  <a:cubicBezTo>
                    <a:pt x="33255" y="0"/>
                    <a:pt x="42926" y="9670"/>
                    <a:pt x="42926" y="21600"/>
                  </a:cubicBezTo>
                </a:path>
                <a:path w="42926" h="21600" stroke="0" extrusionOk="0">
                  <a:moveTo>
                    <a:pt x="-1" y="18170"/>
                  </a:moveTo>
                  <a:cubicBezTo>
                    <a:pt x="1683" y="7699"/>
                    <a:pt x="10720" y="-1"/>
                    <a:pt x="21326" y="0"/>
                  </a:cubicBezTo>
                  <a:cubicBezTo>
                    <a:pt x="33255" y="0"/>
                    <a:pt x="42926" y="9670"/>
                    <a:pt x="42926" y="21600"/>
                  </a:cubicBezTo>
                  <a:lnTo>
                    <a:pt x="21326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72" name="Group 91"/>
            <p:cNvGrpSpPr>
              <a:grpSpLocks/>
            </p:cNvGrpSpPr>
            <p:nvPr/>
          </p:nvGrpSpPr>
          <p:grpSpPr bwMode="auto">
            <a:xfrm>
              <a:off x="8302" y="5174"/>
              <a:ext cx="419" cy="141"/>
              <a:chOff x="5284" y="5030"/>
              <a:chExt cx="616" cy="144"/>
            </a:xfrm>
          </p:grpSpPr>
          <p:sp>
            <p:nvSpPr>
              <p:cNvPr id="173" name="Arc 92"/>
              <p:cNvSpPr>
                <a:spLocks/>
              </p:cNvSpPr>
              <p:nvPr/>
            </p:nvSpPr>
            <p:spPr bwMode="auto">
              <a:xfrm rot="16191512" flipH="1">
                <a:off x="5472" y="4845"/>
                <a:ext cx="141" cy="518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83 w 43200"/>
                  <a:gd name="T1" fmla="*/ 23493 h 23493"/>
                  <a:gd name="T2" fmla="*/ 43200 w 43200"/>
                  <a:gd name="T3" fmla="*/ 21600 h 23493"/>
                  <a:gd name="T4" fmla="*/ 21600 w 43200"/>
                  <a:gd name="T5" fmla="*/ 21600 h 23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3493" fill="none" extrusionOk="0">
                    <a:moveTo>
                      <a:pt x="83" y="23492"/>
                    </a:moveTo>
                    <a:cubicBezTo>
                      <a:pt x="27" y="22863"/>
                      <a:pt x="0" y="2223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3493" stroke="0" extrusionOk="0">
                    <a:moveTo>
                      <a:pt x="83" y="23492"/>
                    </a:moveTo>
                    <a:cubicBezTo>
                      <a:pt x="27" y="22863"/>
                      <a:pt x="0" y="2223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" name="Line 93"/>
              <p:cNvSpPr>
                <a:spLocks noChangeShapeType="1"/>
              </p:cNvSpPr>
              <p:nvPr/>
            </p:nvSpPr>
            <p:spPr bwMode="auto">
              <a:xfrm>
                <a:off x="5802" y="5155"/>
                <a:ext cx="9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" name="Line 94"/>
              <p:cNvSpPr>
                <a:spLocks noChangeShapeType="1"/>
              </p:cNvSpPr>
              <p:nvPr/>
            </p:nvSpPr>
            <p:spPr bwMode="auto">
              <a:xfrm>
                <a:off x="5795" y="5030"/>
                <a:ext cx="9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79" name="Group 85"/>
          <p:cNvGrpSpPr>
            <a:grpSpLocks/>
          </p:cNvGrpSpPr>
          <p:nvPr/>
        </p:nvGrpSpPr>
        <p:grpSpPr bwMode="auto">
          <a:xfrm rot="2647117">
            <a:off x="1109267" y="2872814"/>
            <a:ext cx="1189022" cy="454121"/>
            <a:chOff x="6844" y="5012"/>
            <a:chExt cx="1877" cy="461"/>
          </a:xfrm>
        </p:grpSpPr>
        <p:sp>
          <p:nvSpPr>
            <p:cNvPr id="180" name="AutoShape 86"/>
            <p:cNvSpPr>
              <a:spLocks noChangeArrowheads="1"/>
            </p:cNvSpPr>
            <p:nvPr/>
          </p:nvSpPr>
          <p:spPr bwMode="auto">
            <a:xfrm>
              <a:off x="7091" y="5012"/>
              <a:ext cx="1383" cy="46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81" name="Group 87"/>
            <p:cNvGrpSpPr>
              <a:grpSpLocks/>
            </p:cNvGrpSpPr>
            <p:nvPr/>
          </p:nvGrpSpPr>
          <p:grpSpPr bwMode="auto">
            <a:xfrm>
              <a:off x="6844" y="5097"/>
              <a:ext cx="455" cy="300"/>
              <a:chOff x="4328" y="6786"/>
              <a:chExt cx="455" cy="415"/>
            </a:xfrm>
          </p:grpSpPr>
          <p:sp>
            <p:nvSpPr>
              <p:cNvPr id="187" name="Line 88"/>
              <p:cNvSpPr>
                <a:spLocks noChangeShapeType="1"/>
              </p:cNvSpPr>
              <p:nvPr/>
            </p:nvSpPr>
            <p:spPr bwMode="auto">
              <a:xfrm>
                <a:off x="4783" y="6786"/>
                <a:ext cx="0" cy="41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" name="Line 89"/>
              <p:cNvSpPr>
                <a:spLocks noChangeShapeType="1"/>
              </p:cNvSpPr>
              <p:nvPr/>
            </p:nvSpPr>
            <p:spPr bwMode="auto">
              <a:xfrm flipH="1">
                <a:off x="4328" y="6994"/>
                <a:ext cx="438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82" name="Arc 90"/>
            <p:cNvSpPr>
              <a:spLocks/>
            </p:cNvSpPr>
            <p:nvPr/>
          </p:nvSpPr>
          <p:spPr bwMode="auto">
            <a:xfrm rot="16648325" flipH="1">
              <a:off x="8154" y="5155"/>
              <a:ext cx="326" cy="152"/>
            </a:xfrm>
            <a:custGeom>
              <a:avLst/>
              <a:gdLst>
                <a:gd name="G0" fmla="+- 21326 0 0"/>
                <a:gd name="G1" fmla="+- 21600 0 0"/>
                <a:gd name="G2" fmla="+- 21600 0 0"/>
                <a:gd name="T0" fmla="*/ 0 w 42926"/>
                <a:gd name="T1" fmla="*/ 18171 h 21600"/>
                <a:gd name="T2" fmla="*/ 42926 w 42926"/>
                <a:gd name="T3" fmla="*/ 21600 h 21600"/>
                <a:gd name="T4" fmla="*/ 21326 w 4292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926" h="21600" fill="none" extrusionOk="0">
                  <a:moveTo>
                    <a:pt x="-1" y="18170"/>
                  </a:moveTo>
                  <a:cubicBezTo>
                    <a:pt x="1683" y="7699"/>
                    <a:pt x="10720" y="-1"/>
                    <a:pt x="21326" y="0"/>
                  </a:cubicBezTo>
                  <a:cubicBezTo>
                    <a:pt x="33255" y="0"/>
                    <a:pt x="42926" y="9670"/>
                    <a:pt x="42926" y="21600"/>
                  </a:cubicBezTo>
                </a:path>
                <a:path w="42926" h="21600" stroke="0" extrusionOk="0">
                  <a:moveTo>
                    <a:pt x="-1" y="18170"/>
                  </a:moveTo>
                  <a:cubicBezTo>
                    <a:pt x="1683" y="7699"/>
                    <a:pt x="10720" y="-1"/>
                    <a:pt x="21326" y="0"/>
                  </a:cubicBezTo>
                  <a:cubicBezTo>
                    <a:pt x="33255" y="0"/>
                    <a:pt x="42926" y="9670"/>
                    <a:pt x="42926" y="21600"/>
                  </a:cubicBezTo>
                  <a:lnTo>
                    <a:pt x="21326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83" name="Group 91"/>
            <p:cNvGrpSpPr>
              <a:grpSpLocks/>
            </p:cNvGrpSpPr>
            <p:nvPr/>
          </p:nvGrpSpPr>
          <p:grpSpPr bwMode="auto">
            <a:xfrm>
              <a:off x="8302" y="5174"/>
              <a:ext cx="419" cy="141"/>
              <a:chOff x="5284" y="5030"/>
              <a:chExt cx="616" cy="144"/>
            </a:xfrm>
          </p:grpSpPr>
          <p:sp>
            <p:nvSpPr>
              <p:cNvPr id="184" name="Arc 92"/>
              <p:cNvSpPr>
                <a:spLocks/>
              </p:cNvSpPr>
              <p:nvPr/>
            </p:nvSpPr>
            <p:spPr bwMode="auto">
              <a:xfrm rot="16191512" flipH="1">
                <a:off x="5472" y="4845"/>
                <a:ext cx="141" cy="518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83 w 43200"/>
                  <a:gd name="T1" fmla="*/ 23493 h 23493"/>
                  <a:gd name="T2" fmla="*/ 43200 w 43200"/>
                  <a:gd name="T3" fmla="*/ 21600 h 23493"/>
                  <a:gd name="T4" fmla="*/ 21600 w 43200"/>
                  <a:gd name="T5" fmla="*/ 21600 h 23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3493" fill="none" extrusionOk="0">
                    <a:moveTo>
                      <a:pt x="83" y="23492"/>
                    </a:moveTo>
                    <a:cubicBezTo>
                      <a:pt x="27" y="22863"/>
                      <a:pt x="0" y="2223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3493" stroke="0" extrusionOk="0">
                    <a:moveTo>
                      <a:pt x="83" y="23492"/>
                    </a:moveTo>
                    <a:cubicBezTo>
                      <a:pt x="27" y="22863"/>
                      <a:pt x="0" y="2223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" name="Line 93"/>
              <p:cNvSpPr>
                <a:spLocks noChangeShapeType="1"/>
              </p:cNvSpPr>
              <p:nvPr/>
            </p:nvSpPr>
            <p:spPr bwMode="auto">
              <a:xfrm>
                <a:off x="5802" y="5155"/>
                <a:ext cx="9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" name="Line 94"/>
              <p:cNvSpPr>
                <a:spLocks noChangeShapeType="1"/>
              </p:cNvSpPr>
              <p:nvPr/>
            </p:nvSpPr>
            <p:spPr bwMode="auto">
              <a:xfrm>
                <a:off x="5795" y="5030"/>
                <a:ext cx="9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91" name="Прямая со стрелкой 90"/>
          <p:cNvCxnSpPr/>
          <p:nvPr/>
        </p:nvCxnSpPr>
        <p:spPr>
          <a:xfrm rot="10800000">
            <a:off x="2604250" y="1507566"/>
            <a:ext cx="1000132" cy="9286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 rot="5400000" flipH="1" flipV="1">
            <a:off x="2232025" y="2456607"/>
            <a:ext cx="857256" cy="785818"/>
          </a:xfrm>
          <a:prstGeom prst="straightConnector1">
            <a:avLst/>
          </a:prstGeom>
          <a:ln w="5715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635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48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4" dur="2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5" dur="2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2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800"/>
                            </p:stCondLst>
                            <p:childTnLst>
                              <p:par>
                                <p:cTn id="1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34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34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2000"/>
                                        <p:tgtEl>
                                          <p:spTgt spid="34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000"/>
                            </p:stCondLst>
                            <p:childTnLst>
                              <p:par>
                                <p:cTn id="1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3000"/>
                                        <p:tgtEl>
                                          <p:spTgt spid="349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349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71" grpId="0" animBg="1"/>
      <p:bldP spid="34872" grpId="0" animBg="1"/>
      <p:bldP spid="34880" grpId="0" animBg="1"/>
      <p:bldP spid="34881" grpId="0" animBg="1"/>
      <p:bldP spid="71" grpId="0" animBg="1"/>
      <p:bldP spid="71" grpId="1" animBg="1"/>
      <p:bldP spid="99" grpId="0" animBg="1"/>
      <p:bldP spid="125" grpId="0" animBg="1"/>
      <p:bldP spid="126" grpId="0" animBg="1"/>
      <p:bldP spid="127" grpId="0"/>
      <p:bldP spid="128" grpId="0"/>
      <p:bldP spid="1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1500166" y="928670"/>
            <a:ext cx="571504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049" name="AutoShape 25"/>
          <p:cNvSpPr>
            <a:spLocks noChangeArrowheads="1"/>
          </p:cNvSpPr>
          <p:nvPr/>
        </p:nvSpPr>
        <p:spPr bwMode="auto">
          <a:xfrm rot="5417574">
            <a:off x="41924" y="2942463"/>
            <a:ext cx="2544985" cy="1422537"/>
          </a:xfrm>
          <a:prstGeom prst="roundRect">
            <a:avLst>
              <a:gd name="adj" fmla="val 50000"/>
            </a:avLst>
          </a:prstGeom>
          <a:noFill/>
          <a:ln w="66675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50" name="Group 26"/>
          <p:cNvGrpSpPr>
            <a:grpSpLocks/>
          </p:cNvGrpSpPr>
          <p:nvPr/>
        </p:nvGrpSpPr>
        <p:grpSpPr bwMode="auto">
          <a:xfrm rot="5417574">
            <a:off x="928503" y="1875091"/>
            <a:ext cx="763680" cy="925729"/>
            <a:chOff x="4700" y="6785"/>
            <a:chExt cx="449" cy="415"/>
          </a:xfrm>
        </p:grpSpPr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>
              <a:off x="5149" y="6785"/>
              <a:ext cx="0" cy="415"/>
            </a:xfrm>
            <a:prstGeom prst="line">
              <a:avLst/>
            </a:prstGeom>
            <a:noFill/>
            <a:ln w="666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 flipH="1">
              <a:off x="4700" y="6993"/>
              <a:ext cx="438" cy="0"/>
            </a:xfrm>
            <a:prstGeom prst="line">
              <a:avLst/>
            </a:prstGeom>
            <a:noFill/>
            <a:ln w="666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54" name="Group 30"/>
          <p:cNvGrpSpPr>
            <a:grpSpLocks/>
          </p:cNvGrpSpPr>
          <p:nvPr/>
        </p:nvGrpSpPr>
        <p:grpSpPr bwMode="auto">
          <a:xfrm rot="5417574">
            <a:off x="915867" y="4801530"/>
            <a:ext cx="771040" cy="435093"/>
            <a:chOff x="5284" y="5030"/>
            <a:chExt cx="616" cy="144"/>
          </a:xfrm>
        </p:grpSpPr>
        <p:sp>
          <p:nvSpPr>
            <p:cNvPr id="1055" name="Arc 31"/>
            <p:cNvSpPr>
              <a:spLocks/>
            </p:cNvSpPr>
            <p:nvPr/>
          </p:nvSpPr>
          <p:spPr bwMode="auto">
            <a:xfrm rot="16191512" flipH="1">
              <a:off x="5472" y="4845"/>
              <a:ext cx="141" cy="51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83 w 43200"/>
                <a:gd name="T1" fmla="*/ 23493 h 23493"/>
                <a:gd name="T2" fmla="*/ 43200 w 43200"/>
                <a:gd name="T3" fmla="*/ 21600 h 23493"/>
                <a:gd name="T4" fmla="*/ 21600 w 43200"/>
                <a:gd name="T5" fmla="*/ 21600 h 23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3493" fill="none" extrusionOk="0">
                  <a:moveTo>
                    <a:pt x="83" y="23492"/>
                  </a:moveTo>
                  <a:cubicBezTo>
                    <a:pt x="27" y="22863"/>
                    <a:pt x="0" y="222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3493" stroke="0" extrusionOk="0">
                  <a:moveTo>
                    <a:pt x="83" y="23492"/>
                  </a:moveTo>
                  <a:cubicBezTo>
                    <a:pt x="27" y="22863"/>
                    <a:pt x="0" y="222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66675">
              <a:solidFill>
                <a:srgbClr val="03030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6" name="Line 32"/>
            <p:cNvSpPr>
              <a:spLocks noChangeShapeType="1"/>
            </p:cNvSpPr>
            <p:nvPr/>
          </p:nvSpPr>
          <p:spPr bwMode="auto">
            <a:xfrm>
              <a:off x="5802" y="5171"/>
              <a:ext cx="98" cy="0"/>
            </a:xfrm>
            <a:prstGeom prst="line">
              <a:avLst/>
            </a:prstGeom>
            <a:noFill/>
            <a:ln w="66675">
              <a:solidFill>
                <a:srgbClr val="030303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7" name="Line 33"/>
            <p:cNvSpPr>
              <a:spLocks noChangeShapeType="1"/>
            </p:cNvSpPr>
            <p:nvPr/>
          </p:nvSpPr>
          <p:spPr bwMode="auto">
            <a:xfrm>
              <a:off x="5795" y="5030"/>
              <a:ext cx="98" cy="0"/>
            </a:xfrm>
            <a:prstGeom prst="line">
              <a:avLst/>
            </a:prstGeom>
            <a:noFill/>
            <a:ln w="66675">
              <a:solidFill>
                <a:srgbClr val="030303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53" name="Arc 29"/>
          <p:cNvSpPr>
            <a:spLocks/>
          </p:cNvSpPr>
          <p:nvPr/>
        </p:nvSpPr>
        <p:spPr bwMode="auto">
          <a:xfrm rot="162906" flipH="1">
            <a:off x="836109" y="4422149"/>
            <a:ext cx="1005959" cy="279709"/>
          </a:xfrm>
          <a:custGeom>
            <a:avLst/>
            <a:gdLst>
              <a:gd name="G0" fmla="+- 21326 0 0"/>
              <a:gd name="G1" fmla="+- 21600 0 0"/>
              <a:gd name="G2" fmla="+- 21600 0 0"/>
              <a:gd name="T0" fmla="*/ 0 w 42926"/>
              <a:gd name="T1" fmla="*/ 18171 h 21600"/>
              <a:gd name="T2" fmla="*/ 42926 w 42926"/>
              <a:gd name="T3" fmla="*/ 21600 h 21600"/>
              <a:gd name="T4" fmla="*/ 21326 w 4292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926" h="21600" fill="none" extrusionOk="0">
                <a:moveTo>
                  <a:pt x="-1" y="18170"/>
                </a:moveTo>
                <a:cubicBezTo>
                  <a:pt x="1683" y="7699"/>
                  <a:pt x="10720" y="-1"/>
                  <a:pt x="21326" y="0"/>
                </a:cubicBezTo>
                <a:cubicBezTo>
                  <a:pt x="33255" y="0"/>
                  <a:pt x="42926" y="9670"/>
                  <a:pt x="42926" y="21600"/>
                </a:cubicBezTo>
              </a:path>
              <a:path w="42926" h="21600" stroke="0" extrusionOk="0">
                <a:moveTo>
                  <a:pt x="-1" y="18170"/>
                </a:moveTo>
                <a:cubicBezTo>
                  <a:pt x="1683" y="7699"/>
                  <a:pt x="10720" y="-1"/>
                  <a:pt x="21326" y="0"/>
                </a:cubicBezTo>
                <a:cubicBezTo>
                  <a:pt x="33255" y="0"/>
                  <a:pt x="42926" y="9670"/>
                  <a:pt x="42926" y="21600"/>
                </a:cubicBezTo>
                <a:lnTo>
                  <a:pt x="21326" y="21600"/>
                </a:lnTo>
                <a:close/>
              </a:path>
            </a:pathLst>
          </a:custGeom>
          <a:noFill/>
          <a:ln w="66675">
            <a:solidFill>
              <a:srgbClr val="0033C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7" name="Группа 46"/>
          <p:cNvGrpSpPr/>
          <p:nvPr/>
        </p:nvGrpSpPr>
        <p:grpSpPr>
          <a:xfrm>
            <a:off x="1586824" y="4645251"/>
            <a:ext cx="485530" cy="1165030"/>
            <a:chOff x="5697497" y="4883125"/>
            <a:chExt cx="485530" cy="1165030"/>
          </a:xfrm>
        </p:grpSpPr>
        <p:sp>
          <p:nvSpPr>
            <p:cNvPr id="41" name="Oval 12"/>
            <p:cNvSpPr>
              <a:spLocks noChangeArrowheads="1"/>
            </p:cNvSpPr>
            <p:nvPr/>
          </p:nvSpPr>
          <p:spPr bwMode="auto">
            <a:xfrm rot="16212652">
              <a:off x="5854689" y="5783084"/>
              <a:ext cx="215130" cy="248043"/>
            </a:xfrm>
            <a:prstGeom prst="ellipse">
              <a:avLst/>
            </a:prstGeom>
            <a:solidFill>
              <a:srgbClr val="FFFFFF"/>
            </a:solidFill>
            <a:ln w="47625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Line 13"/>
            <p:cNvSpPr>
              <a:spLocks noChangeShapeType="1"/>
            </p:cNvSpPr>
            <p:nvPr/>
          </p:nvSpPr>
          <p:spPr bwMode="auto">
            <a:xfrm rot="16212652" flipV="1">
              <a:off x="5799893" y="5665022"/>
              <a:ext cx="280737" cy="485530"/>
            </a:xfrm>
            <a:prstGeom prst="line">
              <a:avLst/>
            </a:prstGeom>
            <a:noFill/>
            <a:ln w="47625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Line 14"/>
            <p:cNvSpPr>
              <a:spLocks noChangeShapeType="1"/>
            </p:cNvSpPr>
            <p:nvPr/>
          </p:nvSpPr>
          <p:spPr bwMode="auto">
            <a:xfrm rot="16212652">
              <a:off x="5478967" y="5353817"/>
              <a:ext cx="941384" cy="0"/>
            </a:xfrm>
            <a:prstGeom prst="line">
              <a:avLst/>
            </a:prstGeom>
            <a:noFill/>
            <a:ln w="47625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-26384" y="928670"/>
            <a:ext cx="1214446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анод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Line 19"/>
          <p:cNvSpPr>
            <a:spLocks noChangeShapeType="1"/>
          </p:cNvSpPr>
          <p:nvPr/>
        </p:nvSpPr>
        <p:spPr bwMode="auto">
          <a:xfrm>
            <a:off x="896367" y="1488643"/>
            <a:ext cx="399294" cy="6683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2000232" y="5429264"/>
            <a:ext cx="1214446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катод </a:t>
            </a:r>
            <a:endParaRPr lang="ru-RU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75181" y="5000636"/>
            <a:ext cx="642942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endParaRPr lang="ru-RU" sz="3600" dirty="0">
              <a:solidFill>
                <a:srgbClr val="0033CC"/>
              </a:solidFill>
            </a:endParaRPr>
          </a:p>
        </p:txBody>
      </p:sp>
      <p:grpSp>
        <p:nvGrpSpPr>
          <p:cNvPr id="57" name="Group 2"/>
          <p:cNvGrpSpPr>
            <a:grpSpLocks/>
          </p:cNvGrpSpPr>
          <p:nvPr/>
        </p:nvGrpSpPr>
        <p:grpSpPr bwMode="auto">
          <a:xfrm>
            <a:off x="1428729" y="4119820"/>
            <a:ext cx="285751" cy="285750"/>
            <a:chOff x="1783" y="8526"/>
            <a:chExt cx="366" cy="388"/>
          </a:xfrm>
        </p:grpSpPr>
        <p:sp>
          <p:nvSpPr>
            <p:cNvPr id="58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0" name="Group 2"/>
          <p:cNvGrpSpPr>
            <a:grpSpLocks/>
          </p:cNvGrpSpPr>
          <p:nvPr/>
        </p:nvGrpSpPr>
        <p:grpSpPr bwMode="auto">
          <a:xfrm>
            <a:off x="1357291" y="4119820"/>
            <a:ext cx="285751" cy="285750"/>
            <a:chOff x="1783" y="8526"/>
            <a:chExt cx="366" cy="388"/>
          </a:xfrm>
        </p:grpSpPr>
        <p:sp>
          <p:nvSpPr>
            <p:cNvPr id="61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0" name="TextBox 31"/>
          <p:cNvSpPr txBox="1">
            <a:spLocks noChangeArrowheads="1"/>
          </p:cNvSpPr>
          <p:nvPr/>
        </p:nvSpPr>
        <p:spPr bwMode="auto">
          <a:xfrm>
            <a:off x="-71470" y="3159625"/>
            <a:ext cx="428628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3" name="Group 2"/>
          <p:cNvGrpSpPr>
            <a:grpSpLocks/>
          </p:cNvGrpSpPr>
          <p:nvPr/>
        </p:nvGrpSpPr>
        <p:grpSpPr bwMode="auto">
          <a:xfrm>
            <a:off x="1714480" y="1772816"/>
            <a:ext cx="815975" cy="833437"/>
            <a:chOff x="7108" y="3188"/>
            <a:chExt cx="207" cy="207"/>
          </a:xfrm>
        </p:grpSpPr>
        <p:sp>
          <p:nvSpPr>
            <p:cNvPr id="104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7" name="Line 3"/>
          <p:cNvSpPr>
            <a:spLocks noChangeShapeType="1"/>
          </p:cNvSpPr>
          <p:nvPr/>
        </p:nvSpPr>
        <p:spPr bwMode="auto">
          <a:xfrm>
            <a:off x="2104401" y="4869160"/>
            <a:ext cx="815975" cy="0"/>
          </a:xfrm>
          <a:prstGeom prst="line">
            <a:avLst/>
          </a:prstGeom>
          <a:noFill/>
          <a:ln w="1270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 rot="16200000" flipV="1">
            <a:off x="-427864" y="3578613"/>
            <a:ext cx="1712916" cy="4"/>
          </a:xfrm>
          <a:prstGeom prst="line">
            <a:avLst/>
          </a:prstGeom>
          <a:ln w="88900">
            <a:solidFill>
              <a:srgbClr val="0070C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500330" y="1071546"/>
            <a:ext cx="150016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ru-RU" sz="3600" dirty="0"/>
          </a:p>
        </p:txBody>
      </p:sp>
      <p:sp>
        <p:nvSpPr>
          <p:cNvPr id="37" name="TextBox 36"/>
          <p:cNvSpPr txBox="1"/>
          <p:nvPr/>
        </p:nvSpPr>
        <p:spPr>
          <a:xfrm>
            <a:off x="2071670" y="214290"/>
            <a:ext cx="35719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Н.)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600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2857488" y="1643050"/>
            <a:ext cx="2045416" cy="1404408"/>
            <a:chOff x="6858016" y="1771641"/>
            <a:chExt cx="2045416" cy="1404408"/>
          </a:xfrm>
        </p:grpSpPr>
        <p:sp>
          <p:nvSpPr>
            <p:cNvPr id="39" name="Text Box 4"/>
            <p:cNvSpPr txBox="1">
              <a:spLocks noChangeArrowheads="1"/>
            </p:cNvSpPr>
            <p:nvPr/>
          </p:nvSpPr>
          <p:spPr bwMode="auto">
            <a:xfrm>
              <a:off x="8121684" y="1771641"/>
              <a:ext cx="769397" cy="74617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8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U</a:t>
              </a:r>
              <a:r>
                <a:rPr lang="ru-RU" sz="48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ru-RU" sz="4800" b="1" baseline="-25000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48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8177556" y="2529718"/>
              <a:ext cx="55656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endParaRPr lang="ru-RU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6" name="Группа 46"/>
            <p:cNvGrpSpPr/>
            <p:nvPr/>
          </p:nvGrpSpPr>
          <p:grpSpPr>
            <a:xfrm>
              <a:off x="6858016" y="2057392"/>
              <a:ext cx="2045416" cy="1000132"/>
              <a:chOff x="4319277" y="4827266"/>
              <a:chExt cx="2045416" cy="1000132"/>
            </a:xfrm>
          </p:grpSpPr>
          <p:sp>
            <p:nvSpPr>
              <p:cNvPr id="48" name="Text Box 32"/>
              <p:cNvSpPr txBox="1">
                <a:spLocks noChangeArrowheads="1"/>
              </p:cNvSpPr>
              <p:nvPr/>
            </p:nvSpPr>
            <p:spPr bwMode="auto">
              <a:xfrm>
                <a:off x="4319277" y="4827266"/>
                <a:ext cx="1143008" cy="1000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en-US" sz="5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5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6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Line 28"/>
              <p:cNvSpPr>
                <a:spLocks noChangeShapeType="1"/>
              </p:cNvSpPr>
              <p:nvPr/>
            </p:nvSpPr>
            <p:spPr bwMode="auto">
              <a:xfrm>
                <a:off x="5500693" y="5357826"/>
                <a:ext cx="8640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046" name="Line 22"/>
          <p:cNvSpPr>
            <a:spLocks noChangeShapeType="1"/>
          </p:cNvSpPr>
          <p:nvPr/>
        </p:nvSpPr>
        <p:spPr bwMode="auto">
          <a:xfrm flipH="1" flipV="1">
            <a:off x="1818648" y="4885251"/>
            <a:ext cx="753087" cy="68688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4" name="Group 5"/>
          <p:cNvGrpSpPr>
            <a:grpSpLocks/>
          </p:cNvGrpSpPr>
          <p:nvPr/>
        </p:nvGrpSpPr>
        <p:grpSpPr bwMode="auto">
          <a:xfrm>
            <a:off x="5643570" y="142791"/>
            <a:ext cx="3429024" cy="2143201"/>
            <a:chOff x="14533" y="2007"/>
            <a:chExt cx="4470" cy="3573"/>
          </a:xfrm>
        </p:grpSpPr>
        <p:grpSp>
          <p:nvGrpSpPr>
            <p:cNvPr id="55" name="Group 7"/>
            <p:cNvGrpSpPr>
              <a:grpSpLocks/>
            </p:cNvGrpSpPr>
            <p:nvPr/>
          </p:nvGrpSpPr>
          <p:grpSpPr bwMode="auto">
            <a:xfrm>
              <a:off x="15461" y="3604"/>
              <a:ext cx="2156" cy="1690"/>
              <a:chOff x="9862" y="6636"/>
              <a:chExt cx="1071" cy="1690"/>
            </a:xfrm>
          </p:grpSpPr>
          <p:grpSp>
            <p:nvGrpSpPr>
              <p:cNvPr id="64" name="Group 9"/>
              <p:cNvGrpSpPr>
                <a:grpSpLocks/>
              </p:cNvGrpSpPr>
              <p:nvPr/>
            </p:nvGrpSpPr>
            <p:grpSpPr bwMode="auto">
              <a:xfrm>
                <a:off x="9862" y="6636"/>
                <a:ext cx="1071" cy="1690"/>
                <a:chOff x="12788" y="5651"/>
                <a:chExt cx="1071" cy="1690"/>
              </a:xfrm>
            </p:grpSpPr>
            <p:sp>
              <p:nvSpPr>
                <p:cNvPr id="6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788" y="5651"/>
                  <a:ext cx="1071" cy="674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kumimoji="0" lang="ru-RU" sz="28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– v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0y</a:t>
                  </a:r>
                  <a:r>
                    <a:rPr kumimoji="0" lang="ru-RU" sz="28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3011" y="6486"/>
                  <a:ext cx="391" cy="855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28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a </a:t>
                  </a:r>
                  <a:endParaRPr kumimoji="0" lang="ru-RU" sz="28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5" name="Line 8"/>
              <p:cNvSpPr>
                <a:spLocks noChangeShapeType="1"/>
              </p:cNvSpPr>
              <p:nvPr/>
            </p:nvSpPr>
            <p:spPr bwMode="auto">
              <a:xfrm>
                <a:off x="10026" y="7558"/>
                <a:ext cx="538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3" name="Text Box 6"/>
            <p:cNvSpPr txBox="1">
              <a:spLocks noChangeArrowheads="1"/>
            </p:cNvSpPr>
            <p:nvPr/>
          </p:nvSpPr>
          <p:spPr bwMode="auto">
            <a:xfrm>
              <a:off x="14533" y="2007"/>
              <a:ext cx="4470" cy="357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800" b="1" i="0" u="none" strike="noStrike" cap="none" normalizeH="0" baseline="-2500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</a:p>
            <a:p>
              <a:pPr lvl="0">
                <a:spcAft>
                  <a:spcPts val="1000"/>
                </a:spcAft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d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8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/2</a:t>
              </a: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d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 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8" name="Скругленный прямоугольник 67"/>
          <p:cNvSpPr/>
          <p:nvPr/>
        </p:nvSpPr>
        <p:spPr>
          <a:xfrm>
            <a:off x="6429388" y="299990"/>
            <a:ext cx="412633" cy="357190"/>
          </a:xfrm>
          <a:prstGeom prst="roundRect">
            <a:avLst/>
          </a:prstGeom>
          <a:solidFill>
            <a:schemeClr val="bg1">
              <a:lumMod val="95000"/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6228722" y="816288"/>
            <a:ext cx="357190" cy="353992"/>
          </a:xfrm>
          <a:prstGeom prst="roundRect">
            <a:avLst/>
          </a:prstGeom>
          <a:solidFill>
            <a:schemeClr val="bg1">
              <a:lumMod val="95000"/>
              <a:alpha val="9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6929454" y="843584"/>
            <a:ext cx="421585" cy="357190"/>
          </a:xfrm>
          <a:prstGeom prst="roundRect">
            <a:avLst/>
          </a:prstGeom>
          <a:solidFill>
            <a:schemeClr val="bg1">
              <a:lumMod val="95000"/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7231405" y="1241718"/>
            <a:ext cx="555305" cy="401332"/>
          </a:xfrm>
          <a:prstGeom prst="roundRect">
            <a:avLst/>
          </a:prstGeom>
          <a:solidFill>
            <a:schemeClr val="bg1">
              <a:lumMod val="95000"/>
              <a:alpha val="8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714480" y="2714620"/>
            <a:ext cx="1000132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1571604" y="4429132"/>
            <a:ext cx="1000132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rot="5400000">
            <a:off x="1535885" y="3607595"/>
            <a:ext cx="1643074" cy="1588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2357423" y="2857496"/>
            <a:ext cx="500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 Box 4"/>
          <p:cNvSpPr txBox="1">
            <a:spLocks noChangeArrowheads="1"/>
          </p:cNvSpPr>
          <p:nvPr/>
        </p:nvSpPr>
        <p:spPr bwMode="auto">
          <a:xfrm>
            <a:off x="2428860" y="3571876"/>
            <a:ext cx="714380" cy="7461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U</a:t>
            </a: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800" b="1" baseline="-25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1" name="Group 2"/>
          <p:cNvGrpSpPr>
            <a:grpSpLocks/>
          </p:cNvGrpSpPr>
          <p:nvPr/>
        </p:nvGrpSpPr>
        <p:grpSpPr bwMode="auto">
          <a:xfrm>
            <a:off x="1000100" y="4143382"/>
            <a:ext cx="285751" cy="285750"/>
            <a:chOff x="1783" y="8526"/>
            <a:chExt cx="366" cy="388"/>
          </a:xfrm>
        </p:grpSpPr>
        <p:sp>
          <p:nvSpPr>
            <p:cNvPr id="82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84" name="Прямая со стрелкой 83"/>
          <p:cNvCxnSpPr/>
          <p:nvPr/>
        </p:nvCxnSpPr>
        <p:spPr>
          <a:xfrm rot="16200000" flipV="1">
            <a:off x="849123" y="3865730"/>
            <a:ext cx="598819" cy="1111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Группа 84"/>
          <p:cNvGrpSpPr/>
          <p:nvPr/>
        </p:nvGrpSpPr>
        <p:grpSpPr>
          <a:xfrm>
            <a:off x="516880" y="3071812"/>
            <a:ext cx="571504" cy="523220"/>
            <a:chOff x="7643834" y="139463"/>
            <a:chExt cx="714380" cy="523220"/>
          </a:xfrm>
        </p:grpSpPr>
        <p:grpSp>
          <p:nvGrpSpPr>
            <p:cNvPr id="86" name="Группа 68"/>
            <p:cNvGrpSpPr/>
            <p:nvPr/>
          </p:nvGrpSpPr>
          <p:grpSpPr>
            <a:xfrm>
              <a:off x="7643834" y="139463"/>
              <a:ext cx="714380" cy="523220"/>
              <a:chOff x="6643702" y="493018"/>
              <a:chExt cx="714380" cy="523220"/>
            </a:xfrm>
            <a:solidFill>
              <a:schemeClr val="bg1"/>
            </a:solidFill>
          </p:grpSpPr>
          <p:sp>
            <p:nvSpPr>
              <p:cNvPr id="88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6643702" y="493018"/>
                <a:ext cx="714380" cy="5232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э</a:t>
                </a:r>
                <a:endParaRPr lang="ru-RU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7" name="Line 18"/>
            <p:cNvSpPr>
              <a:spLocks noChangeShapeType="1"/>
            </p:cNvSpPr>
            <p:nvPr/>
          </p:nvSpPr>
          <p:spPr bwMode="auto">
            <a:xfrm>
              <a:off x="7786710" y="214290"/>
              <a:ext cx="34935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1500166" y="3143248"/>
            <a:ext cx="428628" cy="523220"/>
            <a:chOff x="7643834" y="139463"/>
            <a:chExt cx="714380" cy="523220"/>
          </a:xfrm>
        </p:grpSpPr>
        <p:grpSp>
          <p:nvGrpSpPr>
            <p:cNvPr id="91" name="Группа 68"/>
            <p:cNvGrpSpPr/>
            <p:nvPr/>
          </p:nvGrpSpPr>
          <p:grpSpPr>
            <a:xfrm>
              <a:off x="7643834" y="139463"/>
              <a:ext cx="714380" cy="523220"/>
              <a:chOff x="6643702" y="493018"/>
              <a:chExt cx="714380" cy="523220"/>
            </a:xfrm>
            <a:solidFill>
              <a:schemeClr val="bg1"/>
            </a:solidFill>
          </p:grpSpPr>
          <p:sp>
            <p:nvSpPr>
              <p:cNvPr id="93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6643702" y="493018"/>
                <a:ext cx="714380" cy="5232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ru-RU" sz="2800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2" name="Line 18"/>
            <p:cNvSpPr>
              <a:spLocks noChangeShapeType="1"/>
            </p:cNvSpPr>
            <p:nvPr/>
          </p:nvSpPr>
          <p:spPr bwMode="auto">
            <a:xfrm>
              <a:off x="7771826" y="276675"/>
              <a:ext cx="349353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solidFill>
                  <a:srgbClr val="006600"/>
                </a:solidFill>
              </a:endParaRPr>
            </a:p>
          </p:txBody>
        </p:sp>
      </p:grpSp>
      <p:cxnSp>
        <p:nvCxnSpPr>
          <p:cNvPr id="95" name="Прямая со стрелкой 94"/>
          <p:cNvCxnSpPr/>
          <p:nvPr/>
        </p:nvCxnSpPr>
        <p:spPr>
          <a:xfrm rot="16200000" flipV="1">
            <a:off x="1134874" y="3579977"/>
            <a:ext cx="598819" cy="11112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2"/>
          <p:cNvGrpSpPr>
            <a:grpSpLocks/>
          </p:cNvGrpSpPr>
          <p:nvPr/>
        </p:nvGrpSpPr>
        <p:grpSpPr bwMode="auto">
          <a:xfrm>
            <a:off x="1000100" y="2786058"/>
            <a:ext cx="285751" cy="285750"/>
            <a:chOff x="1783" y="8526"/>
            <a:chExt cx="366" cy="388"/>
          </a:xfrm>
        </p:grpSpPr>
        <p:sp>
          <p:nvSpPr>
            <p:cNvPr id="97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" name="Прямоугольник 101"/>
          <p:cNvSpPr/>
          <p:nvPr/>
        </p:nvSpPr>
        <p:spPr>
          <a:xfrm>
            <a:off x="331118" y="1928802"/>
            <a:ext cx="88329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7030A0"/>
              </a:solidFill>
            </a:endParaRPr>
          </a:p>
        </p:txBody>
      </p:sp>
      <p:cxnSp>
        <p:nvCxnSpPr>
          <p:cNvPr id="101" name="Прямая со стрелкой 100"/>
          <p:cNvCxnSpPr/>
          <p:nvPr/>
        </p:nvCxnSpPr>
        <p:spPr>
          <a:xfrm rot="16200000" flipV="1">
            <a:off x="838010" y="2508408"/>
            <a:ext cx="598819" cy="1111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 rot="5400000" flipH="1" flipV="1">
            <a:off x="3036083" y="1750207"/>
            <a:ext cx="714380" cy="35719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 rot="5400000" flipH="1" flipV="1">
            <a:off x="2535223" y="963595"/>
            <a:ext cx="35719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 flipV="1">
            <a:off x="3786182" y="428604"/>
            <a:ext cx="3357586" cy="14287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 Box 4"/>
          <p:cNvSpPr txBox="1">
            <a:spLocks noChangeArrowheads="1"/>
          </p:cNvSpPr>
          <p:nvPr/>
        </p:nvSpPr>
        <p:spPr bwMode="auto">
          <a:xfrm>
            <a:off x="5715008" y="4169624"/>
            <a:ext cx="2571800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U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1" name="Group 7"/>
          <p:cNvGrpSpPr>
            <a:grpSpLocks/>
          </p:cNvGrpSpPr>
          <p:nvPr/>
        </p:nvGrpSpPr>
        <p:grpSpPr bwMode="auto">
          <a:xfrm>
            <a:off x="4000493" y="3928248"/>
            <a:ext cx="1427501" cy="1358140"/>
            <a:chOff x="9757" y="3156"/>
            <a:chExt cx="567" cy="55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2" name="Text Box 8"/>
            <p:cNvSpPr txBox="1">
              <a:spLocks noChangeArrowheads="1"/>
            </p:cNvSpPr>
            <p:nvPr/>
          </p:nvSpPr>
          <p:spPr bwMode="auto">
            <a:xfrm>
              <a:off x="9925" y="3479"/>
              <a:ext cx="199" cy="2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Text Box 9"/>
            <p:cNvSpPr txBox="1">
              <a:spLocks noChangeArrowheads="1"/>
            </p:cNvSpPr>
            <p:nvPr/>
          </p:nvSpPr>
          <p:spPr bwMode="auto">
            <a:xfrm>
              <a:off x="9758" y="3156"/>
              <a:ext cx="566" cy="2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4000" b="1" baseline="-25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40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" name="Line 10"/>
            <p:cNvSpPr>
              <a:spLocks noChangeShapeType="1"/>
            </p:cNvSpPr>
            <p:nvPr/>
          </p:nvSpPr>
          <p:spPr bwMode="auto">
            <a:xfrm>
              <a:off x="9757" y="3460"/>
              <a:ext cx="530" cy="0"/>
            </a:xfrm>
            <a:prstGeom prst="line">
              <a:avLst/>
            </a:prstGeom>
            <a:grpFill/>
            <a:ln w="3810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5" name="Text Box 4"/>
          <p:cNvSpPr txBox="1">
            <a:spLocks noChangeArrowheads="1"/>
          </p:cNvSpPr>
          <p:nvPr/>
        </p:nvSpPr>
        <p:spPr bwMode="auto">
          <a:xfrm>
            <a:off x="5286380" y="4241062"/>
            <a:ext cx="500066" cy="7858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Text Box 4"/>
          <p:cNvSpPr txBox="1">
            <a:spLocks noChangeArrowheads="1"/>
          </p:cNvSpPr>
          <p:nvPr/>
        </p:nvSpPr>
        <p:spPr bwMode="auto">
          <a:xfrm>
            <a:off x="5500694" y="3214686"/>
            <a:ext cx="3429024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en-US" sz="4800" b="1" dirty="0" smtClean="0">
                <a:sym typeface="Symbol"/>
              </a:rPr>
              <a:t></a:t>
            </a:r>
            <a:r>
              <a:rPr lang="ru-RU" sz="4800" b="1" dirty="0" smtClean="0">
                <a:solidFill>
                  <a:srgbClr val="0000FF"/>
                </a:solidFill>
                <a:sym typeface="Symbol"/>
              </a:rPr>
              <a:t>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3714744" y="3000372"/>
            <a:ext cx="5357818" cy="2428892"/>
          </a:xfrm>
          <a:prstGeom prst="round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-60696" y="6093296"/>
            <a:ext cx="9204696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  Анодное напряжение в  диоде 182В. С какой скоростью электрон подходит к аноду? 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0" y="0"/>
            <a:ext cx="150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Стр.56/26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0" y="0"/>
            <a:ext cx="192879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12-5, стр.26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35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64" presetClass="path" presetSubtype="0" repeatCount="1000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0.00087 -0.2192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15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64" presetClass="path" presetSubtype="0" repeatCount="1000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0.00087 -0.2192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9" dur="2000" fill="hold"/>
                                        <p:tgtEl>
                                          <p:spTgt spid="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1" dur="2000" fill="hold"/>
                                        <p:tgtEl>
                                          <p:spTgt spid="12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049" grpId="0" animBg="1"/>
      <p:bldP spid="1053" grpId="0" animBg="1"/>
      <p:bldP spid="44" grpId="0" animBg="1"/>
      <p:bldP spid="49" grpId="0" animBg="1"/>
      <p:bldP spid="50" grpId="0" animBg="1"/>
      <p:bldP spid="53" grpId="0" animBg="1"/>
      <p:bldP spid="100" grpId="0" animBg="1"/>
      <p:bldP spid="107" grpId="0" animBg="1"/>
      <p:bldP spid="36" grpId="0" animBg="1"/>
      <p:bldP spid="37" grpId="0" animBg="1"/>
      <p:bldP spid="1046" grpId="0" animBg="1"/>
      <p:bldP spid="68" grpId="0" animBg="1"/>
      <p:bldP spid="69" grpId="0" animBg="1"/>
      <p:bldP spid="70" grpId="0" animBg="1"/>
      <p:bldP spid="71" grpId="0" animBg="1"/>
      <p:bldP spid="77" grpId="0"/>
      <p:bldP spid="78" grpId="0" animBg="1"/>
      <p:bldP spid="102" grpId="0" animBg="1"/>
      <p:bldP spid="102" grpId="1" animBg="1"/>
      <p:bldP spid="120" grpId="0" animBg="1"/>
      <p:bldP spid="125" grpId="0" animBg="1"/>
      <p:bldP spid="126" grpId="0" animBg="1"/>
      <p:bldP spid="127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0"/>
            <a:ext cx="8501090" cy="584775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3200" b="1" u="sng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лектроннолучевая  трубка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осциллограф,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TV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75656" y="1325342"/>
            <a:ext cx="6172888" cy="558049"/>
            <a:chOff x="12828" y="4957"/>
            <a:chExt cx="2810" cy="341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2828" y="4957"/>
              <a:ext cx="832" cy="201"/>
              <a:chOff x="12828" y="4957"/>
              <a:chExt cx="832" cy="201"/>
            </a:xfrm>
          </p:grpSpPr>
          <p:sp>
            <p:nvSpPr>
              <p:cNvPr id="2055" name="Arc 7"/>
              <p:cNvSpPr>
                <a:spLocks/>
              </p:cNvSpPr>
              <p:nvPr/>
            </p:nvSpPr>
            <p:spPr bwMode="auto">
              <a:xfrm flipV="1">
                <a:off x="12828" y="4957"/>
                <a:ext cx="366" cy="14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8313"/>
                  <a:gd name="T1" fmla="*/ 0 h 21600"/>
                  <a:gd name="T2" fmla="*/ 18313 w 18313"/>
                  <a:gd name="T3" fmla="*/ 10146 h 21600"/>
                  <a:gd name="T4" fmla="*/ 0 w 1831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313" h="21600" fill="none" extrusionOk="0">
                    <a:moveTo>
                      <a:pt x="-1" y="0"/>
                    </a:moveTo>
                    <a:cubicBezTo>
                      <a:pt x="7444" y="0"/>
                      <a:pt x="14365" y="3834"/>
                      <a:pt x="18312" y="10146"/>
                    </a:cubicBezTo>
                  </a:path>
                  <a:path w="18313" h="21600" stroke="0" extrusionOk="0">
                    <a:moveTo>
                      <a:pt x="-1" y="0"/>
                    </a:moveTo>
                    <a:cubicBezTo>
                      <a:pt x="7444" y="0"/>
                      <a:pt x="14365" y="3834"/>
                      <a:pt x="18312" y="1014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6" name="Arc 8"/>
              <p:cNvSpPr>
                <a:spLocks/>
              </p:cNvSpPr>
              <p:nvPr/>
            </p:nvSpPr>
            <p:spPr bwMode="auto">
              <a:xfrm>
                <a:off x="13187" y="5017"/>
                <a:ext cx="473" cy="141"/>
              </a:xfrm>
              <a:custGeom>
                <a:avLst/>
                <a:gdLst>
                  <a:gd name="G0" fmla="+- 11977 0 0"/>
                  <a:gd name="G1" fmla="+- 21600 0 0"/>
                  <a:gd name="G2" fmla="+- 21600 0 0"/>
                  <a:gd name="T0" fmla="*/ 0 w 23687"/>
                  <a:gd name="T1" fmla="*/ 3625 h 21600"/>
                  <a:gd name="T2" fmla="*/ 23687 w 23687"/>
                  <a:gd name="T3" fmla="*/ 3450 h 21600"/>
                  <a:gd name="T4" fmla="*/ 11977 w 2368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687" h="21600" fill="none" extrusionOk="0">
                    <a:moveTo>
                      <a:pt x="-1" y="3624"/>
                    </a:moveTo>
                    <a:cubicBezTo>
                      <a:pt x="3547" y="1261"/>
                      <a:pt x="7714" y="-1"/>
                      <a:pt x="11977" y="0"/>
                    </a:cubicBezTo>
                    <a:cubicBezTo>
                      <a:pt x="16130" y="0"/>
                      <a:pt x="20196" y="1197"/>
                      <a:pt x="23687" y="3449"/>
                    </a:cubicBezTo>
                  </a:path>
                  <a:path w="23687" h="21600" stroke="0" extrusionOk="0">
                    <a:moveTo>
                      <a:pt x="-1" y="3624"/>
                    </a:moveTo>
                    <a:cubicBezTo>
                      <a:pt x="3547" y="1261"/>
                      <a:pt x="7714" y="-1"/>
                      <a:pt x="11977" y="0"/>
                    </a:cubicBezTo>
                    <a:cubicBezTo>
                      <a:pt x="16130" y="0"/>
                      <a:pt x="20196" y="1197"/>
                      <a:pt x="23687" y="3449"/>
                    </a:cubicBezTo>
                    <a:lnTo>
                      <a:pt x="11977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 flipV="1">
              <a:off x="12834" y="5097"/>
              <a:ext cx="832" cy="201"/>
              <a:chOff x="12828" y="4957"/>
              <a:chExt cx="832" cy="201"/>
            </a:xfrm>
          </p:grpSpPr>
          <p:sp>
            <p:nvSpPr>
              <p:cNvPr id="2058" name="Arc 10"/>
              <p:cNvSpPr>
                <a:spLocks/>
              </p:cNvSpPr>
              <p:nvPr/>
            </p:nvSpPr>
            <p:spPr bwMode="auto">
              <a:xfrm flipV="1">
                <a:off x="12828" y="4957"/>
                <a:ext cx="366" cy="14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8313"/>
                  <a:gd name="T1" fmla="*/ 0 h 21600"/>
                  <a:gd name="T2" fmla="*/ 18313 w 18313"/>
                  <a:gd name="T3" fmla="*/ 10146 h 21600"/>
                  <a:gd name="T4" fmla="*/ 0 w 1831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313" h="21600" fill="none" extrusionOk="0">
                    <a:moveTo>
                      <a:pt x="-1" y="0"/>
                    </a:moveTo>
                    <a:cubicBezTo>
                      <a:pt x="7444" y="0"/>
                      <a:pt x="14365" y="3834"/>
                      <a:pt x="18312" y="10146"/>
                    </a:cubicBezTo>
                  </a:path>
                  <a:path w="18313" h="21600" stroke="0" extrusionOk="0">
                    <a:moveTo>
                      <a:pt x="-1" y="0"/>
                    </a:moveTo>
                    <a:cubicBezTo>
                      <a:pt x="7444" y="0"/>
                      <a:pt x="14365" y="3834"/>
                      <a:pt x="18312" y="1014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9" name="Arc 11"/>
              <p:cNvSpPr>
                <a:spLocks/>
              </p:cNvSpPr>
              <p:nvPr/>
            </p:nvSpPr>
            <p:spPr bwMode="auto">
              <a:xfrm>
                <a:off x="13187" y="5017"/>
                <a:ext cx="473" cy="141"/>
              </a:xfrm>
              <a:custGeom>
                <a:avLst/>
                <a:gdLst>
                  <a:gd name="G0" fmla="+- 11977 0 0"/>
                  <a:gd name="G1" fmla="+- 21600 0 0"/>
                  <a:gd name="G2" fmla="+- 21600 0 0"/>
                  <a:gd name="T0" fmla="*/ 0 w 23687"/>
                  <a:gd name="T1" fmla="*/ 3625 h 21600"/>
                  <a:gd name="T2" fmla="*/ 23687 w 23687"/>
                  <a:gd name="T3" fmla="*/ 3450 h 21600"/>
                  <a:gd name="T4" fmla="*/ 11977 w 2368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687" h="21600" fill="none" extrusionOk="0">
                    <a:moveTo>
                      <a:pt x="-1" y="3624"/>
                    </a:moveTo>
                    <a:cubicBezTo>
                      <a:pt x="3547" y="1261"/>
                      <a:pt x="7714" y="-1"/>
                      <a:pt x="11977" y="0"/>
                    </a:cubicBezTo>
                    <a:cubicBezTo>
                      <a:pt x="16130" y="0"/>
                      <a:pt x="20196" y="1197"/>
                      <a:pt x="23687" y="3449"/>
                    </a:cubicBezTo>
                  </a:path>
                  <a:path w="23687" h="21600" stroke="0" extrusionOk="0">
                    <a:moveTo>
                      <a:pt x="-1" y="3624"/>
                    </a:moveTo>
                    <a:cubicBezTo>
                      <a:pt x="3547" y="1261"/>
                      <a:pt x="7714" y="-1"/>
                      <a:pt x="11977" y="0"/>
                    </a:cubicBezTo>
                    <a:cubicBezTo>
                      <a:pt x="16130" y="0"/>
                      <a:pt x="20196" y="1197"/>
                      <a:pt x="23687" y="3449"/>
                    </a:cubicBezTo>
                    <a:lnTo>
                      <a:pt x="11977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060" name="Line 12"/>
            <p:cNvSpPr>
              <a:spLocks noChangeShapeType="1"/>
            </p:cNvSpPr>
            <p:nvPr/>
          </p:nvSpPr>
          <p:spPr bwMode="auto">
            <a:xfrm>
              <a:off x="13663" y="5040"/>
              <a:ext cx="1975" cy="15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1" name="Line 13"/>
            <p:cNvSpPr>
              <a:spLocks noChangeShapeType="1"/>
            </p:cNvSpPr>
            <p:nvPr/>
          </p:nvSpPr>
          <p:spPr bwMode="auto">
            <a:xfrm flipV="1">
              <a:off x="13663" y="5149"/>
              <a:ext cx="1964" cy="7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" name="Группа 54"/>
          <p:cNvGrpSpPr/>
          <p:nvPr/>
        </p:nvGrpSpPr>
        <p:grpSpPr>
          <a:xfrm>
            <a:off x="107504" y="1333524"/>
            <a:ext cx="1063231" cy="556413"/>
            <a:chOff x="791235" y="1333524"/>
            <a:chExt cx="1063231" cy="556413"/>
          </a:xfrm>
        </p:grpSpPr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791235" y="1333524"/>
              <a:ext cx="1063231" cy="556413"/>
              <a:chOff x="12465" y="4939"/>
              <a:chExt cx="484" cy="340"/>
            </a:xfrm>
          </p:grpSpPr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12465" y="5146"/>
                <a:ext cx="484" cy="133"/>
                <a:chOff x="12465" y="5146"/>
                <a:chExt cx="484" cy="133"/>
              </a:xfrm>
            </p:grpSpPr>
            <p:sp>
              <p:nvSpPr>
                <p:cNvPr id="2065" name="Line 17"/>
                <p:cNvSpPr>
                  <a:spLocks noChangeShapeType="1"/>
                </p:cNvSpPr>
                <p:nvPr/>
              </p:nvSpPr>
              <p:spPr bwMode="auto">
                <a:xfrm>
                  <a:off x="12465" y="5276"/>
                  <a:ext cx="483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6" name="Line 18"/>
                <p:cNvSpPr>
                  <a:spLocks noChangeShapeType="1"/>
                </p:cNvSpPr>
                <p:nvPr/>
              </p:nvSpPr>
              <p:spPr bwMode="auto">
                <a:xfrm>
                  <a:off x="12949" y="5146"/>
                  <a:ext cx="0" cy="133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9" name="Group 19"/>
              <p:cNvGrpSpPr>
                <a:grpSpLocks/>
              </p:cNvGrpSpPr>
              <p:nvPr/>
            </p:nvGrpSpPr>
            <p:grpSpPr bwMode="auto">
              <a:xfrm flipV="1">
                <a:off x="12465" y="4939"/>
                <a:ext cx="484" cy="133"/>
                <a:chOff x="12465" y="5146"/>
                <a:chExt cx="484" cy="133"/>
              </a:xfrm>
            </p:grpSpPr>
            <p:sp>
              <p:nvSpPr>
                <p:cNvPr id="2068" name="Line 20"/>
                <p:cNvSpPr>
                  <a:spLocks noChangeShapeType="1"/>
                </p:cNvSpPr>
                <p:nvPr/>
              </p:nvSpPr>
              <p:spPr bwMode="auto">
                <a:xfrm>
                  <a:off x="12465" y="5276"/>
                  <a:ext cx="483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9" name="Line 21"/>
                <p:cNvSpPr>
                  <a:spLocks noChangeShapeType="1"/>
                </p:cNvSpPr>
                <p:nvPr/>
              </p:nvSpPr>
              <p:spPr bwMode="auto">
                <a:xfrm>
                  <a:off x="12949" y="5146"/>
                  <a:ext cx="0" cy="133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2070" name="Rectangle 22"/>
            <p:cNvSpPr>
              <a:spLocks noChangeArrowheads="1"/>
            </p:cNvSpPr>
            <p:nvPr/>
          </p:nvSpPr>
          <p:spPr bwMode="auto">
            <a:xfrm>
              <a:off x="903269" y="1488992"/>
              <a:ext cx="810603" cy="230748"/>
            </a:xfrm>
            <a:prstGeom prst="rect">
              <a:avLst/>
            </a:prstGeom>
            <a:solidFill>
              <a:srgbClr val="FF99CC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2566303" y="1220605"/>
            <a:ext cx="709553" cy="724973"/>
            <a:chOff x="13162" y="4972"/>
            <a:chExt cx="323" cy="270"/>
          </a:xfrm>
        </p:grpSpPr>
        <p:grpSp>
          <p:nvGrpSpPr>
            <p:cNvPr id="11" name="Group 24"/>
            <p:cNvGrpSpPr>
              <a:grpSpLocks/>
            </p:cNvGrpSpPr>
            <p:nvPr/>
          </p:nvGrpSpPr>
          <p:grpSpPr bwMode="auto">
            <a:xfrm>
              <a:off x="13162" y="4972"/>
              <a:ext cx="323" cy="86"/>
              <a:chOff x="13162" y="4972"/>
              <a:chExt cx="323" cy="86"/>
            </a:xfrm>
          </p:grpSpPr>
          <p:sp>
            <p:nvSpPr>
              <p:cNvPr id="2073" name="Line 25"/>
              <p:cNvSpPr>
                <a:spLocks noChangeShapeType="1"/>
              </p:cNvSpPr>
              <p:nvPr/>
            </p:nvSpPr>
            <p:spPr bwMode="auto">
              <a:xfrm flipH="1">
                <a:off x="13163" y="4972"/>
                <a:ext cx="322" cy="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4" name="Line 26"/>
              <p:cNvSpPr>
                <a:spLocks noChangeShapeType="1"/>
              </p:cNvSpPr>
              <p:nvPr/>
            </p:nvSpPr>
            <p:spPr bwMode="auto">
              <a:xfrm flipH="1" flipV="1">
                <a:off x="13162" y="4974"/>
                <a:ext cx="1" cy="8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2" name="Group 27"/>
            <p:cNvGrpSpPr>
              <a:grpSpLocks/>
            </p:cNvGrpSpPr>
            <p:nvPr/>
          </p:nvGrpSpPr>
          <p:grpSpPr bwMode="auto">
            <a:xfrm flipV="1">
              <a:off x="13162" y="5156"/>
              <a:ext cx="323" cy="86"/>
              <a:chOff x="13162" y="4972"/>
              <a:chExt cx="323" cy="86"/>
            </a:xfrm>
          </p:grpSpPr>
          <p:sp>
            <p:nvSpPr>
              <p:cNvPr id="2076" name="Line 28"/>
              <p:cNvSpPr>
                <a:spLocks noChangeShapeType="1"/>
              </p:cNvSpPr>
              <p:nvPr/>
            </p:nvSpPr>
            <p:spPr bwMode="auto">
              <a:xfrm flipH="1">
                <a:off x="13163" y="4972"/>
                <a:ext cx="322" cy="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7" name="Line 29"/>
              <p:cNvSpPr>
                <a:spLocks noChangeShapeType="1"/>
              </p:cNvSpPr>
              <p:nvPr/>
            </p:nvSpPr>
            <p:spPr bwMode="auto">
              <a:xfrm flipH="1" flipV="1">
                <a:off x="13162" y="4974"/>
                <a:ext cx="1" cy="8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3" name="Group 33"/>
          <p:cNvGrpSpPr>
            <a:grpSpLocks/>
          </p:cNvGrpSpPr>
          <p:nvPr/>
        </p:nvGrpSpPr>
        <p:grpSpPr bwMode="auto">
          <a:xfrm>
            <a:off x="3991910" y="849118"/>
            <a:ext cx="1329038" cy="1525225"/>
            <a:chOff x="13813" y="4666"/>
            <a:chExt cx="605" cy="932"/>
          </a:xfrm>
        </p:grpSpPr>
        <p:grpSp>
          <p:nvGrpSpPr>
            <p:cNvPr id="14" name="Group 34"/>
            <p:cNvGrpSpPr>
              <a:grpSpLocks/>
            </p:cNvGrpSpPr>
            <p:nvPr/>
          </p:nvGrpSpPr>
          <p:grpSpPr bwMode="auto">
            <a:xfrm>
              <a:off x="13922" y="4988"/>
              <a:ext cx="414" cy="282"/>
              <a:chOff x="13548" y="4971"/>
              <a:chExt cx="414" cy="282"/>
            </a:xfrm>
          </p:grpSpPr>
          <p:sp>
            <p:nvSpPr>
              <p:cNvPr id="2083" name="Rectangle 35"/>
              <p:cNvSpPr>
                <a:spLocks noChangeArrowheads="1"/>
              </p:cNvSpPr>
              <p:nvPr/>
            </p:nvSpPr>
            <p:spPr bwMode="auto">
              <a:xfrm>
                <a:off x="13611" y="4971"/>
                <a:ext cx="351" cy="20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4" name="Rectangle 36"/>
              <p:cNvSpPr>
                <a:spLocks noChangeArrowheads="1"/>
              </p:cNvSpPr>
              <p:nvPr/>
            </p:nvSpPr>
            <p:spPr bwMode="auto">
              <a:xfrm>
                <a:off x="13548" y="5052"/>
                <a:ext cx="351" cy="20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085" name="Line 37"/>
            <p:cNvSpPr>
              <a:spLocks noChangeShapeType="1"/>
            </p:cNvSpPr>
            <p:nvPr/>
          </p:nvSpPr>
          <p:spPr bwMode="auto">
            <a:xfrm flipV="1">
              <a:off x="13813" y="5178"/>
              <a:ext cx="271" cy="42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6" name="Line 38"/>
            <p:cNvSpPr>
              <a:spLocks noChangeShapeType="1"/>
            </p:cNvSpPr>
            <p:nvPr/>
          </p:nvSpPr>
          <p:spPr bwMode="auto">
            <a:xfrm flipV="1">
              <a:off x="14210" y="4666"/>
              <a:ext cx="208" cy="32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5" name="Group 39"/>
          <p:cNvGrpSpPr>
            <a:grpSpLocks/>
          </p:cNvGrpSpPr>
          <p:nvPr/>
        </p:nvGrpSpPr>
        <p:grpSpPr bwMode="auto">
          <a:xfrm>
            <a:off x="-324544" y="642918"/>
            <a:ext cx="7994402" cy="1965446"/>
            <a:chOff x="12321" y="4540"/>
            <a:chExt cx="3314" cy="1201"/>
          </a:xfrm>
        </p:grpSpPr>
        <p:sp>
          <p:nvSpPr>
            <p:cNvPr id="2088" name="Arc 40"/>
            <p:cNvSpPr>
              <a:spLocks/>
            </p:cNvSpPr>
            <p:nvPr/>
          </p:nvSpPr>
          <p:spPr bwMode="auto">
            <a:xfrm>
              <a:off x="15494" y="4540"/>
              <a:ext cx="141" cy="120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2935"/>
                <a:gd name="T2" fmla="*/ 3372 w 21600"/>
                <a:gd name="T3" fmla="*/ 42935 h 42935"/>
                <a:gd name="T4" fmla="*/ 0 w 21600"/>
                <a:gd name="T5" fmla="*/ 21600 h 42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935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227"/>
                    <a:pt x="13869" y="41276"/>
                    <a:pt x="3372" y="42935"/>
                  </a:cubicBezTo>
                </a:path>
                <a:path w="21600" h="42935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227"/>
                    <a:pt x="13869" y="41276"/>
                    <a:pt x="3372" y="4293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9" name="Arc 41"/>
            <p:cNvSpPr>
              <a:spLocks/>
            </p:cNvSpPr>
            <p:nvPr/>
          </p:nvSpPr>
          <p:spPr bwMode="auto">
            <a:xfrm flipV="1">
              <a:off x="14798" y="4543"/>
              <a:ext cx="690" cy="14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0" name="Arc 42"/>
            <p:cNvSpPr>
              <a:spLocks/>
            </p:cNvSpPr>
            <p:nvPr/>
          </p:nvSpPr>
          <p:spPr bwMode="auto">
            <a:xfrm>
              <a:off x="14821" y="5597"/>
              <a:ext cx="690" cy="14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1" name="Line 43"/>
            <p:cNvSpPr>
              <a:spLocks noChangeShapeType="1"/>
            </p:cNvSpPr>
            <p:nvPr/>
          </p:nvSpPr>
          <p:spPr bwMode="auto">
            <a:xfrm flipH="1">
              <a:off x="12345" y="5589"/>
              <a:ext cx="2477" cy="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2" name="Line 44"/>
            <p:cNvSpPr>
              <a:spLocks noChangeShapeType="1"/>
            </p:cNvSpPr>
            <p:nvPr/>
          </p:nvSpPr>
          <p:spPr bwMode="auto">
            <a:xfrm flipH="1">
              <a:off x="12321" y="4683"/>
              <a:ext cx="2477" cy="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93" name="Line 45"/>
          <p:cNvSpPr>
            <a:spLocks noChangeShapeType="1"/>
          </p:cNvSpPr>
          <p:nvPr/>
        </p:nvSpPr>
        <p:spPr bwMode="auto">
          <a:xfrm>
            <a:off x="971600" y="1894846"/>
            <a:ext cx="2197" cy="85753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4" name="Line 46"/>
          <p:cNvSpPr>
            <a:spLocks noChangeShapeType="1"/>
          </p:cNvSpPr>
          <p:nvPr/>
        </p:nvSpPr>
        <p:spPr bwMode="auto">
          <a:xfrm>
            <a:off x="2985627" y="1952124"/>
            <a:ext cx="2197" cy="85753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539552" y="2760559"/>
            <a:ext cx="975360" cy="230748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6" name="Rectangle 48"/>
          <p:cNvSpPr>
            <a:spLocks noChangeArrowheads="1"/>
          </p:cNvSpPr>
          <p:nvPr/>
        </p:nvSpPr>
        <p:spPr bwMode="auto">
          <a:xfrm>
            <a:off x="2495918" y="2798198"/>
            <a:ext cx="975360" cy="230748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6" name="Group 2"/>
          <p:cNvGrpSpPr>
            <a:grpSpLocks/>
          </p:cNvGrpSpPr>
          <p:nvPr/>
        </p:nvGrpSpPr>
        <p:grpSpPr bwMode="auto">
          <a:xfrm>
            <a:off x="1187624" y="1428736"/>
            <a:ext cx="285751" cy="285750"/>
            <a:chOff x="1783" y="8526"/>
            <a:chExt cx="366" cy="388"/>
          </a:xfrm>
        </p:grpSpPr>
        <p:sp>
          <p:nvSpPr>
            <p:cNvPr id="53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-36512" y="2988230"/>
            <a:ext cx="1325790" cy="461665"/>
          </a:xfrm>
          <a:prstGeom prst="rect">
            <a:avLst/>
          </a:prstGeom>
          <a:solidFill>
            <a:srgbClr val="92D050">
              <a:alpha val="36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яркость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852358" y="3068960"/>
            <a:ext cx="1071570" cy="461665"/>
          </a:xfrm>
          <a:prstGeom prst="rect">
            <a:avLst/>
          </a:prstGeom>
          <a:solidFill>
            <a:srgbClr val="FFC000">
              <a:alpha val="46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фокус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705652" y="2136706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55"/>
          <p:cNvGrpSpPr>
            <a:grpSpLocks/>
          </p:cNvGrpSpPr>
          <p:nvPr/>
        </p:nvGrpSpPr>
        <p:grpSpPr bwMode="auto">
          <a:xfrm>
            <a:off x="6591312" y="3673055"/>
            <a:ext cx="1552588" cy="995149"/>
            <a:chOff x="12672" y="8687"/>
            <a:chExt cx="922" cy="552"/>
          </a:xfrm>
        </p:grpSpPr>
        <p:sp>
          <p:nvSpPr>
            <p:cNvPr id="2105" name="Line 57"/>
            <p:cNvSpPr>
              <a:spLocks noChangeShapeType="1"/>
            </p:cNvSpPr>
            <p:nvPr/>
          </p:nvSpPr>
          <p:spPr bwMode="auto">
            <a:xfrm flipV="1">
              <a:off x="13041" y="8687"/>
              <a:ext cx="0" cy="346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6" name="Arc 58"/>
            <p:cNvSpPr>
              <a:spLocks/>
            </p:cNvSpPr>
            <p:nvPr/>
          </p:nvSpPr>
          <p:spPr bwMode="auto">
            <a:xfrm flipV="1">
              <a:off x="12672" y="8778"/>
              <a:ext cx="922" cy="46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8" name="Группа 85"/>
          <p:cNvGrpSpPr/>
          <p:nvPr/>
        </p:nvGrpSpPr>
        <p:grpSpPr>
          <a:xfrm>
            <a:off x="6000760" y="3432014"/>
            <a:ext cx="2394347" cy="1425746"/>
            <a:chOff x="2000232" y="5156480"/>
            <a:chExt cx="2394347" cy="1425746"/>
          </a:xfrm>
        </p:grpSpPr>
        <p:sp>
          <p:nvSpPr>
            <p:cNvPr id="2098" name="Line 50"/>
            <p:cNvSpPr>
              <a:spLocks noChangeShapeType="1"/>
            </p:cNvSpPr>
            <p:nvPr/>
          </p:nvSpPr>
          <p:spPr bwMode="auto">
            <a:xfrm>
              <a:off x="2487596" y="5337192"/>
              <a:ext cx="1906983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9" name="Line 51"/>
            <p:cNvSpPr>
              <a:spLocks noChangeShapeType="1"/>
            </p:cNvSpPr>
            <p:nvPr/>
          </p:nvSpPr>
          <p:spPr bwMode="auto">
            <a:xfrm flipV="1">
              <a:off x="2443146" y="6541530"/>
              <a:ext cx="1951433" cy="40696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9" name="Group 52"/>
            <p:cNvGrpSpPr>
              <a:grpSpLocks/>
            </p:cNvGrpSpPr>
            <p:nvPr/>
          </p:nvGrpSpPr>
          <p:grpSpPr bwMode="auto">
            <a:xfrm>
              <a:off x="2123236" y="5156480"/>
              <a:ext cx="270015" cy="312002"/>
              <a:chOff x="7038" y="3244"/>
              <a:chExt cx="207" cy="207"/>
            </a:xfrm>
          </p:grpSpPr>
          <p:sp>
            <p:nvSpPr>
              <p:cNvPr id="2101" name="Line 53"/>
              <p:cNvSpPr>
                <a:spLocks noChangeShapeType="1"/>
              </p:cNvSpPr>
              <p:nvPr/>
            </p:nvSpPr>
            <p:spPr bwMode="auto">
              <a:xfrm>
                <a:off x="7038" y="3350"/>
                <a:ext cx="207" cy="0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2" name="Line 54"/>
              <p:cNvSpPr>
                <a:spLocks noChangeShapeType="1"/>
              </p:cNvSpPr>
              <p:nvPr/>
            </p:nvSpPr>
            <p:spPr bwMode="auto">
              <a:xfrm rot="16200000">
                <a:off x="7038" y="3348"/>
                <a:ext cx="207" cy="0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107" name="Line 59"/>
            <p:cNvSpPr>
              <a:spLocks noChangeShapeType="1"/>
            </p:cNvSpPr>
            <p:nvPr/>
          </p:nvSpPr>
          <p:spPr bwMode="auto">
            <a:xfrm flipV="1">
              <a:off x="2000232" y="6548204"/>
              <a:ext cx="350175" cy="17011"/>
            </a:xfrm>
            <a:prstGeom prst="line">
              <a:avLst/>
            </a:prstGeom>
            <a:noFill/>
            <a:ln w="63500" cmpd="sng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14" name="Text Box 66"/>
          <p:cNvSpPr txBox="1">
            <a:spLocks noChangeArrowheads="1"/>
          </p:cNvSpPr>
          <p:nvPr/>
        </p:nvSpPr>
        <p:spPr bwMode="auto">
          <a:xfrm>
            <a:off x="8286776" y="428604"/>
            <a:ext cx="35719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Ф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6394843" y="4490618"/>
            <a:ext cx="285751" cy="285750"/>
            <a:chOff x="1783" y="8526"/>
            <a:chExt cx="366" cy="388"/>
          </a:xfrm>
        </p:grpSpPr>
        <p:sp>
          <p:nvSpPr>
            <p:cNvPr id="96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4214810" y="1857364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Группа 59"/>
          <p:cNvGrpSpPr/>
          <p:nvPr/>
        </p:nvGrpSpPr>
        <p:grpSpPr>
          <a:xfrm>
            <a:off x="5369277" y="736199"/>
            <a:ext cx="1012705" cy="1518679"/>
            <a:chOff x="5369277" y="736199"/>
            <a:chExt cx="1012705" cy="1518679"/>
          </a:xfrm>
        </p:grpSpPr>
        <p:sp>
          <p:nvSpPr>
            <p:cNvPr id="2051" name="Line 3"/>
            <p:cNvSpPr>
              <a:spLocks noChangeShapeType="1"/>
            </p:cNvSpPr>
            <p:nvPr/>
          </p:nvSpPr>
          <p:spPr bwMode="auto">
            <a:xfrm>
              <a:off x="5905286" y="1595365"/>
              <a:ext cx="0" cy="659513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2" name="Group 30"/>
            <p:cNvGrpSpPr>
              <a:grpSpLocks/>
            </p:cNvGrpSpPr>
            <p:nvPr/>
          </p:nvGrpSpPr>
          <p:grpSpPr bwMode="auto">
            <a:xfrm>
              <a:off x="5369277" y="1354799"/>
              <a:ext cx="1012705" cy="418946"/>
              <a:chOff x="14060" y="4905"/>
              <a:chExt cx="461" cy="256"/>
            </a:xfrm>
          </p:grpSpPr>
          <p:sp>
            <p:nvSpPr>
              <p:cNvPr id="2079" name="AutoShape 31"/>
              <p:cNvSpPr>
                <a:spLocks noChangeArrowheads="1"/>
              </p:cNvSpPr>
              <p:nvPr/>
            </p:nvSpPr>
            <p:spPr bwMode="auto">
              <a:xfrm>
                <a:off x="14071" y="5020"/>
                <a:ext cx="450" cy="141"/>
              </a:xfrm>
              <a:prstGeom prst="flowChartInputOutput">
                <a:avLst/>
              </a:prstGeom>
              <a:solidFill>
                <a:srgbClr val="FFFFFF"/>
              </a:solidFill>
              <a:ln w="3810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0" name="AutoShape 32"/>
              <p:cNvSpPr>
                <a:spLocks noChangeArrowheads="1"/>
              </p:cNvSpPr>
              <p:nvPr/>
            </p:nvSpPr>
            <p:spPr bwMode="auto">
              <a:xfrm>
                <a:off x="14060" y="4905"/>
                <a:ext cx="450" cy="141"/>
              </a:xfrm>
              <a:prstGeom prst="flowChartInputOutput">
                <a:avLst/>
              </a:prstGeom>
              <a:solidFill>
                <a:srgbClr val="FFFFFF"/>
              </a:solidFill>
              <a:ln w="3810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097" name="Line 49"/>
            <p:cNvSpPr>
              <a:spLocks noChangeShapeType="1"/>
            </p:cNvSpPr>
            <p:nvPr/>
          </p:nvSpPr>
          <p:spPr bwMode="auto">
            <a:xfrm flipH="1" flipV="1">
              <a:off x="5903089" y="736199"/>
              <a:ext cx="0" cy="71679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5929322" y="2928670"/>
            <a:ext cx="2428892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электрическим      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2214578" y="5241194"/>
            <a:ext cx="2571800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U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7"/>
          <p:cNvGrpSpPr>
            <a:grpSpLocks/>
          </p:cNvGrpSpPr>
          <p:nvPr/>
        </p:nvGrpSpPr>
        <p:grpSpPr bwMode="auto">
          <a:xfrm>
            <a:off x="500063" y="4999818"/>
            <a:ext cx="1427501" cy="1358140"/>
            <a:chOff x="9757" y="3156"/>
            <a:chExt cx="567" cy="55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4" name="Text Box 8"/>
            <p:cNvSpPr txBox="1">
              <a:spLocks noChangeArrowheads="1"/>
            </p:cNvSpPr>
            <p:nvPr/>
          </p:nvSpPr>
          <p:spPr bwMode="auto">
            <a:xfrm>
              <a:off x="9925" y="3479"/>
              <a:ext cx="199" cy="2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Text Box 9"/>
            <p:cNvSpPr txBox="1">
              <a:spLocks noChangeArrowheads="1"/>
            </p:cNvSpPr>
            <p:nvPr/>
          </p:nvSpPr>
          <p:spPr bwMode="auto">
            <a:xfrm>
              <a:off x="9758" y="3156"/>
              <a:ext cx="566" cy="2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4000" b="1" baseline="-25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40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Line 10"/>
            <p:cNvSpPr>
              <a:spLocks noChangeShapeType="1"/>
            </p:cNvSpPr>
            <p:nvPr/>
          </p:nvSpPr>
          <p:spPr bwMode="auto">
            <a:xfrm>
              <a:off x="9757" y="3460"/>
              <a:ext cx="530" cy="0"/>
            </a:xfrm>
            <a:prstGeom prst="line">
              <a:avLst/>
            </a:prstGeom>
            <a:grpFill/>
            <a:ln w="3810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7" name="Text Box 4"/>
          <p:cNvSpPr txBox="1">
            <a:spLocks noChangeArrowheads="1"/>
          </p:cNvSpPr>
          <p:nvPr/>
        </p:nvSpPr>
        <p:spPr bwMode="auto">
          <a:xfrm>
            <a:off x="1785950" y="5312632"/>
            <a:ext cx="500066" cy="7858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 Box 4"/>
          <p:cNvSpPr txBox="1">
            <a:spLocks noChangeArrowheads="1"/>
          </p:cNvSpPr>
          <p:nvPr/>
        </p:nvSpPr>
        <p:spPr bwMode="auto">
          <a:xfrm>
            <a:off x="2000264" y="4286256"/>
            <a:ext cx="3429024" cy="928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en-US" sz="4800" b="1" dirty="0" smtClean="0">
                <a:sym typeface="Symbol"/>
              </a:rPr>
              <a:t></a:t>
            </a:r>
            <a:r>
              <a:rPr lang="ru-RU" sz="4800" b="1" dirty="0" smtClean="0">
                <a:solidFill>
                  <a:srgbClr val="0000FF"/>
                </a:solidFill>
                <a:sym typeface="Symbol"/>
              </a:rPr>
              <a:t>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285752" y="4071942"/>
            <a:ext cx="5357818" cy="2428892"/>
          </a:xfrm>
          <a:prstGeom prst="round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0" name="Прямая со стрелкой 79"/>
          <p:cNvCxnSpPr/>
          <p:nvPr/>
        </p:nvCxnSpPr>
        <p:spPr>
          <a:xfrm>
            <a:off x="1000100" y="2285992"/>
            <a:ext cx="1928826" cy="1588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1571604" y="1643050"/>
            <a:ext cx="500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 Box 4"/>
          <p:cNvSpPr txBox="1">
            <a:spLocks noChangeArrowheads="1"/>
          </p:cNvSpPr>
          <p:nvPr/>
        </p:nvSpPr>
        <p:spPr bwMode="auto">
          <a:xfrm>
            <a:off x="1571604" y="2325636"/>
            <a:ext cx="714380" cy="7461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U</a:t>
            </a: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800" b="1" baseline="-25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215206" y="6396335"/>
            <a:ext cx="192879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12-6, стр.26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92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64" presetClass="path" presetSubtype="0" repeatCount="indefinite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6716E-6 L 0.72465 0.008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33" y="4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64" presetClass="path" presetSubtype="0" repeatCount="indefinite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0231 L 0.19861 -0.1041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0" y="-5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93" grpId="0" animBg="1"/>
      <p:bldP spid="2094" grpId="0" animBg="1"/>
      <p:bldP spid="2095" grpId="0" animBg="1"/>
      <p:bldP spid="2096" grpId="0" animBg="1"/>
      <p:bldP spid="56" grpId="0" animBg="1"/>
      <p:bldP spid="57" grpId="0" animBg="1"/>
      <p:bldP spid="59" grpId="0"/>
      <p:bldP spid="2114" grpId="0"/>
      <p:bldP spid="58" grpId="0"/>
      <p:bldP spid="109" grpId="0" animBg="1"/>
      <p:bldP spid="72" grpId="0" animBg="1"/>
      <p:bldP spid="77" grpId="0" animBg="1"/>
      <p:bldP spid="78" grpId="0" animBg="1"/>
      <p:bldP spid="79" grpId="0" animBg="1"/>
      <p:bldP spid="81" grpId="0"/>
      <p:bldP spid="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109"/>
          <p:cNvSpPr txBox="1"/>
          <p:nvPr/>
        </p:nvSpPr>
        <p:spPr>
          <a:xfrm>
            <a:off x="5076056" y="2494637"/>
            <a:ext cx="99510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?</a:t>
            </a:r>
            <a:endParaRPr lang="ru-RU" sz="3600" dirty="0"/>
          </a:p>
        </p:txBody>
      </p:sp>
      <p:grpSp>
        <p:nvGrpSpPr>
          <p:cNvPr id="6" name="Группа 102"/>
          <p:cNvGrpSpPr/>
          <p:nvPr/>
        </p:nvGrpSpPr>
        <p:grpSpPr>
          <a:xfrm>
            <a:off x="5871565" y="1412776"/>
            <a:ext cx="428627" cy="646331"/>
            <a:chOff x="7643825" y="143228"/>
            <a:chExt cx="476252" cy="646331"/>
          </a:xfrm>
        </p:grpSpPr>
        <p:sp>
          <p:nvSpPr>
            <p:cNvPr id="107" name="TextBox 106"/>
            <p:cNvSpPr txBox="1"/>
            <p:nvPr/>
          </p:nvSpPr>
          <p:spPr>
            <a:xfrm>
              <a:off x="7643825" y="143228"/>
              <a:ext cx="47625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Line 18"/>
            <p:cNvSpPr>
              <a:spLocks noChangeShapeType="1"/>
            </p:cNvSpPr>
            <p:nvPr/>
          </p:nvSpPr>
          <p:spPr bwMode="auto">
            <a:xfrm>
              <a:off x="7703585" y="344915"/>
              <a:ext cx="349353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6600"/>
                </a:solidFill>
              </a:endParaRPr>
            </a:p>
          </p:txBody>
        </p:sp>
      </p:grpSp>
      <p:sp>
        <p:nvSpPr>
          <p:cNvPr id="67" name="Text Box 11"/>
          <p:cNvSpPr txBox="1">
            <a:spLocks noChangeArrowheads="1"/>
          </p:cNvSpPr>
          <p:nvPr/>
        </p:nvSpPr>
        <p:spPr bwMode="auto">
          <a:xfrm>
            <a:off x="142844" y="2214554"/>
            <a:ext cx="500066" cy="50006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y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Line 5"/>
          <p:cNvSpPr>
            <a:spLocks noChangeShapeType="1"/>
          </p:cNvSpPr>
          <p:nvPr/>
        </p:nvSpPr>
        <p:spPr bwMode="auto">
          <a:xfrm>
            <a:off x="642910" y="4572008"/>
            <a:ext cx="821537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Группа 67"/>
          <p:cNvGrpSpPr/>
          <p:nvPr/>
        </p:nvGrpSpPr>
        <p:grpSpPr>
          <a:xfrm>
            <a:off x="4143372" y="5143512"/>
            <a:ext cx="714380" cy="646331"/>
            <a:chOff x="7643834" y="139463"/>
            <a:chExt cx="714380" cy="646331"/>
          </a:xfrm>
        </p:grpSpPr>
        <p:grpSp>
          <p:nvGrpSpPr>
            <p:cNvPr id="11" name="Группа 68"/>
            <p:cNvGrpSpPr/>
            <p:nvPr/>
          </p:nvGrpSpPr>
          <p:grpSpPr>
            <a:xfrm>
              <a:off x="7643834" y="139463"/>
              <a:ext cx="714380" cy="646331"/>
              <a:chOff x="6643702" y="493018"/>
              <a:chExt cx="714380" cy="646331"/>
            </a:xfrm>
            <a:solidFill>
              <a:schemeClr val="bg1"/>
            </a:solidFill>
          </p:grpSpPr>
          <p:sp>
            <p:nvSpPr>
              <p:cNvPr id="71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6643702" y="493018"/>
                <a:ext cx="714380" cy="646331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ru-RU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0" name="Line 18"/>
            <p:cNvSpPr>
              <a:spLocks noChangeShapeType="1"/>
            </p:cNvSpPr>
            <p:nvPr/>
          </p:nvSpPr>
          <p:spPr bwMode="auto">
            <a:xfrm>
              <a:off x="7703585" y="210901"/>
              <a:ext cx="34935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6072206"/>
            <a:ext cx="4071966" cy="142876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857496"/>
            <a:ext cx="4071966" cy="1428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73363" y="4503274"/>
            <a:ext cx="835824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500036" y="4321884"/>
            <a:ext cx="357188" cy="357187"/>
            <a:chOff x="1783" y="8526"/>
            <a:chExt cx="366" cy="388"/>
          </a:xfrm>
        </p:grpSpPr>
        <p:sp>
          <p:nvSpPr>
            <p:cNvPr id="9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Группа 23"/>
          <p:cNvGrpSpPr/>
          <p:nvPr/>
        </p:nvGrpSpPr>
        <p:grpSpPr>
          <a:xfrm>
            <a:off x="2570148" y="3000372"/>
            <a:ext cx="1588" cy="3060000"/>
            <a:chOff x="4000496" y="1215216"/>
            <a:chExt cx="1588" cy="2928164"/>
          </a:xfrm>
        </p:grpSpPr>
        <p:cxnSp>
          <p:nvCxnSpPr>
            <p:cNvPr id="20" name="Прямая со стрелкой 19"/>
            <p:cNvCxnSpPr/>
            <p:nvPr/>
          </p:nvCxnSpPr>
          <p:spPr>
            <a:xfrm rot="5400000">
              <a:off x="2536811" y="2678901"/>
              <a:ext cx="2928164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rot="5400000">
              <a:off x="3822695" y="3392487"/>
              <a:ext cx="35719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24"/>
          <p:cNvGrpSpPr/>
          <p:nvPr/>
        </p:nvGrpSpPr>
        <p:grpSpPr>
          <a:xfrm>
            <a:off x="4143372" y="3000372"/>
            <a:ext cx="1588" cy="3060000"/>
            <a:chOff x="4000496" y="1215216"/>
            <a:chExt cx="1588" cy="2928164"/>
          </a:xfrm>
        </p:grpSpPr>
        <p:cxnSp>
          <p:nvCxnSpPr>
            <p:cNvPr id="26" name="Прямая со стрелкой 25"/>
            <p:cNvCxnSpPr/>
            <p:nvPr/>
          </p:nvCxnSpPr>
          <p:spPr>
            <a:xfrm rot="5400000">
              <a:off x="2536811" y="2678901"/>
              <a:ext cx="2928164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rot="5400000">
              <a:off x="3822695" y="3392487"/>
              <a:ext cx="35719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7"/>
          <p:cNvGrpSpPr/>
          <p:nvPr/>
        </p:nvGrpSpPr>
        <p:grpSpPr>
          <a:xfrm>
            <a:off x="1071538" y="3000372"/>
            <a:ext cx="1588" cy="3060000"/>
            <a:chOff x="4000496" y="1215216"/>
            <a:chExt cx="1588" cy="2928164"/>
          </a:xfrm>
        </p:grpSpPr>
        <p:cxnSp>
          <p:nvCxnSpPr>
            <p:cNvPr id="29" name="Прямая со стрелкой 28"/>
            <p:cNvCxnSpPr/>
            <p:nvPr/>
          </p:nvCxnSpPr>
          <p:spPr>
            <a:xfrm rot="5400000">
              <a:off x="2536811" y="2678901"/>
              <a:ext cx="2928164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rot="5400000">
              <a:off x="3822695" y="3392487"/>
              <a:ext cx="35719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Прямая со стрелкой 30"/>
          <p:cNvCxnSpPr/>
          <p:nvPr/>
        </p:nvCxnSpPr>
        <p:spPr>
          <a:xfrm rot="16200000" flipV="1">
            <a:off x="372807" y="4008605"/>
            <a:ext cx="598819" cy="11112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32"/>
          <p:cNvGrpSpPr/>
          <p:nvPr/>
        </p:nvGrpSpPr>
        <p:grpSpPr>
          <a:xfrm>
            <a:off x="214282" y="3116297"/>
            <a:ext cx="714380" cy="646331"/>
            <a:chOff x="7643834" y="139463"/>
            <a:chExt cx="714380" cy="646331"/>
          </a:xfrm>
        </p:grpSpPr>
        <p:grpSp>
          <p:nvGrpSpPr>
            <p:cNvPr id="17" name="Группа 68"/>
            <p:cNvGrpSpPr/>
            <p:nvPr/>
          </p:nvGrpSpPr>
          <p:grpSpPr>
            <a:xfrm>
              <a:off x="7643834" y="139463"/>
              <a:ext cx="714380" cy="646331"/>
              <a:chOff x="6643702" y="493018"/>
              <a:chExt cx="714380" cy="646331"/>
            </a:xfrm>
            <a:solidFill>
              <a:schemeClr val="bg1"/>
            </a:solidFill>
          </p:grpSpPr>
          <p:sp>
            <p:nvSpPr>
              <p:cNvPr id="36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43702" y="493018"/>
                <a:ext cx="71438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3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э</a:t>
                </a:r>
                <a:endParaRPr lang="ru-RU" sz="3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5" name="Line 18"/>
            <p:cNvSpPr>
              <a:spLocks noChangeShapeType="1"/>
            </p:cNvSpPr>
            <p:nvPr/>
          </p:nvSpPr>
          <p:spPr bwMode="auto">
            <a:xfrm>
              <a:off x="7786710" y="214290"/>
              <a:ext cx="34935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8" name="Группа 38"/>
          <p:cNvGrpSpPr/>
          <p:nvPr/>
        </p:nvGrpSpPr>
        <p:grpSpPr>
          <a:xfrm>
            <a:off x="1357290" y="3211297"/>
            <a:ext cx="714380" cy="646331"/>
            <a:chOff x="7643834" y="139463"/>
            <a:chExt cx="714380" cy="646331"/>
          </a:xfrm>
        </p:grpSpPr>
        <p:grpSp>
          <p:nvGrpSpPr>
            <p:cNvPr id="19" name="Группа 68"/>
            <p:cNvGrpSpPr/>
            <p:nvPr/>
          </p:nvGrpSpPr>
          <p:grpSpPr>
            <a:xfrm>
              <a:off x="7643834" y="139463"/>
              <a:ext cx="714380" cy="646331"/>
              <a:chOff x="6643702" y="493018"/>
              <a:chExt cx="714380" cy="646331"/>
            </a:xfrm>
            <a:solidFill>
              <a:schemeClr val="bg1"/>
            </a:solidFill>
          </p:grpSpPr>
          <p:sp>
            <p:nvSpPr>
              <p:cNvPr id="42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643702" y="493018"/>
                <a:ext cx="71438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ru-RU" sz="3600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1" name="Line 18"/>
            <p:cNvSpPr>
              <a:spLocks noChangeShapeType="1"/>
            </p:cNvSpPr>
            <p:nvPr/>
          </p:nvSpPr>
          <p:spPr bwMode="auto">
            <a:xfrm>
              <a:off x="7703585" y="344915"/>
              <a:ext cx="349353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6600"/>
                </a:solidFill>
              </a:endParaRPr>
            </a:p>
          </p:txBody>
        </p:sp>
      </p:grpSp>
      <p:cxnSp>
        <p:nvCxnSpPr>
          <p:cNvPr id="38" name="Прямая со стрелкой 37"/>
          <p:cNvCxnSpPr/>
          <p:nvPr/>
        </p:nvCxnSpPr>
        <p:spPr>
          <a:xfrm rot="16200000" flipV="1">
            <a:off x="1134874" y="3981290"/>
            <a:ext cx="598819" cy="11112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Левая фигурная скобка 43"/>
          <p:cNvSpPr/>
          <p:nvPr/>
        </p:nvSpPr>
        <p:spPr>
          <a:xfrm>
            <a:off x="4286248" y="3000372"/>
            <a:ext cx="428628" cy="1500198"/>
          </a:xfrm>
          <a:prstGeom prst="lef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68"/>
          <p:cNvGrpSpPr/>
          <p:nvPr/>
        </p:nvGrpSpPr>
        <p:grpSpPr>
          <a:xfrm rot="3460863">
            <a:off x="3500430" y="3535761"/>
            <a:ext cx="940570" cy="646331"/>
            <a:chOff x="6643699" y="493018"/>
            <a:chExt cx="855063" cy="646331"/>
          </a:xfrm>
          <a:solidFill>
            <a:schemeClr val="bg1"/>
          </a:solidFill>
        </p:grpSpPr>
        <p:sp>
          <p:nvSpPr>
            <p:cNvPr id="48" name="Line 18"/>
            <p:cNvSpPr>
              <a:spLocks noChangeShapeType="1"/>
            </p:cNvSpPr>
            <p:nvPr/>
          </p:nvSpPr>
          <p:spPr bwMode="auto">
            <a:xfrm>
              <a:off x="6715140" y="564456"/>
              <a:ext cx="457489" cy="0"/>
            </a:xfrm>
            <a:prstGeom prst="line">
              <a:avLst/>
            </a:prstGeom>
            <a:grp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643699" y="493018"/>
              <a:ext cx="8550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y=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Левая фигурная скобка 49"/>
          <p:cNvSpPr/>
          <p:nvPr/>
        </p:nvSpPr>
        <p:spPr>
          <a:xfrm rot="16200000" flipH="1">
            <a:off x="2500298" y="3786190"/>
            <a:ext cx="357190" cy="4071966"/>
          </a:xfrm>
          <a:prstGeom prst="leftBrac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68"/>
          <p:cNvGrpSpPr/>
          <p:nvPr/>
        </p:nvGrpSpPr>
        <p:grpSpPr>
          <a:xfrm>
            <a:off x="2643174" y="5072074"/>
            <a:ext cx="928694" cy="523220"/>
            <a:chOff x="6643702" y="493018"/>
            <a:chExt cx="1298872" cy="523220"/>
          </a:xfrm>
          <a:solidFill>
            <a:schemeClr val="bg1"/>
          </a:solidFill>
        </p:grpSpPr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6715140" y="564456"/>
              <a:ext cx="457489" cy="0"/>
            </a:xfrm>
            <a:prstGeom prst="line">
              <a:avLst/>
            </a:prstGeom>
            <a:grp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643702" y="493018"/>
              <a:ext cx="129887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L=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Группа 58"/>
          <p:cNvGrpSpPr/>
          <p:nvPr/>
        </p:nvGrpSpPr>
        <p:grpSpPr>
          <a:xfrm>
            <a:off x="1500166" y="4572008"/>
            <a:ext cx="571504" cy="646331"/>
            <a:chOff x="7643830" y="139463"/>
            <a:chExt cx="635004" cy="646331"/>
          </a:xfrm>
        </p:grpSpPr>
        <p:grpSp>
          <p:nvGrpSpPr>
            <p:cNvPr id="25" name="Группа 68"/>
            <p:cNvGrpSpPr/>
            <p:nvPr/>
          </p:nvGrpSpPr>
          <p:grpSpPr>
            <a:xfrm>
              <a:off x="7643830" y="139463"/>
              <a:ext cx="635004" cy="646331"/>
              <a:chOff x="6643698" y="493018"/>
              <a:chExt cx="635004" cy="646331"/>
            </a:xfrm>
            <a:solidFill>
              <a:schemeClr val="bg1"/>
            </a:solidFill>
          </p:grpSpPr>
          <p:sp>
            <p:nvSpPr>
              <p:cNvPr id="62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6643698" y="493018"/>
                <a:ext cx="635004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1" name="Line 18"/>
            <p:cNvSpPr>
              <a:spLocks noChangeShapeType="1"/>
            </p:cNvSpPr>
            <p:nvPr/>
          </p:nvSpPr>
          <p:spPr bwMode="auto">
            <a:xfrm>
              <a:off x="7703585" y="344915"/>
              <a:ext cx="349353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6600"/>
                </a:solidFill>
              </a:endParaRPr>
            </a:p>
          </p:txBody>
        </p:sp>
      </p:grpSp>
      <p:cxnSp>
        <p:nvCxnSpPr>
          <p:cNvPr id="57" name="Прямая со стрелкой 56"/>
          <p:cNvCxnSpPr/>
          <p:nvPr/>
        </p:nvCxnSpPr>
        <p:spPr>
          <a:xfrm flipV="1">
            <a:off x="857224" y="4643446"/>
            <a:ext cx="774706" cy="2731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Line 4"/>
          <p:cNvSpPr>
            <a:spLocks noChangeShapeType="1"/>
          </p:cNvSpPr>
          <p:nvPr/>
        </p:nvSpPr>
        <p:spPr bwMode="auto">
          <a:xfrm flipV="1">
            <a:off x="642910" y="2285992"/>
            <a:ext cx="0" cy="2286016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Text Box 11"/>
          <p:cNvSpPr txBox="1">
            <a:spLocks noChangeArrowheads="1"/>
          </p:cNvSpPr>
          <p:nvPr/>
        </p:nvSpPr>
        <p:spPr bwMode="auto">
          <a:xfrm>
            <a:off x="8643934" y="4572008"/>
            <a:ext cx="500066" cy="50006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Содержимое 36"/>
          <p:cNvSpPr txBox="1">
            <a:spLocks/>
          </p:cNvSpPr>
          <p:nvPr/>
        </p:nvSpPr>
        <p:spPr>
          <a:xfrm>
            <a:off x="0" y="0"/>
            <a:ext cx="9144000" cy="6429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Электрон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О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движется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равномерно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•10</a:t>
            </a:r>
            <a:r>
              <a:rPr lang="ru-RU" sz="24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т.к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Fx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=0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 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42876" y="714356"/>
            <a:ext cx="5357818" cy="5232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 ускорением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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2800" dirty="0">
              <a:solidFill>
                <a:srgbClr val="365D21"/>
              </a:solidFill>
            </a:endParaRPr>
          </a:p>
        </p:txBody>
      </p:sp>
      <p:grpSp>
        <p:nvGrpSpPr>
          <p:cNvPr id="28" name="Group 5"/>
          <p:cNvGrpSpPr>
            <a:grpSpLocks/>
          </p:cNvGrpSpPr>
          <p:nvPr/>
        </p:nvGrpSpPr>
        <p:grpSpPr bwMode="auto">
          <a:xfrm>
            <a:off x="749973" y="1190296"/>
            <a:ext cx="3072126" cy="1786011"/>
            <a:chOff x="14533" y="2007"/>
            <a:chExt cx="4470" cy="3573"/>
          </a:xfrm>
        </p:grpSpPr>
        <p:grpSp>
          <p:nvGrpSpPr>
            <p:cNvPr id="32" name="Group 7"/>
            <p:cNvGrpSpPr>
              <a:grpSpLocks/>
            </p:cNvGrpSpPr>
            <p:nvPr/>
          </p:nvGrpSpPr>
          <p:grpSpPr bwMode="auto">
            <a:xfrm>
              <a:off x="15461" y="3604"/>
              <a:ext cx="2156" cy="1690"/>
              <a:chOff x="9862" y="6636"/>
              <a:chExt cx="1071" cy="1690"/>
            </a:xfrm>
          </p:grpSpPr>
          <p:grpSp>
            <p:nvGrpSpPr>
              <p:cNvPr id="33" name="Group 9"/>
              <p:cNvGrpSpPr>
                <a:grpSpLocks/>
              </p:cNvGrpSpPr>
              <p:nvPr/>
            </p:nvGrpSpPr>
            <p:grpSpPr bwMode="auto">
              <a:xfrm>
                <a:off x="9862" y="6636"/>
                <a:ext cx="1071" cy="1690"/>
                <a:chOff x="12788" y="5651"/>
                <a:chExt cx="1071" cy="1690"/>
              </a:xfrm>
            </p:grpSpPr>
            <p:sp>
              <p:nvSpPr>
                <p:cNvPr id="8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788" y="5651"/>
                  <a:ext cx="1071" cy="674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– 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3011" y="6486"/>
                  <a:ext cx="391" cy="855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24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a 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0" name="Line 8"/>
              <p:cNvSpPr>
                <a:spLocks noChangeShapeType="1"/>
              </p:cNvSpPr>
              <p:nvPr/>
            </p:nvSpPr>
            <p:spPr bwMode="auto">
              <a:xfrm>
                <a:off x="10026" y="7558"/>
                <a:ext cx="538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4533" y="2007"/>
              <a:ext cx="4470" cy="357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</a:p>
            <a:p>
              <a:pPr lvl="0">
                <a:spcAft>
                  <a:spcPts val="1000"/>
                </a:spcAft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/2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1" name="Line 4"/>
          <p:cNvSpPr>
            <a:spLocks noChangeShapeType="1"/>
          </p:cNvSpPr>
          <p:nvPr/>
        </p:nvSpPr>
        <p:spPr bwMode="auto">
          <a:xfrm rot="-11820000" flipH="1">
            <a:off x="4539149" y="2151368"/>
            <a:ext cx="1588512" cy="630562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643570" y="2996983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8" name="Прямая соединительная линия 97"/>
          <p:cNvCxnSpPr/>
          <p:nvPr/>
        </p:nvCxnSpPr>
        <p:spPr>
          <a:xfrm rot="16200000" flipH="1">
            <a:off x="5168316" y="2688669"/>
            <a:ext cx="1575026" cy="31354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4714876" y="3071810"/>
            <a:ext cx="1643074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6012160" y="1988840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Arc 20"/>
          <p:cNvSpPr>
            <a:spLocks/>
          </p:cNvSpPr>
          <p:nvPr/>
        </p:nvSpPr>
        <p:spPr bwMode="auto">
          <a:xfrm rot="16806994" flipV="1">
            <a:off x="4895990" y="2775343"/>
            <a:ext cx="309326" cy="21781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929222" y="3620160"/>
            <a:ext cx="178591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87" name="TextBox 86"/>
          <p:cNvSpPr txBox="1"/>
          <p:nvPr/>
        </p:nvSpPr>
        <p:spPr>
          <a:xfrm>
            <a:off x="6215106" y="1260102"/>
            <a:ext cx="157160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cxnSp>
        <p:nvCxnSpPr>
          <p:cNvPr id="113" name="Прямая со стрелкой 112"/>
          <p:cNvCxnSpPr/>
          <p:nvPr/>
        </p:nvCxnSpPr>
        <p:spPr>
          <a:xfrm rot="5400000">
            <a:off x="4964909" y="1964521"/>
            <a:ext cx="3143272" cy="214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Скругленный прямоугольник 116"/>
          <p:cNvSpPr/>
          <p:nvPr/>
        </p:nvSpPr>
        <p:spPr>
          <a:xfrm>
            <a:off x="1377212" y="1292903"/>
            <a:ext cx="357190" cy="357190"/>
          </a:xfrm>
          <a:prstGeom prst="roundRect">
            <a:avLst/>
          </a:prstGeom>
          <a:solidFill>
            <a:schemeClr val="bg1">
              <a:lumMod val="95000"/>
              <a:alpha val="7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1265930" y="1754332"/>
            <a:ext cx="357190" cy="357190"/>
          </a:xfrm>
          <a:prstGeom prst="roundRect">
            <a:avLst/>
          </a:prstGeom>
          <a:solidFill>
            <a:schemeClr val="bg1">
              <a:lumMod val="95000"/>
              <a:alpha val="9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1897736" y="1733538"/>
            <a:ext cx="421585" cy="357190"/>
          </a:xfrm>
          <a:prstGeom prst="roundRect">
            <a:avLst/>
          </a:prstGeom>
          <a:solidFill>
            <a:schemeClr val="bg1">
              <a:lumMod val="95000"/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2136064" y="2091600"/>
            <a:ext cx="435671" cy="357190"/>
          </a:xfrm>
          <a:prstGeom prst="roundRect">
            <a:avLst/>
          </a:prstGeom>
          <a:solidFill>
            <a:schemeClr val="bg1">
              <a:lumMod val="95000"/>
              <a:alpha val="8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4" name="Прямая со стрелкой 113"/>
          <p:cNvCxnSpPr/>
          <p:nvPr/>
        </p:nvCxnSpPr>
        <p:spPr>
          <a:xfrm>
            <a:off x="928662" y="1571612"/>
            <a:ext cx="4857784" cy="2071702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363258" y="97172"/>
            <a:ext cx="142876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800" dirty="0">
              <a:solidFill>
                <a:srgbClr val="0014AC"/>
              </a:solidFill>
            </a:endParaRPr>
          </a:p>
        </p:txBody>
      </p:sp>
      <p:grpSp>
        <p:nvGrpSpPr>
          <p:cNvPr id="34" name="Группа 125"/>
          <p:cNvGrpSpPr/>
          <p:nvPr/>
        </p:nvGrpSpPr>
        <p:grpSpPr>
          <a:xfrm>
            <a:off x="6883774" y="1436787"/>
            <a:ext cx="2045416" cy="1404408"/>
            <a:chOff x="6858016" y="1771641"/>
            <a:chExt cx="2045416" cy="1404408"/>
          </a:xfrm>
        </p:grpSpPr>
        <p:sp>
          <p:nvSpPr>
            <p:cNvPr id="121" name="Text Box 4"/>
            <p:cNvSpPr txBox="1">
              <a:spLocks noChangeArrowheads="1"/>
            </p:cNvSpPr>
            <p:nvPr/>
          </p:nvSpPr>
          <p:spPr bwMode="auto">
            <a:xfrm>
              <a:off x="8121684" y="1771641"/>
              <a:ext cx="769397" cy="74617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8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U</a:t>
              </a:r>
              <a:r>
                <a:rPr lang="ru-RU" sz="48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ru-RU" sz="4800" b="1" baseline="-25000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48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Прямоугольник 121"/>
            <p:cNvSpPr/>
            <p:nvPr/>
          </p:nvSpPr>
          <p:spPr>
            <a:xfrm>
              <a:off x="8177556" y="2529718"/>
              <a:ext cx="55656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 </a:t>
              </a:r>
              <a:endParaRPr lang="ru-RU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9" name="Группа 46"/>
            <p:cNvGrpSpPr/>
            <p:nvPr/>
          </p:nvGrpSpPr>
          <p:grpSpPr>
            <a:xfrm>
              <a:off x="6858016" y="2057392"/>
              <a:ext cx="2045416" cy="1000132"/>
              <a:chOff x="4319277" y="4827266"/>
              <a:chExt cx="2045416" cy="1000132"/>
            </a:xfrm>
          </p:grpSpPr>
          <p:sp>
            <p:nvSpPr>
              <p:cNvPr id="124" name="Text Box 32"/>
              <p:cNvSpPr txBox="1">
                <a:spLocks noChangeArrowheads="1"/>
              </p:cNvSpPr>
              <p:nvPr/>
            </p:nvSpPr>
            <p:spPr bwMode="auto">
              <a:xfrm>
                <a:off x="4319277" y="4827266"/>
                <a:ext cx="1143008" cy="1000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en-US" sz="5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5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6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5" name="Line 28"/>
              <p:cNvSpPr>
                <a:spLocks noChangeShapeType="1"/>
              </p:cNvSpPr>
              <p:nvPr/>
            </p:nvSpPr>
            <p:spPr bwMode="auto">
              <a:xfrm>
                <a:off x="5500693" y="5357826"/>
                <a:ext cx="8640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cxnSp>
        <p:nvCxnSpPr>
          <p:cNvPr id="127" name="Прямая со стрелкой 126"/>
          <p:cNvCxnSpPr/>
          <p:nvPr/>
        </p:nvCxnSpPr>
        <p:spPr>
          <a:xfrm flipV="1">
            <a:off x="4071934" y="2571744"/>
            <a:ext cx="4214842" cy="128588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/>
          <p:nvPr/>
        </p:nvCxnSpPr>
        <p:spPr>
          <a:xfrm rot="5400000">
            <a:off x="2536017" y="892951"/>
            <a:ext cx="1285884" cy="5000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/>
          <p:nvPr/>
        </p:nvCxnSpPr>
        <p:spPr>
          <a:xfrm flipV="1">
            <a:off x="2786050" y="1571612"/>
            <a:ext cx="3571900" cy="4286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/>
          <p:nvPr/>
        </p:nvCxnSpPr>
        <p:spPr>
          <a:xfrm rot="16200000" flipH="1">
            <a:off x="6679421" y="1750207"/>
            <a:ext cx="428628" cy="3571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Рамка 135"/>
          <p:cNvSpPr/>
          <p:nvPr/>
        </p:nvSpPr>
        <p:spPr>
          <a:xfrm>
            <a:off x="8001024" y="1500174"/>
            <a:ext cx="857256" cy="7143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786414" y="714356"/>
            <a:ext cx="335761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137" name="TextBox 136"/>
          <p:cNvSpPr txBox="1"/>
          <p:nvPr/>
        </p:nvSpPr>
        <p:spPr>
          <a:xfrm>
            <a:off x="5143504" y="5214950"/>
            <a:ext cx="364333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перевести сантиметры в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метры!!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!          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2" name="Дуга 1"/>
          <p:cNvSpPr/>
          <p:nvPr/>
        </p:nvSpPr>
        <p:spPr>
          <a:xfrm flipV="1">
            <a:off x="-3780928" y="-3483768"/>
            <a:ext cx="9565664" cy="7992888"/>
          </a:xfrm>
          <a:prstGeom prst="arc">
            <a:avLst>
              <a:gd name="adj1" fmla="val 16330123"/>
              <a:gd name="adj2" fmla="val 20462968"/>
            </a:avLst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139 C 0.05521 -0.0007 0.11042 -0.00278 0.16528 -0.01921 C 0.21997 -0.03542 0.28264 -0.06574 0.32813 -0.09699 C 0.37344 -0.12824 0.36563 -0.14236 0.4382 -0.20695 C 0.51094 -0.27153 0.63733 -0.37801 0.76389 -0.48472 " pathEditMode="relative" rAng="0" ptsTypes="aaaaA">
                                      <p:cBhvr>
                                        <p:cTn id="1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94" y="-243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000"/>
                            </p:stCondLst>
                            <p:childTnLst>
                              <p:par>
                                <p:cTn id="2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500"/>
                            </p:stCondLst>
                            <p:childTnLst>
                              <p:par>
                                <p:cTn id="2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500"/>
                            </p:stCondLst>
                            <p:childTnLst>
                              <p:par>
                                <p:cTn id="2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500"/>
                            </p:stCondLst>
                            <p:childTnLst>
                              <p:par>
                                <p:cTn id="2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7" dur="2000" fill="hold"/>
                                        <p:tgtEl>
                                          <p:spTgt spid="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67" grpId="0" animBg="1"/>
      <p:bldP spid="65" grpId="0" animBg="1"/>
      <p:bldP spid="3" grpId="0" animBg="1"/>
      <p:bldP spid="4" grpId="0" animBg="1"/>
      <p:bldP spid="44" grpId="0" animBg="1"/>
      <p:bldP spid="50" grpId="0" animBg="1"/>
      <p:bldP spid="64" grpId="0" animBg="1"/>
      <p:bldP spid="66" grpId="0" animBg="1"/>
      <p:bldP spid="73" grpId="0" animBg="1"/>
      <p:bldP spid="75" grpId="0" animBg="1" autoUpdateAnimBg="0"/>
      <p:bldP spid="91" grpId="0" animBg="1"/>
      <p:bldP spid="94" grpId="0"/>
      <p:bldP spid="108" grpId="0"/>
      <p:bldP spid="109" grpId="0" animBg="1"/>
      <p:bldP spid="111" grpId="0" animBg="1" autoUpdateAnimBg="0"/>
      <p:bldP spid="87" grpId="0" animBg="1"/>
      <p:bldP spid="117" grpId="0" animBg="1"/>
      <p:bldP spid="118" grpId="0" animBg="1"/>
      <p:bldP spid="119" grpId="0" animBg="1"/>
      <p:bldP spid="120" grpId="0" animBg="1"/>
      <p:bldP spid="74" grpId="0" animBg="1" autoUpdateAnimBg="0"/>
      <p:bldP spid="136" grpId="0" animBg="1"/>
      <p:bldP spid="136" grpId="1" animBg="1"/>
      <p:bldP spid="84" grpId="0" animBg="1"/>
      <p:bldP spid="84" grpId="1" animBg="1"/>
      <p:bldP spid="137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48" y="-24"/>
            <a:ext cx="5715000" cy="56356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2910" y="428604"/>
            <a:ext cx="6572296" cy="2714644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№21 </a:t>
            </a:r>
          </a:p>
          <a:p>
            <a:pPr>
              <a:lnSpc>
                <a:spcPts val="4000"/>
              </a:lnSpc>
            </a:pP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117,118    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§77,78  упр12(8,9)</a:t>
            </a:r>
          </a:p>
          <a:p>
            <a:pPr>
              <a:lnSpc>
                <a:spcPts val="4000"/>
              </a:lnSpc>
            </a:pPr>
            <a:r>
              <a:rPr lang="ru-RU" sz="4800" b="1" dirty="0" smtClean="0"/>
              <a:t> 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гр3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879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880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882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ВАК</a:t>
            </a:r>
            <a:r>
              <a:rPr lang="ru-RU" dirty="0" smtClean="0"/>
              <a:t> </a:t>
            </a:r>
            <a:r>
              <a:rPr lang="ru-RU" b="1" dirty="0" smtClean="0"/>
              <a:t> </a:t>
            </a:r>
            <a:endParaRPr lang="ru-RU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9334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5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 l="28711" t="59868" r="30273" b="32284"/>
          <a:stretch>
            <a:fillRect/>
          </a:stretch>
        </p:blipFill>
        <p:spPr bwMode="auto">
          <a:xfrm>
            <a:off x="0" y="0"/>
            <a:ext cx="9144000" cy="139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 rot="16200000" flipH="1">
            <a:off x="822299" y="3392487"/>
            <a:ext cx="1070776" cy="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500034" y="3214686"/>
            <a:ext cx="714380" cy="646331"/>
            <a:chOff x="7643834" y="139463"/>
            <a:chExt cx="714380" cy="646331"/>
          </a:xfrm>
        </p:grpSpPr>
        <p:grpSp>
          <p:nvGrpSpPr>
            <p:cNvPr id="11" name="Группа 68"/>
            <p:cNvGrpSpPr/>
            <p:nvPr/>
          </p:nvGrpSpPr>
          <p:grpSpPr>
            <a:xfrm>
              <a:off x="7643834" y="139463"/>
              <a:ext cx="714380" cy="646331"/>
              <a:chOff x="6643702" y="493018"/>
              <a:chExt cx="714380" cy="646331"/>
            </a:xfrm>
            <a:solidFill>
              <a:schemeClr val="bg1"/>
            </a:solidFill>
          </p:grpSpPr>
          <p:sp>
            <p:nvSpPr>
              <p:cNvPr id="13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643702" y="493018"/>
                <a:ext cx="714380" cy="646331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ru-RU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7703585" y="210901"/>
              <a:ext cx="34935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357686" y="3143248"/>
            <a:ext cx="571504" cy="646331"/>
            <a:chOff x="7643830" y="139463"/>
            <a:chExt cx="635004" cy="646331"/>
          </a:xfrm>
        </p:grpSpPr>
        <p:grpSp>
          <p:nvGrpSpPr>
            <p:cNvPr id="16" name="Группа 68"/>
            <p:cNvGrpSpPr/>
            <p:nvPr/>
          </p:nvGrpSpPr>
          <p:grpSpPr>
            <a:xfrm>
              <a:off x="7643830" y="139463"/>
              <a:ext cx="635004" cy="646331"/>
              <a:chOff x="6643698" y="493018"/>
              <a:chExt cx="635004" cy="646331"/>
            </a:xfrm>
            <a:solidFill>
              <a:schemeClr val="bg1"/>
            </a:solidFill>
          </p:grpSpPr>
          <p:sp>
            <p:nvSpPr>
              <p:cNvPr id="18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643698" y="493018"/>
                <a:ext cx="635004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7703585" y="344915"/>
              <a:ext cx="349353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6600"/>
                </a:solidFill>
              </a:endParaRPr>
            </a:p>
          </p:txBody>
        </p:sp>
      </p:grpSp>
      <p:cxnSp>
        <p:nvCxnSpPr>
          <p:cNvPr id="20" name="Прямая со стрелкой 19"/>
          <p:cNvCxnSpPr/>
          <p:nvPr/>
        </p:nvCxnSpPr>
        <p:spPr>
          <a:xfrm flipV="1">
            <a:off x="2571736" y="3429000"/>
            <a:ext cx="1643074" cy="27316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V="1">
            <a:off x="1492065" y="2722721"/>
            <a:ext cx="598819" cy="11112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23"/>
          <p:cNvGrpSpPr/>
          <p:nvPr/>
        </p:nvGrpSpPr>
        <p:grpSpPr>
          <a:xfrm>
            <a:off x="857224" y="2160288"/>
            <a:ext cx="714380" cy="646331"/>
            <a:chOff x="7643834" y="139463"/>
            <a:chExt cx="714380" cy="646331"/>
          </a:xfrm>
        </p:grpSpPr>
        <p:grpSp>
          <p:nvGrpSpPr>
            <p:cNvPr id="25" name="Группа 68"/>
            <p:cNvGrpSpPr/>
            <p:nvPr/>
          </p:nvGrpSpPr>
          <p:grpSpPr>
            <a:xfrm>
              <a:off x="7643834" y="139463"/>
              <a:ext cx="714380" cy="646331"/>
              <a:chOff x="6643702" y="493018"/>
              <a:chExt cx="714380" cy="646331"/>
            </a:xfrm>
            <a:solidFill>
              <a:schemeClr val="bg1"/>
            </a:solidFill>
          </p:grpSpPr>
          <p:sp>
            <p:nvSpPr>
              <p:cNvPr id="27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643702" y="493018"/>
                <a:ext cx="71438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3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э</a:t>
                </a:r>
                <a:endParaRPr lang="ru-RU" sz="3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7786710" y="214290"/>
              <a:ext cx="34935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9" name="Group 2"/>
          <p:cNvGrpSpPr>
            <a:grpSpLocks/>
          </p:cNvGrpSpPr>
          <p:nvPr/>
        </p:nvGrpSpPr>
        <p:grpSpPr bwMode="auto">
          <a:xfrm>
            <a:off x="1643044" y="3000372"/>
            <a:ext cx="357188" cy="357187"/>
            <a:chOff x="1783" y="8526"/>
            <a:chExt cx="366" cy="388"/>
          </a:xfrm>
        </p:grpSpPr>
        <p:sp>
          <p:nvSpPr>
            <p:cNvPr id="30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715008" y="1548458"/>
            <a:ext cx="335761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grpSp>
        <p:nvGrpSpPr>
          <p:cNvPr id="34" name="Group 5"/>
          <p:cNvGrpSpPr>
            <a:grpSpLocks/>
          </p:cNvGrpSpPr>
          <p:nvPr/>
        </p:nvGrpSpPr>
        <p:grpSpPr bwMode="auto">
          <a:xfrm>
            <a:off x="5929030" y="2143116"/>
            <a:ext cx="3072126" cy="1786011"/>
            <a:chOff x="14533" y="2007"/>
            <a:chExt cx="4470" cy="3573"/>
          </a:xfrm>
        </p:grpSpPr>
        <p:grpSp>
          <p:nvGrpSpPr>
            <p:cNvPr id="35" name="Group 7"/>
            <p:cNvGrpSpPr>
              <a:grpSpLocks/>
            </p:cNvGrpSpPr>
            <p:nvPr/>
          </p:nvGrpSpPr>
          <p:grpSpPr bwMode="auto">
            <a:xfrm>
              <a:off x="15461" y="3604"/>
              <a:ext cx="2156" cy="1690"/>
              <a:chOff x="9862" y="6636"/>
              <a:chExt cx="1071" cy="1690"/>
            </a:xfrm>
          </p:grpSpPr>
          <p:grpSp>
            <p:nvGrpSpPr>
              <p:cNvPr id="37" name="Group 9"/>
              <p:cNvGrpSpPr>
                <a:grpSpLocks/>
              </p:cNvGrpSpPr>
              <p:nvPr/>
            </p:nvGrpSpPr>
            <p:grpSpPr bwMode="auto">
              <a:xfrm>
                <a:off x="9862" y="6636"/>
                <a:ext cx="1071" cy="1690"/>
                <a:chOff x="12788" y="5651"/>
                <a:chExt cx="1071" cy="1690"/>
              </a:xfrm>
            </p:grpSpPr>
            <p:sp>
              <p:nvSpPr>
                <p:cNvPr id="3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788" y="5651"/>
                  <a:ext cx="1071" cy="674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– 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3011" y="6486"/>
                  <a:ext cx="391" cy="855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24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a 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8" name="Line 8"/>
              <p:cNvSpPr>
                <a:spLocks noChangeShapeType="1"/>
              </p:cNvSpPr>
              <p:nvPr/>
            </p:nvSpPr>
            <p:spPr bwMode="auto">
              <a:xfrm>
                <a:off x="10026" y="7558"/>
                <a:ext cx="538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6" name="Text Box 6"/>
            <p:cNvSpPr txBox="1">
              <a:spLocks noChangeArrowheads="1"/>
            </p:cNvSpPr>
            <p:nvPr/>
          </p:nvSpPr>
          <p:spPr bwMode="auto">
            <a:xfrm>
              <a:off x="14533" y="2007"/>
              <a:ext cx="4470" cy="357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</a:p>
            <a:p>
              <a:pPr lvl="0">
                <a:spcAft>
                  <a:spcPts val="1000"/>
                </a:spcAft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/2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Рамка 40"/>
          <p:cNvSpPr/>
          <p:nvPr/>
        </p:nvSpPr>
        <p:spPr>
          <a:xfrm>
            <a:off x="5857884" y="2143116"/>
            <a:ext cx="2143140" cy="57150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3357554" y="1425347"/>
            <a:ext cx="428627" cy="646331"/>
            <a:chOff x="7643825" y="143228"/>
            <a:chExt cx="476252" cy="646331"/>
          </a:xfrm>
        </p:grpSpPr>
        <p:sp>
          <p:nvSpPr>
            <p:cNvPr id="43" name="TextBox 42"/>
            <p:cNvSpPr txBox="1"/>
            <p:nvPr/>
          </p:nvSpPr>
          <p:spPr>
            <a:xfrm>
              <a:off x="7643825" y="143228"/>
              <a:ext cx="47625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Line 18"/>
            <p:cNvSpPr>
              <a:spLocks noChangeShapeType="1"/>
            </p:cNvSpPr>
            <p:nvPr/>
          </p:nvSpPr>
          <p:spPr bwMode="auto">
            <a:xfrm>
              <a:off x="7703585" y="344915"/>
              <a:ext cx="349353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6600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929190" y="3139859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97648" y="2139727"/>
            <a:ext cx="98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143240" y="2834342"/>
            <a:ext cx="1000132" cy="523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=60</a:t>
            </a:r>
            <a:endParaRPr lang="ru-RU" sz="2800" dirty="0"/>
          </a:p>
        </p:txBody>
      </p:sp>
      <p:sp>
        <p:nvSpPr>
          <p:cNvPr id="52" name="Arc 20"/>
          <p:cNvSpPr>
            <a:spLocks/>
          </p:cNvSpPr>
          <p:nvPr/>
        </p:nvSpPr>
        <p:spPr bwMode="auto">
          <a:xfrm rot="16806994" flipV="1">
            <a:off x="2838858" y="3124180"/>
            <a:ext cx="309326" cy="21781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43768" y="3786190"/>
            <a:ext cx="150026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142844" y="1428736"/>
            <a:ext cx="1973617" cy="52322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143768" y="4357694"/>
            <a:ext cx="164307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940497" y="1533961"/>
            <a:ext cx="435671" cy="357190"/>
          </a:xfrm>
          <a:prstGeom prst="roundRect">
            <a:avLst/>
          </a:prstGeom>
          <a:solidFill>
            <a:schemeClr val="bg1">
              <a:lumMod val="95000"/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-71470" y="4428314"/>
            <a:ext cx="135729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60°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/>
          </a:p>
        </p:txBody>
      </p:sp>
      <p:grpSp>
        <p:nvGrpSpPr>
          <p:cNvPr id="58" name="Group 7"/>
          <p:cNvGrpSpPr>
            <a:grpSpLocks/>
          </p:cNvGrpSpPr>
          <p:nvPr/>
        </p:nvGrpSpPr>
        <p:grpSpPr bwMode="auto">
          <a:xfrm>
            <a:off x="1214429" y="4000504"/>
            <a:ext cx="793055" cy="1358140"/>
            <a:chOff x="9757" y="3156"/>
            <a:chExt cx="315" cy="55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9" name="Text Box 8"/>
            <p:cNvSpPr txBox="1">
              <a:spLocks noChangeArrowheads="1"/>
            </p:cNvSpPr>
            <p:nvPr/>
          </p:nvSpPr>
          <p:spPr bwMode="auto">
            <a:xfrm>
              <a:off x="9785" y="3479"/>
              <a:ext cx="284" cy="2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Text Box 9"/>
            <p:cNvSpPr txBox="1">
              <a:spLocks noChangeArrowheads="1"/>
            </p:cNvSpPr>
            <p:nvPr/>
          </p:nvSpPr>
          <p:spPr bwMode="auto">
            <a:xfrm>
              <a:off x="9758" y="3156"/>
              <a:ext cx="311" cy="2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000" b="1" i="0" u="none" strike="noStrike" cap="none" normalizeH="0" baseline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4000" b="1" baseline="-250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Line 10"/>
            <p:cNvSpPr>
              <a:spLocks noChangeShapeType="1"/>
            </p:cNvSpPr>
            <p:nvPr/>
          </p:nvSpPr>
          <p:spPr bwMode="auto">
            <a:xfrm>
              <a:off x="9757" y="3460"/>
              <a:ext cx="315" cy="0"/>
            </a:xfrm>
            <a:prstGeom prst="line">
              <a:avLst/>
            </a:prstGeom>
            <a:grpFill/>
            <a:ln w="3810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2" name="Group 7"/>
          <p:cNvGrpSpPr>
            <a:grpSpLocks/>
          </p:cNvGrpSpPr>
          <p:nvPr/>
        </p:nvGrpSpPr>
        <p:grpSpPr bwMode="auto">
          <a:xfrm>
            <a:off x="2572069" y="4000504"/>
            <a:ext cx="785502" cy="1358140"/>
            <a:chOff x="9748" y="3156"/>
            <a:chExt cx="312" cy="55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3" name="Text Box 8"/>
            <p:cNvSpPr txBox="1">
              <a:spLocks noChangeArrowheads="1"/>
            </p:cNvSpPr>
            <p:nvPr/>
          </p:nvSpPr>
          <p:spPr bwMode="auto">
            <a:xfrm>
              <a:off x="9748" y="3479"/>
              <a:ext cx="284" cy="2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 Box 9"/>
            <p:cNvSpPr txBox="1">
              <a:spLocks noChangeArrowheads="1"/>
            </p:cNvSpPr>
            <p:nvPr/>
          </p:nvSpPr>
          <p:spPr bwMode="auto">
            <a:xfrm>
              <a:off x="9758" y="3156"/>
              <a:ext cx="302" cy="2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t 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Line 10"/>
            <p:cNvSpPr>
              <a:spLocks noChangeShapeType="1"/>
            </p:cNvSpPr>
            <p:nvPr/>
          </p:nvSpPr>
          <p:spPr bwMode="auto">
            <a:xfrm>
              <a:off x="9757" y="3460"/>
              <a:ext cx="243" cy="0"/>
            </a:xfrm>
            <a:prstGeom prst="line">
              <a:avLst/>
            </a:prstGeom>
            <a:grpFill/>
            <a:ln w="3810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2071720" y="4429132"/>
            <a:ext cx="50006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/>
          </a:p>
        </p:txBody>
      </p:sp>
      <p:sp>
        <p:nvSpPr>
          <p:cNvPr id="67" name="TextBox 66"/>
          <p:cNvSpPr txBox="1"/>
          <p:nvPr/>
        </p:nvSpPr>
        <p:spPr>
          <a:xfrm>
            <a:off x="3429042" y="4429132"/>
            <a:ext cx="50006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/>
          </a:p>
        </p:txBody>
      </p:sp>
      <p:grpSp>
        <p:nvGrpSpPr>
          <p:cNvPr id="68" name="Group 7"/>
          <p:cNvGrpSpPr>
            <a:grpSpLocks/>
          </p:cNvGrpSpPr>
          <p:nvPr/>
        </p:nvGrpSpPr>
        <p:grpSpPr bwMode="auto">
          <a:xfrm>
            <a:off x="3952082" y="3929066"/>
            <a:ext cx="1334348" cy="1358140"/>
            <a:chOff x="9757" y="3156"/>
            <a:chExt cx="530" cy="55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9" name="Text Box 8"/>
            <p:cNvSpPr txBox="1">
              <a:spLocks noChangeArrowheads="1"/>
            </p:cNvSpPr>
            <p:nvPr/>
          </p:nvSpPr>
          <p:spPr bwMode="auto">
            <a:xfrm>
              <a:off x="9776" y="3479"/>
              <a:ext cx="425" cy="2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4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 Box 9"/>
            <p:cNvSpPr txBox="1">
              <a:spLocks noChangeArrowheads="1"/>
            </p:cNvSpPr>
            <p:nvPr/>
          </p:nvSpPr>
          <p:spPr bwMode="auto">
            <a:xfrm>
              <a:off x="9758" y="3156"/>
              <a:ext cx="425" cy="2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40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Line 10"/>
            <p:cNvSpPr>
              <a:spLocks noChangeShapeType="1"/>
            </p:cNvSpPr>
            <p:nvPr/>
          </p:nvSpPr>
          <p:spPr bwMode="auto">
            <a:xfrm>
              <a:off x="9757" y="3460"/>
              <a:ext cx="530" cy="0"/>
            </a:xfrm>
            <a:prstGeom prst="line">
              <a:avLst/>
            </a:prstGeom>
            <a:grpFill/>
            <a:ln w="3810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5" name="Группа 68"/>
          <p:cNvGrpSpPr/>
          <p:nvPr/>
        </p:nvGrpSpPr>
        <p:grpSpPr>
          <a:xfrm>
            <a:off x="4375959" y="1425347"/>
            <a:ext cx="928694" cy="646331"/>
            <a:chOff x="6643696" y="493018"/>
            <a:chExt cx="825505" cy="646331"/>
          </a:xfrm>
          <a:solidFill>
            <a:schemeClr val="bg1"/>
          </a:solidFill>
        </p:grpSpPr>
        <p:sp>
          <p:nvSpPr>
            <p:cNvPr id="77" name="Line 18"/>
            <p:cNvSpPr>
              <a:spLocks noChangeShapeType="1"/>
            </p:cNvSpPr>
            <p:nvPr/>
          </p:nvSpPr>
          <p:spPr bwMode="auto">
            <a:xfrm>
              <a:off x="6715140" y="564456"/>
              <a:ext cx="457489" cy="0"/>
            </a:xfrm>
            <a:prstGeom prst="line">
              <a:avLst/>
            </a:prstGeom>
            <a:grp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643696" y="493018"/>
              <a:ext cx="825505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2v</a:t>
              </a:r>
              <a:r>
                <a:rPr lang="en-US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3857620" y="1428736"/>
            <a:ext cx="50006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/>
          </a:p>
        </p:txBody>
      </p: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10" cstate="print"/>
          <a:srcRect l="48314" t="31494" r="36542" b="64111"/>
          <a:stretch>
            <a:fillRect/>
          </a:stretch>
        </p:blipFill>
        <p:spPr bwMode="auto">
          <a:xfrm>
            <a:off x="3786182" y="5786454"/>
            <a:ext cx="400052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" name="TextBox 80"/>
          <p:cNvSpPr txBox="1"/>
          <p:nvPr/>
        </p:nvSpPr>
        <p:spPr>
          <a:xfrm>
            <a:off x="214282" y="5786454"/>
            <a:ext cx="10001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2tg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3200" dirty="0"/>
          </a:p>
        </p:txBody>
      </p:sp>
      <p:sp>
        <p:nvSpPr>
          <p:cNvPr id="82" name="TextBox 81"/>
          <p:cNvSpPr txBox="1"/>
          <p:nvPr/>
        </p:nvSpPr>
        <p:spPr>
          <a:xfrm>
            <a:off x="1285852" y="5786454"/>
            <a:ext cx="50006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/>
          </a:p>
        </p:txBody>
      </p: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1785923" y="5309546"/>
            <a:ext cx="1357007" cy="1358140"/>
            <a:chOff x="9757" y="3156"/>
            <a:chExt cx="539" cy="55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4" name="Text Box 8"/>
            <p:cNvSpPr txBox="1">
              <a:spLocks noChangeArrowheads="1"/>
            </p:cNvSpPr>
            <p:nvPr/>
          </p:nvSpPr>
          <p:spPr bwMode="auto">
            <a:xfrm>
              <a:off x="9776" y="3479"/>
              <a:ext cx="425" cy="2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4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Text Box 9"/>
            <p:cNvSpPr txBox="1">
              <a:spLocks noChangeArrowheads="1"/>
            </p:cNvSpPr>
            <p:nvPr/>
          </p:nvSpPr>
          <p:spPr bwMode="auto">
            <a:xfrm>
              <a:off x="9758" y="3156"/>
              <a:ext cx="538" cy="2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E2</a:t>
              </a: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t 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Line 10"/>
            <p:cNvSpPr>
              <a:spLocks noChangeShapeType="1"/>
            </p:cNvSpPr>
            <p:nvPr/>
          </p:nvSpPr>
          <p:spPr bwMode="auto">
            <a:xfrm>
              <a:off x="9757" y="3460"/>
              <a:ext cx="530" cy="0"/>
            </a:xfrm>
            <a:prstGeom prst="line">
              <a:avLst/>
            </a:prstGeom>
            <a:grpFill/>
            <a:ln w="3810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7000892" y="5072074"/>
            <a:ext cx="71438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а=</a:t>
            </a:r>
            <a:endParaRPr lang="ru-RU" sz="3200" dirty="0"/>
          </a:p>
        </p:txBody>
      </p:sp>
      <p:grpSp>
        <p:nvGrpSpPr>
          <p:cNvPr id="91" name="Group 7"/>
          <p:cNvGrpSpPr>
            <a:grpSpLocks/>
          </p:cNvGrpSpPr>
          <p:nvPr/>
        </p:nvGrpSpPr>
        <p:grpSpPr bwMode="auto">
          <a:xfrm>
            <a:off x="7809589" y="4928933"/>
            <a:ext cx="833336" cy="991540"/>
            <a:chOff x="9757" y="3243"/>
            <a:chExt cx="331" cy="40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2" name="Text Box 8"/>
            <p:cNvSpPr txBox="1">
              <a:spLocks noChangeArrowheads="1"/>
            </p:cNvSpPr>
            <p:nvPr/>
          </p:nvSpPr>
          <p:spPr bwMode="auto">
            <a:xfrm>
              <a:off x="9804" y="3417"/>
              <a:ext cx="227" cy="2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Text Box 9"/>
            <p:cNvSpPr txBox="1">
              <a:spLocks noChangeArrowheads="1"/>
            </p:cNvSpPr>
            <p:nvPr/>
          </p:nvSpPr>
          <p:spPr bwMode="auto">
            <a:xfrm>
              <a:off x="9758" y="3243"/>
              <a:ext cx="330" cy="20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32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Line 10"/>
            <p:cNvSpPr>
              <a:spLocks noChangeShapeType="1"/>
            </p:cNvSpPr>
            <p:nvPr/>
          </p:nvSpPr>
          <p:spPr bwMode="auto">
            <a:xfrm>
              <a:off x="9757" y="3460"/>
              <a:ext cx="315" cy="0"/>
            </a:xfrm>
            <a:prstGeom prst="line">
              <a:avLst/>
            </a:prstGeom>
            <a:grpFill/>
            <a:ln w="3810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Line 4"/>
          <p:cNvSpPr>
            <a:spLocks noChangeShapeType="1"/>
          </p:cNvSpPr>
          <p:nvPr/>
        </p:nvSpPr>
        <p:spPr bwMode="auto">
          <a:xfrm rot="-11820000" flipH="1">
            <a:off x="2394032" y="2155513"/>
            <a:ext cx="2032324" cy="925164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16200000" flipH="1">
            <a:off x="3411619" y="2697247"/>
            <a:ext cx="1575026" cy="31354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rot="10800000">
            <a:off x="3000364" y="4572008"/>
            <a:ext cx="4071966" cy="79245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 rot="16200000" flipH="1">
            <a:off x="-32" y="2214554"/>
            <a:ext cx="2214578" cy="15001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533901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1" grpId="0" animBg="1"/>
      <p:bldP spid="46" grpId="0"/>
      <p:bldP spid="50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 autoUpdateAnimBg="0"/>
      <p:bldP spid="66" grpId="0" animBg="1" autoUpdateAnimBg="0"/>
      <p:bldP spid="67" grpId="0" animBg="1" autoUpdateAnimBg="0"/>
      <p:bldP spid="79" grpId="0" animBg="1" autoUpdateAnimBg="0"/>
      <p:bldP spid="81" grpId="0" animBg="1" autoUpdateAnimBg="0"/>
      <p:bldP spid="82" grpId="0" animBg="1" autoUpdateAnimBg="0"/>
      <p:bldP spid="90" grpId="0" animBg="1" autoUpdateAnimBg="0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 Box 5"/>
          <p:cNvSpPr txBox="1">
            <a:spLocks noChangeArrowheads="1"/>
          </p:cNvSpPr>
          <p:nvPr/>
        </p:nvSpPr>
        <p:spPr bwMode="auto">
          <a:xfrm>
            <a:off x="6357950" y="4446897"/>
            <a:ext cx="500066" cy="7858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" name="Group 119"/>
          <p:cNvGrpSpPr>
            <a:grpSpLocks/>
          </p:cNvGrpSpPr>
          <p:nvPr/>
        </p:nvGrpSpPr>
        <p:grpSpPr bwMode="auto">
          <a:xfrm>
            <a:off x="2640470" y="729143"/>
            <a:ext cx="1437882" cy="2185162"/>
            <a:chOff x="2719" y="7396"/>
            <a:chExt cx="783" cy="760"/>
          </a:xfrm>
        </p:grpSpPr>
        <p:sp>
          <p:nvSpPr>
            <p:cNvPr id="37" name="Line 122"/>
            <p:cNvSpPr>
              <a:spLocks noChangeShapeType="1"/>
            </p:cNvSpPr>
            <p:nvPr/>
          </p:nvSpPr>
          <p:spPr bwMode="auto">
            <a:xfrm flipH="1">
              <a:off x="2719" y="7396"/>
              <a:ext cx="783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Line 121"/>
            <p:cNvSpPr>
              <a:spLocks noChangeShapeType="1"/>
            </p:cNvSpPr>
            <p:nvPr/>
          </p:nvSpPr>
          <p:spPr bwMode="auto">
            <a:xfrm flipH="1">
              <a:off x="2719" y="7776"/>
              <a:ext cx="64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Line 120"/>
            <p:cNvSpPr>
              <a:spLocks noChangeShapeType="1"/>
            </p:cNvSpPr>
            <p:nvPr/>
          </p:nvSpPr>
          <p:spPr bwMode="auto">
            <a:xfrm flipH="1">
              <a:off x="2742" y="8156"/>
              <a:ext cx="726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Group 115"/>
          <p:cNvGrpSpPr>
            <a:grpSpLocks/>
          </p:cNvGrpSpPr>
          <p:nvPr/>
        </p:nvGrpSpPr>
        <p:grpSpPr bwMode="auto">
          <a:xfrm>
            <a:off x="-500098" y="1212210"/>
            <a:ext cx="1439718" cy="2216790"/>
            <a:chOff x="1129" y="7369"/>
            <a:chExt cx="784" cy="771"/>
          </a:xfrm>
        </p:grpSpPr>
        <p:sp>
          <p:nvSpPr>
            <p:cNvPr id="34" name="Line 118"/>
            <p:cNvSpPr>
              <a:spLocks noChangeShapeType="1"/>
            </p:cNvSpPr>
            <p:nvPr/>
          </p:nvSpPr>
          <p:spPr bwMode="auto">
            <a:xfrm flipH="1">
              <a:off x="1175" y="8140"/>
              <a:ext cx="72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Line 117"/>
            <p:cNvSpPr>
              <a:spLocks noChangeShapeType="1"/>
            </p:cNvSpPr>
            <p:nvPr/>
          </p:nvSpPr>
          <p:spPr bwMode="auto">
            <a:xfrm flipH="1" flipV="1">
              <a:off x="1164" y="7761"/>
              <a:ext cx="749" cy="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Line 116"/>
            <p:cNvSpPr>
              <a:spLocks noChangeShapeType="1"/>
            </p:cNvSpPr>
            <p:nvPr/>
          </p:nvSpPr>
          <p:spPr bwMode="auto">
            <a:xfrm flipH="1">
              <a:off x="1129" y="7369"/>
              <a:ext cx="78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" name="Group 111"/>
          <p:cNvGrpSpPr>
            <a:grpSpLocks/>
          </p:cNvGrpSpPr>
          <p:nvPr/>
        </p:nvGrpSpPr>
        <p:grpSpPr bwMode="auto">
          <a:xfrm>
            <a:off x="1104341" y="1211102"/>
            <a:ext cx="2646216" cy="5750"/>
            <a:chOff x="1935" y="7593"/>
            <a:chExt cx="1441" cy="2"/>
          </a:xfrm>
        </p:grpSpPr>
        <p:sp>
          <p:nvSpPr>
            <p:cNvPr id="31" name="Line 114"/>
            <p:cNvSpPr>
              <a:spLocks noChangeShapeType="1"/>
            </p:cNvSpPr>
            <p:nvPr/>
          </p:nvSpPr>
          <p:spPr bwMode="auto">
            <a:xfrm flipH="1" flipV="1">
              <a:off x="2004" y="7593"/>
              <a:ext cx="47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Line 113"/>
            <p:cNvSpPr>
              <a:spLocks noChangeShapeType="1"/>
            </p:cNvSpPr>
            <p:nvPr/>
          </p:nvSpPr>
          <p:spPr bwMode="auto">
            <a:xfrm flipV="1">
              <a:off x="1935" y="7595"/>
              <a:ext cx="1441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Line 112"/>
            <p:cNvSpPr>
              <a:spLocks noChangeShapeType="1"/>
            </p:cNvSpPr>
            <p:nvPr/>
          </p:nvSpPr>
          <p:spPr bwMode="auto">
            <a:xfrm flipH="1" flipV="1">
              <a:off x="2707" y="7593"/>
              <a:ext cx="47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" name="Group 94"/>
          <p:cNvGrpSpPr>
            <a:grpSpLocks/>
          </p:cNvGrpSpPr>
          <p:nvPr/>
        </p:nvGrpSpPr>
        <p:grpSpPr bwMode="auto">
          <a:xfrm rot="10800000" flipH="1">
            <a:off x="-143100" y="716786"/>
            <a:ext cx="2646216" cy="2875"/>
            <a:chOff x="1935" y="7592"/>
            <a:chExt cx="1441" cy="1"/>
          </a:xfrm>
        </p:grpSpPr>
        <p:sp>
          <p:nvSpPr>
            <p:cNvPr id="16" name="Line 97"/>
            <p:cNvSpPr>
              <a:spLocks noChangeShapeType="1"/>
            </p:cNvSpPr>
            <p:nvPr/>
          </p:nvSpPr>
          <p:spPr bwMode="auto">
            <a:xfrm flipH="1" flipV="1">
              <a:off x="2004" y="7593"/>
              <a:ext cx="473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96"/>
            <p:cNvSpPr>
              <a:spLocks noChangeShapeType="1"/>
            </p:cNvSpPr>
            <p:nvPr/>
          </p:nvSpPr>
          <p:spPr bwMode="auto">
            <a:xfrm flipV="1">
              <a:off x="1935" y="7592"/>
              <a:ext cx="1441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95"/>
            <p:cNvSpPr>
              <a:spLocks noChangeShapeType="1"/>
            </p:cNvSpPr>
            <p:nvPr/>
          </p:nvSpPr>
          <p:spPr bwMode="auto">
            <a:xfrm flipH="1" flipV="1">
              <a:off x="2707" y="7592"/>
              <a:ext cx="473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142976" y="142852"/>
            <a:ext cx="357190" cy="357166"/>
            <a:chOff x="846" y="9235"/>
            <a:chExt cx="366" cy="388"/>
          </a:xfrm>
        </p:grpSpPr>
        <p:sp>
          <p:nvSpPr>
            <p:cNvPr id="43" name="Oval 4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937" y="9337"/>
              <a:ext cx="207" cy="207"/>
              <a:chOff x="7108" y="3188"/>
              <a:chExt cx="207" cy="207"/>
            </a:xfrm>
          </p:grpSpPr>
          <p:sp>
            <p:nvSpPr>
              <p:cNvPr id="45" name="Line 6"/>
              <p:cNvSpPr>
                <a:spLocks noChangeShapeType="1"/>
              </p:cNvSpPr>
              <p:nvPr/>
            </p:nvSpPr>
            <p:spPr bwMode="auto">
              <a:xfrm>
                <a:off x="7108" y="3294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Line 7"/>
              <p:cNvSpPr>
                <a:spLocks noChangeShapeType="1"/>
              </p:cNvSpPr>
              <p:nvPr/>
            </p:nvSpPr>
            <p:spPr bwMode="auto">
              <a:xfrm rot="-5400000">
                <a:off x="7108" y="3292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2214546" y="142852"/>
            <a:ext cx="285752" cy="285728"/>
            <a:chOff x="846" y="9235"/>
            <a:chExt cx="366" cy="388"/>
          </a:xfrm>
        </p:grpSpPr>
        <p:sp>
          <p:nvSpPr>
            <p:cNvPr id="48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" name="Group 111"/>
          <p:cNvGrpSpPr>
            <a:grpSpLocks/>
          </p:cNvGrpSpPr>
          <p:nvPr/>
        </p:nvGrpSpPr>
        <p:grpSpPr bwMode="auto">
          <a:xfrm>
            <a:off x="1107351" y="2359860"/>
            <a:ext cx="2646216" cy="5750"/>
            <a:chOff x="1935" y="7593"/>
            <a:chExt cx="1441" cy="2"/>
          </a:xfrm>
        </p:grpSpPr>
        <p:sp>
          <p:nvSpPr>
            <p:cNvPr id="51" name="Line 114"/>
            <p:cNvSpPr>
              <a:spLocks noChangeShapeType="1"/>
            </p:cNvSpPr>
            <p:nvPr/>
          </p:nvSpPr>
          <p:spPr bwMode="auto">
            <a:xfrm flipH="1" flipV="1">
              <a:off x="2004" y="7593"/>
              <a:ext cx="47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Line 113"/>
            <p:cNvSpPr>
              <a:spLocks noChangeShapeType="1"/>
            </p:cNvSpPr>
            <p:nvPr/>
          </p:nvSpPr>
          <p:spPr bwMode="auto">
            <a:xfrm flipV="1">
              <a:off x="1935" y="7595"/>
              <a:ext cx="1441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Line 112"/>
            <p:cNvSpPr>
              <a:spLocks noChangeShapeType="1"/>
            </p:cNvSpPr>
            <p:nvPr/>
          </p:nvSpPr>
          <p:spPr bwMode="auto">
            <a:xfrm flipH="1" flipV="1">
              <a:off x="2707" y="7593"/>
              <a:ext cx="47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" name="Group 111"/>
          <p:cNvGrpSpPr>
            <a:grpSpLocks/>
          </p:cNvGrpSpPr>
          <p:nvPr/>
        </p:nvGrpSpPr>
        <p:grpSpPr bwMode="auto">
          <a:xfrm>
            <a:off x="1107351" y="3500438"/>
            <a:ext cx="2646216" cy="5750"/>
            <a:chOff x="1935" y="7593"/>
            <a:chExt cx="1441" cy="2"/>
          </a:xfrm>
        </p:grpSpPr>
        <p:sp>
          <p:nvSpPr>
            <p:cNvPr id="55" name="Line 114"/>
            <p:cNvSpPr>
              <a:spLocks noChangeShapeType="1"/>
            </p:cNvSpPr>
            <p:nvPr/>
          </p:nvSpPr>
          <p:spPr bwMode="auto">
            <a:xfrm flipH="1" flipV="1">
              <a:off x="2004" y="7593"/>
              <a:ext cx="47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Line 113"/>
            <p:cNvSpPr>
              <a:spLocks noChangeShapeType="1"/>
            </p:cNvSpPr>
            <p:nvPr/>
          </p:nvSpPr>
          <p:spPr bwMode="auto">
            <a:xfrm flipV="1">
              <a:off x="1935" y="7595"/>
              <a:ext cx="1441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Line 112"/>
            <p:cNvSpPr>
              <a:spLocks noChangeShapeType="1"/>
            </p:cNvSpPr>
            <p:nvPr/>
          </p:nvSpPr>
          <p:spPr bwMode="auto">
            <a:xfrm flipH="1" flipV="1">
              <a:off x="2707" y="7593"/>
              <a:ext cx="47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" name="Group 94"/>
          <p:cNvGrpSpPr>
            <a:grpSpLocks/>
          </p:cNvGrpSpPr>
          <p:nvPr/>
        </p:nvGrpSpPr>
        <p:grpSpPr bwMode="auto">
          <a:xfrm rot="10800000" flipH="1">
            <a:off x="-178533" y="1785480"/>
            <a:ext cx="2646216" cy="2875"/>
            <a:chOff x="1935" y="7592"/>
            <a:chExt cx="1441" cy="1"/>
          </a:xfrm>
        </p:grpSpPr>
        <p:sp>
          <p:nvSpPr>
            <p:cNvPr id="59" name="Line 97"/>
            <p:cNvSpPr>
              <a:spLocks noChangeShapeType="1"/>
            </p:cNvSpPr>
            <p:nvPr/>
          </p:nvSpPr>
          <p:spPr bwMode="auto">
            <a:xfrm flipH="1" flipV="1">
              <a:off x="2004" y="7593"/>
              <a:ext cx="473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Line 96"/>
            <p:cNvSpPr>
              <a:spLocks noChangeShapeType="1"/>
            </p:cNvSpPr>
            <p:nvPr/>
          </p:nvSpPr>
          <p:spPr bwMode="auto">
            <a:xfrm flipV="1">
              <a:off x="1935" y="7592"/>
              <a:ext cx="1441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Line 95"/>
            <p:cNvSpPr>
              <a:spLocks noChangeShapeType="1"/>
            </p:cNvSpPr>
            <p:nvPr/>
          </p:nvSpPr>
          <p:spPr bwMode="auto">
            <a:xfrm flipH="1" flipV="1">
              <a:off x="2707" y="7592"/>
              <a:ext cx="473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3" name="Group 94"/>
          <p:cNvGrpSpPr>
            <a:grpSpLocks/>
          </p:cNvGrpSpPr>
          <p:nvPr/>
        </p:nvGrpSpPr>
        <p:grpSpPr bwMode="auto">
          <a:xfrm rot="10800000" flipH="1">
            <a:off x="-142720" y="2904738"/>
            <a:ext cx="2646216" cy="2875"/>
            <a:chOff x="1935" y="7592"/>
            <a:chExt cx="1441" cy="1"/>
          </a:xfrm>
        </p:grpSpPr>
        <p:sp>
          <p:nvSpPr>
            <p:cNvPr id="63" name="Line 97"/>
            <p:cNvSpPr>
              <a:spLocks noChangeShapeType="1"/>
            </p:cNvSpPr>
            <p:nvPr/>
          </p:nvSpPr>
          <p:spPr bwMode="auto">
            <a:xfrm flipH="1" flipV="1">
              <a:off x="2004" y="7593"/>
              <a:ext cx="473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Line 96"/>
            <p:cNvSpPr>
              <a:spLocks noChangeShapeType="1"/>
            </p:cNvSpPr>
            <p:nvPr/>
          </p:nvSpPr>
          <p:spPr bwMode="auto">
            <a:xfrm flipV="1">
              <a:off x="1935" y="7592"/>
              <a:ext cx="1441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Line 95"/>
            <p:cNvSpPr>
              <a:spLocks noChangeShapeType="1"/>
            </p:cNvSpPr>
            <p:nvPr/>
          </p:nvSpPr>
          <p:spPr bwMode="auto">
            <a:xfrm flipH="1" flipV="1">
              <a:off x="2707" y="7592"/>
              <a:ext cx="473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6" name="Прямоугольник 65"/>
          <p:cNvSpPr/>
          <p:nvPr/>
        </p:nvSpPr>
        <p:spPr>
          <a:xfrm>
            <a:off x="2702255" y="618204"/>
            <a:ext cx="1428760" cy="30718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-500098" y="500042"/>
            <a:ext cx="1428760" cy="307183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536111" y="357166"/>
            <a:ext cx="142876" cy="3357586"/>
          </a:xfrm>
          <a:prstGeom prst="rec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4000496" y="855200"/>
            <a:ext cx="1659601" cy="100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ru-RU" sz="5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пл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5478777" y="344969"/>
            <a:ext cx="2307933" cy="2012461"/>
            <a:chOff x="11683" y="3393"/>
            <a:chExt cx="1116" cy="899"/>
          </a:xfrm>
        </p:grpSpPr>
        <p:sp>
          <p:nvSpPr>
            <p:cNvPr id="17411" name="Line 3"/>
            <p:cNvSpPr>
              <a:spLocks noChangeShapeType="1"/>
            </p:cNvSpPr>
            <p:nvPr/>
          </p:nvSpPr>
          <p:spPr bwMode="auto">
            <a:xfrm>
              <a:off x="11752" y="3844"/>
              <a:ext cx="80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Group 4"/>
            <p:cNvGrpSpPr>
              <a:grpSpLocks/>
            </p:cNvGrpSpPr>
            <p:nvPr/>
          </p:nvGrpSpPr>
          <p:grpSpPr bwMode="auto">
            <a:xfrm>
              <a:off x="11683" y="3393"/>
              <a:ext cx="1116" cy="899"/>
              <a:chOff x="11118" y="3661"/>
              <a:chExt cx="891" cy="899"/>
            </a:xfrm>
          </p:grpSpPr>
          <p:sp>
            <p:nvSpPr>
              <p:cNvPr id="17413" name="Text Box 5"/>
              <p:cNvSpPr txBox="1">
                <a:spLocks noChangeArrowheads="1"/>
              </p:cNvSpPr>
              <p:nvPr/>
            </p:nvSpPr>
            <p:spPr bwMode="auto">
              <a:xfrm>
                <a:off x="11146" y="3661"/>
                <a:ext cx="863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n-US" sz="54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kumimoji="0" lang="en-US" sz="54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пл</a:t>
                </a:r>
                <a:r>
                  <a:rPr kumimoji="0" lang="en-US" sz="54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14" name="Text Box 6"/>
              <p:cNvSpPr txBox="1">
                <a:spLocks noChangeArrowheads="1"/>
              </p:cNvSpPr>
              <p:nvPr/>
            </p:nvSpPr>
            <p:spPr bwMode="auto">
              <a:xfrm>
                <a:off x="11118" y="4110"/>
                <a:ext cx="863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r>
                  <a:rPr kumimoji="0" lang="en-US" sz="5400" b="1" i="0" u="none" strike="noStrike" cap="none" normalizeH="0" baseline="-25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0" name="Прямоугольник 39"/>
          <p:cNvSpPr/>
          <p:nvPr/>
        </p:nvSpPr>
        <p:spPr>
          <a:xfrm>
            <a:off x="940725" y="359596"/>
            <a:ext cx="142876" cy="33575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3143240" y="0"/>
            <a:ext cx="31986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конденсатор.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 rot="3944737">
            <a:off x="999185" y="1614129"/>
            <a:ext cx="2762872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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размеров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 rot="4114869">
            <a:off x="250482" y="1670253"/>
            <a:ext cx="3154453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эл.лит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0" name="Group 2"/>
          <p:cNvGrpSpPr>
            <a:grpSpLocks/>
          </p:cNvGrpSpPr>
          <p:nvPr/>
        </p:nvGrpSpPr>
        <p:grpSpPr bwMode="auto">
          <a:xfrm>
            <a:off x="214282" y="3667139"/>
            <a:ext cx="1714511" cy="1262059"/>
            <a:chOff x="6551" y="5003"/>
            <a:chExt cx="1326" cy="857"/>
          </a:xfrm>
          <a:noFill/>
        </p:grpSpPr>
        <p:grpSp>
          <p:nvGrpSpPr>
            <p:cNvPr id="71" name="Group 3"/>
            <p:cNvGrpSpPr>
              <a:grpSpLocks/>
            </p:cNvGrpSpPr>
            <p:nvPr/>
          </p:nvGrpSpPr>
          <p:grpSpPr bwMode="auto">
            <a:xfrm>
              <a:off x="6551" y="5003"/>
              <a:ext cx="1326" cy="857"/>
              <a:chOff x="978" y="3302"/>
              <a:chExt cx="1153" cy="857"/>
            </a:xfrm>
            <a:grpFill/>
          </p:grpSpPr>
          <p:sp>
            <p:nvSpPr>
              <p:cNvPr id="74" name="Text Box 4"/>
              <p:cNvSpPr txBox="1">
                <a:spLocks noChangeArrowheads="1"/>
              </p:cNvSpPr>
              <p:nvPr/>
            </p:nvSpPr>
            <p:spPr bwMode="auto">
              <a:xfrm>
                <a:off x="991" y="3330"/>
                <a:ext cx="1140" cy="8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6" name="Text Box 5"/>
              <p:cNvSpPr txBox="1">
                <a:spLocks noChangeArrowheads="1"/>
              </p:cNvSpPr>
              <p:nvPr/>
            </p:nvSpPr>
            <p:spPr bwMode="auto">
              <a:xfrm>
                <a:off x="978" y="3513"/>
                <a:ext cx="803" cy="4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80" name="Group 6"/>
              <p:cNvGrpSpPr>
                <a:grpSpLocks/>
              </p:cNvGrpSpPr>
              <p:nvPr/>
            </p:nvGrpSpPr>
            <p:grpSpPr bwMode="auto">
              <a:xfrm>
                <a:off x="1435" y="3302"/>
                <a:ext cx="695" cy="812"/>
                <a:chOff x="11367" y="3511"/>
                <a:chExt cx="1110" cy="812"/>
              </a:xfrm>
              <a:grpFill/>
            </p:grpSpPr>
            <p:sp>
              <p:nvSpPr>
                <p:cNvPr id="81" name="Line 7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82" name="Group 8"/>
                <p:cNvGrpSpPr>
                  <a:grpSpLocks/>
                </p:cNvGrpSpPr>
                <p:nvPr/>
              </p:nvGrpSpPr>
              <p:grpSpPr bwMode="auto">
                <a:xfrm>
                  <a:off x="11367" y="3511"/>
                  <a:ext cx="1110" cy="812"/>
                  <a:chOff x="10875" y="3779"/>
                  <a:chExt cx="887" cy="812"/>
                </a:xfrm>
                <a:grpFill/>
              </p:grpSpPr>
              <p:sp>
                <p:nvSpPr>
                  <p:cNvPr id="83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75" y="3779"/>
                    <a:ext cx="864" cy="45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q</a:t>
                    </a:r>
                    <a:r>
                      <a: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4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98" y="4141"/>
                    <a:ext cx="864" cy="45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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72" name="Line 11"/>
            <p:cNvSpPr>
              <a:spLocks noChangeShapeType="1"/>
            </p:cNvSpPr>
            <p:nvPr/>
          </p:nvSpPr>
          <p:spPr bwMode="auto">
            <a:xfrm>
              <a:off x="7233" y="5435"/>
              <a:ext cx="391" cy="0"/>
            </a:xfrm>
            <a:prstGeom prst="line">
              <a:avLst/>
            </a:prstGeom>
            <a:grp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6" name="Group 2"/>
          <p:cNvGrpSpPr>
            <a:grpSpLocks/>
          </p:cNvGrpSpPr>
          <p:nvPr/>
        </p:nvGrpSpPr>
        <p:grpSpPr bwMode="auto">
          <a:xfrm>
            <a:off x="1618328" y="3623119"/>
            <a:ext cx="1714511" cy="1262059"/>
            <a:chOff x="6551" y="5003"/>
            <a:chExt cx="1326" cy="857"/>
          </a:xfrm>
          <a:noFill/>
        </p:grpSpPr>
        <p:grpSp>
          <p:nvGrpSpPr>
            <p:cNvPr id="87" name="Group 3"/>
            <p:cNvGrpSpPr>
              <a:grpSpLocks/>
            </p:cNvGrpSpPr>
            <p:nvPr/>
          </p:nvGrpSpPr>
          <p:grpSpPr bwMode="auto">
            <a:xfrm>
              <a:off x="6551" y="5003"/>
              <a:ext cx="1326" cy="857"/>
              <a:chOff x="978" y="3302"/>
              <a:chExt cx="1153" cy="857"/>
            </a:xfrm>
            <a:grpFill/>
          </p:grpSpPr>
          <p:sp>
            <p:nvSpPr>
              <p:cNvPr id="89" name="Text Box 4"/>
              <p:cNvSpPr txBox="1">
                <a:spLocks noChangeArrowheads="1"/>
              </p:cNvSpPr>
              <p:nvPr/>
            </p:nvSpPr>
            <p:spPr bwMode="auto">
              <a:xfrm>
                <a:off x="991" y="3330"/>
                <a:ext cx="1140" cy="8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6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0" name="Text Box 5"/>
              <p:cNvSpPr txBox="1">
                <a:spLocks noChangeArrowheads="1"/>
              </p:cNvSpPr>
              <p:nvPr/>
            </p:nvSpPr>
            <p:spPr bwMode="auto">
              <a:xfrm>
                <a:off x="978" y="3513"/>
                <a:ext cx="803" cy="4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6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91" name="Group 6"/>
              <p:cNvGrpSpPr>
                <a:grpSpLocks/>
              </p:cNvGrpSpPr>
              <p:nvPr/>
            </p:nvGrpSpPr>
            <p:grpSpPr bwMode="auto">
              <a:xfrm>
                <a:off x="1218" y="3302"/>
                <a:ext cx="742" cy="812"/>
                <a:chOff x="11011" y="3511"/>
                <a:chExt cx="1184" cy="812"/>
              </a:xfrm>
              <a:grpFill/>
            </p:grpSpPr>
            <p:sp>
              <p:nvSpPr>
                <p:cNvPr id="92" name="Line 7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93" name="Group 8"/>
                <p:cNvGrpSpPr>
                  <a:grpSpLocks/>
                </p:cNvGrpSpPr>
                <p:nvPr/>
              </p:nvGrpSpPr>
              <p:grpSpPr bwMode="auto">
                <a:xfrm>
                  <a:off x="11011" y="3511"/>
                  <a:ext cx="1108" cy="812"/>
                  <a:chOff x="10584" y="3779"/>
                  <a:chExt cx="885" cy="812"/>
                </a:xfrm>
                <a:grpFill/>
              </p:grpSpPr>
              <p:sp>
                <p:nvSpPr>
                  <p:cNvPr id="94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84" y="3779"/>
                    <a:ext cx="863" cy="45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q</a:t>
                    </a:r>
                    <a:r>
                      <a:rPr kumimoji="0" lang="en-US" sz="4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5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606" y="4141"/>
                    <a:ext cx="863" cy="45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</a:t>
                    </a:r>
                    <a:endParaRPr kumimoji="0" lang="ru-RU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>
              <a:off x="7052" y="5536"/>
              <a:ext cx="391" cy="0"/>
            </a:xfrm>
            <a:prstGeom prst="line">
              <a:avLst/>
            </a:prstGeom>
            <a:grp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6" name="Text Box 4"/>
          <p:cNvSpPr txBox="1">
            <a:spLocks noChangeArrowheads="1"/>
          </p:cNvSpPr>
          <p:nvPr/>
        </p:nvSpPr>
        <p:spPr bwMode="auto">
          <a:xfrm>
            <a:off x="1928794" y="4484804"/>
            <a:ext cx="1428760" cy="4286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ts val="4000"/>
              </a:lnSpc>
              <a:spcAft>
                <a:spcPts val="1000"/>
              </a:spcAft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7" name="Group 2"/>
          <p:cNvGrpSpPr>
            <a:grpSpLocks/>
          </p:cNvGrpSpPr>
          <p:nvPr/>
        </p:nvGrpSpPr>
        <p:grpSpPr bwMode="auto">
          <a:xfrm>
            <a:off x="2758632" y="3633915"/>
            <a:ext cx="1785626" cy="1298875"/>
            <a:chOff x="6551" y="4978"/>
            <a:chExt cx="1381" cy="882"/>
          </a:xfrm>
          <a:noFill/>
        </p:grpSpPr>
        <p:grpSp>
          <p:nvGrpSpPr>
            <p:cNvPr id="98" name="Group 3"/>
            <p:cNvGrpSpPr>
              <a:grpSpLocks/>
            </p:cNvGrpSpPr>
            <p:nvPr/>
          </p:nvGrpSpPr>
          <p:grpSpPr bwMode="auto">
            <a:xfrm>
              <a:off x="6551" y="4978"/>
              <a:ext cx="1326" cy="882"/>
              <a:chOff x="978" y="3277"/>
              <a:chExt cx="1153" cy="882"/>
            </a:xfrm>
            <a:grpFill/>
          </p:grpSpPr>
          <p:sp>
            <p:nvSpPr>
              <p:cNvPr id="100" name="Text Box 4"/>
              <p:cNvSpPr txBox="1">
                <a:spLocks noChangeArrowheads="1"/>
              </p:cNvSpPr>
              <p:nvPr/>
            </p:nvSpPr>
            <p:spPr bwMode="auto">
              <a:xfrm>
                <a:off x="991" y="3330"/>
                <a:ext cx="1140" cy="8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6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1" name="Text Box 5"/>
              <p:cNvSpPr txBox="1">
                <a:spLocks noChangeArrowheads="1"/>
              </p:cNvSpPr>
              <p:nvPr/>
            </p:nvSpPr>
            <p:spPr bwMode="auto">
              <a:xfrm>
                <a:off x="978" y="3513"/>
                <a:ext cx="803" cy="4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6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02" name="Group 6"/>
              <p:cNvGrpSpPr>
                <a:grpSpLocks/>
              </p:cNvGrpSpPr>
              <p:nvPr/>
            </p:nvGrpSpPr>
            <p:grpSpPr bwMode="auto">
              <a:xfrm>
                <a:off x="1075" y="3277"/>
                <a:ext cx="899" cy="452"/>
                <a:chOff x="10763" y="3486"/>
                <a:chExt cx="1432" cy="452"/>
              </a:xfrm>
              <a:grpFill/>
            </p:grpSpPr>
            <p:sp>
              <p:nvSpPr>
                <p:cNvPr id="103" name="Line 7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763" y="3486"/>
                  <a:ext cx="1080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q</a:t>
                  </a:r>
                  <a:r>
                    <a:rPr kumimoji="0" lang="en-US" sz="4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endParaRPr kumimoji="0" lang="ru-RU" sz="60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99" name="Line 11"/>
            <p:cNvSpPr>
              <a:spLocks noChangeShapeType="1"/>
            </p:cNvSpPr>
            <p:nvPr/>
          </p:nvSpPr>
          <p:spPr bwMode="auto">
            <a:xfrm rot="180000" flipV="1">
              <a:off x="7052" y="5505"/>
              <a:ext cx="880" cy="31"/>
            </a:xfrm>
            <a:prstGeom prst="line">
              <a:avLst/>
            </a:prstGeom>
            <a:grp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0" name="Text Box 5"/>
          <p:cNvSpPr txBox="1">
            <a:spLocks noChangeArrowheads="1"/>
          </p:cNvSpPr>
          <p:nvPr/>
        </p:nvSpPr>
        <p:spPr bwMode="auto">
          <a:xfrm>
            <a:off x="3286116" y="4357694"/>
            <a:ext cx="164307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en-US" sz="36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пл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 Box 6"/>
          <p:cNvSpPr txBox="1">
            <a:spLocks noChangeArrowheads="1"/>
          </p:cNvSpPr>
          <p:nvPr/>
        </p:nvSpPr>
        <p:spPr bwMode="auto">
          <a:xfrm>
            <a:off x="3337085" y="3643314"/>
            <a:ext cx="192882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kumimoji="0" lang="en-US" sz="44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0" name="Group 2"/>
          <p:cNvGrpSpPr>
            <a:grpSpLocks/>
          </p:cNvGrpSpPr>
          <p:nvPr/>
        </p:nvGrpSpPr>
        <p:grpSpPr bwMode="auto">
          <a:xfrm>
            <a:off x="5072076" y="3738577"/>
            <a:ext cx="2249813" cy="1262059"/>
            <a:chOff x="6551" y="5003"/>
            <a:chExt cx="1740" cy="857"/>
          </a:xfrm>
          <a:noFill/>
        </p:grpSpPr>
        <p:grpSp>
          <p:nvGrpSpPr>
            <p:cNvPr id="121" name="Group 3"/>
            <p:cNvGrpSpPr>
              <a:grpSpLocks/>
            </p:cNvGrpSpPr>
            <p:nvPr/>
          </p:nvGrpSpPr>
          <p:grpSpPr bwMode="auto">
            <a:xfrm>
              <a:off x="6551" y="5003"/>
              <a:ext cx="1326" cy="857"/>
              <a:chOff x="978" y="3302"/>
              <a:chExt cx="1153" cy="857"/>
            </a:xfrm>
            <a:grpFill/>
          </p:grpSpPr>
          <p:sp>
            <p:nvSpPr>
              <p:cNvPr id="123" name="Text Box 4"/>
              <p:cNvSpPr txBox="1">
                <a:spLocks noChangeArrowheads="1"/>
              </p:cNvSpPr>
              <p:nvPr/>
            </p:nvSpPr>
            <p:spPr bwMode="auto">
              <a:xfrm>
                <a:off x="991" y="3330"/>
                <a:ext cx="1140" cy="8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 Box 5"/>
              <p:cNvSpPr txBox="1">
                <a:spLocks noChangeArrowheads="1"/>
              </p:cNvSpPr>
              <p:nvPr/>
            </p:nvSpPr>
            <p:spPr bwMode="auto">
              <a:xfrm>
                <a:off x="978" y="3513"/>
                <a:ext cx="803" cy="4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25" name="Group 6"/>
              <p:cNvGrpSpPr>
                <a:grpSpLocks/>
              </p:cNvGrpSpPr>
              <p:nvPr/>
            </p:nvGrpSpPr>
            <p:grpSpPr bwMode="auto">
              <a:xfrm>
                <a:off x="1435" y="3302"/>
                <a:ext cx="677" cy="450"/>
                <a:chOff x="11364" y="3511"/>
                <a:chExt cx="1081" cy="450"/>
              </a:xfrm>
              <a:grpFill/>
            </p:grpSpPr>
            <p:sp>
              <p:nvSpPr>
                <p:cNvPr id="126" name="Line 7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1364" y="3511"/>
                  <a:ext cx="1081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q</a:t>
                  </a:r>
                  <a:r>
                    <a:rPr kumimoji="0" lang="en-US" sz="36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22" name="Line 11"/>
            <p:cNvSpPr>
              <a:spLocks noChangeShapeType="1"/>
            </p:cNvSpPr>
            <p:nvPr/>
          </p:nvSpPr>
          <p:spPr bwMode="auto">
            <a:xfrm>
              <a:off x="7233" y="5435"/>
              <a:ext cx="1058" cy="0"/>
            </a:xfrm>
            <a:prstGeom prst="line">
              <a:avLst/>
            </a:prstGeom>
            <a:grp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0" name="Text Box 6"/>
          <p:cNvSpPr txBox="1">
            <a:spLocks noChangeArrowheads="1"/>
          </p:cNvSpPr>
          <p:nvPr/>
        </p:nvSpPr>
        <p:spPr bwMode="auto">
          <a:xfrm>
            <a:off x="5786446" y="3633661"/>
            <a:ext cx="1643074" cy="7143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kumimoji="0" lang="en-US" sz="44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214678" y="5357826"/>
            <a:ext cx="1860581" cy="1214446"/>
            <a:chOff x="6551" y="5003"/>
            <a:chExt cx="1326" cy="857"/>
          </a:xfrm>
        </p:grpSpPr>
        <p:grpSp>
          <p:nvGrpSpPr>
            <p:cNvPr id="1027" name="Group 3"/>
            <p:cNvGrpSpPr>
              <a:grpSpLocks/>
            </p:cNvGrpSpPr>
            <p:nvPr/>
          </p:nvGrpSpPr>
          <p:grpSpPr bwMode="auto">
            <a:xfrm>
              <a:off x="6551" y="5003"/>
              <a:ext cx="1326" cy="857"/>
              <a:chOff x="978" y="3302"/>
              <a:chExt cx="1153" cy="857"/>
            </a:xfrm>
          </p:grpSpPr>
          <p:sp>
            <p:nvSpPr>
              <p:cNvPr id="1028" name="Text Box 4"/>
              <p:cNvSpPr txBox="1">
                <a:spLocks noChangeArrowheads="1"/>
              </p:cNvSpPr>
              <p:nvPr/>
            </p:nvSpPr>
            <p:spPr bwMode="auto">
              <a:xfrm>
                <a:off x="991" y="3330"/>
                <a:ext cx="1140" cy="8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29" name="Text Box 5"/>
              <p:cNvSpPr txBox="1">
                <a:spLocks noChangeArrowheads="1"/>
              </p:cNvSpPr>
              <p:nvPr/>
            </p:nvSpPr>
            <p:spPr bwMode="auto">
              <a:xfrm>
                <a:off x="978" y="3513"/>
                <a:ext cx="803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r>
                  <a: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030" name="Group 6"/>
              <p:cNvGrpSpPr>
                <a:grpSpLocks/>
              </p:cNvGrpSpPr>
              <p:nvPr/>
            </p:nvGrpSpPr>
            <p:grpSpPr bwMode="auto">
              <a:xfrm>
                <a:off x="1435" y="3302"/>
                <a:ext cx="695" cy="812"/>
                <a:chOff x="11367" y="3511"/>
                <a:chExt cx="1110" cy="812"/>
              </a:xfrm>
            </p:grpSpPr>
            <p:sp>
              <p:nvSpPr>
                <p:cNvPr id="1031" name="Line 7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032" name="Group 8"/>
                <p:cNvGrpSpPr>
                  <a:grpSpLocks/>
                </p:cNvGrpSpPr>
                <p:nvPr/>
              </p:nvGrpSpPr>
              <p:grpSpPr bwMode="auto">
                <a:xfrm>
                  <a:off x="11367" y="3511"/>
                  <a:ext cx="1110" cy="812"/>
                  <a:chOff x="10875" y="3779"/>
                  <a:chExt cx="887" cy="812"/>
                </a:xfrm>
              </p:grpSpPr>
              <p:sp>
                <p:nvSpPr>
                  <p:cNvPr id="1033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75" y="3779"/>
                    <a:ext cx="86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  <a:r>
                      <a:rPr kumimoji="0" lang="ru-RU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с</a:t>
                    </a:r>
                    <a:r>
                      <a: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34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98" y="4141"/>
                    <a:ext cx="86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600" b="1" i="0" u="none" strike="noStrike" cap="none" normalizeH="0" baseline="0" dirty="0" err="1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  <a:r>
                      <a:rPr kumimoji="0" lang="en-US" sz="3600" b="1" i="0" u="none" strike="noStrike" cap="none" normalizeH="0" baseline="-25000" dirty="0" err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без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>
              <a:off x="7233" y="5435"/>
              <a:ext cx="391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4" name="Прямоугольник 133"/>
          <p:cNvSpPr/>
          <p:nvPr/>
        </p:nvSpPr>
        <p:spPr>
          <a:xfrm>
            <a:off x="2143108" y="5786454"/>
            <a:ext cx="1160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найти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 rot="19583338">
            <a:off x="7292356" y="4305550"/>
            <a:ext cx="2071670" cy="64633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3286116" y="3786190"/>
            <a:ext cx="571504" cy="57150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3357554" y="4500570"/>
            <a:ext cx="857256" cy="57150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5" name="Группа 154"/>
          <p:cNvGrpSpPr/>
          <p:nvPr/>
        </p:nvGrpSpPr>
        <p:grpSpPr>
          <a:xfrm>
            <a:off x="5127987" y="5187532"/>
            <a:ext cx="2587285" cy="1670468"/>
            <a:chOff x="4806042" y="5187532"/>
            <a:chExt cx="2587285" cy="1599054"/>
          </a:xfrm>
        </p:grpSpPr>
        <p:sp>
          <p:nvSpPr>
            <p:cNvPr id="145" name="Text Box 5"/>
            <p:cNvSpPr txBox="1">
              <a:spLocks noChangeArrowheads="1"/>
            </p:cNvSpPr>
            <p:nvPr/>
          </p:nvSpPr>
          <p:spPr bwMode="auto">
            <a:xfrm>
              <a:off x="6429388" y="6000768"/>
              <a:ext cx="500066" cy="7858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46" name="Group 2"/>
            <p:cNvGrpSpPr>
              <a:grpSpLocks/>
            </p:cNvGrpSpPr>
            <p:nvPr/>
          </p:nvGrpSpPr>
          <p:grpSpPr bwMode="auto">
            <a:xfrm>
              <a:off x="4806042" y="5292448"/>
              <a:ext cx="2587285" cy="1262059"/>
              <a:chOff x="6290" y="5003"/>
              <a:chExt cx="2001" cy="857"/>
            </a:xfrm>
            <a:noFill/>
          </p:grpSpPr>
          <p:grpSp>
            <p:nvGrpSpPr>
              <p:cNvPr id="147" name="Group 3"/>
              <p:cNvGrpSpPr>
                <a:grpSpLocks/>
              </p:cNvGrpSpPr>
              <p:nvPr/>
            </p:nvGrpSpPr>
            <p:grpSpPr bwMode="auto">
              <a:xfrm>
                <a:off x="6290" y="5003"/>
                <a:ext cx="1585" cy="857"/>
                <a:chOff x="752" y="3302"/>
                <a:chExt cx="1379" cy="857"/>
              </a:xfrm>
              <a:grpFill/>
            </p:grpSpPr>
            <p:sp>
              <p:nvSpPr>
                <p:cNvPr id="149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91" y="3330"/>
                  <a:ext cx="1140" cy="8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0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752" y="3492"/>
                  <a:ext cx="972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600" b="1" i="0" u="none" strike="noStrike" cap="none" normalizeH="0" baseline="0" dirty="0" err="1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en-US" sz="3600" b="1" baseline="-25000" dirty="0" err="1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без</a:t>
                  </a: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51" name="Group 6"/>
                <p:cNvGrpSpPr>
                  <a:grpSpLocks/>
                </p:cNvGrpSpPr>
                <p:nvPr/>
              </p:nvGrpSpPr>
              <p:grpSpPr bwMode="auto">
                <a:xfrm>
                  <a:off x="1425" y="3302"/>
                  <a:ext cx="676" cy="450"/>
                  <a:chOff x="11364" y="3511"/>
                  <a:chExt cx="1081" cy="450"/>
                </a:xfrm>
                <a:grpFill/>
              </p:grpSpPr>
              <p:sp>
                <p:nvSpPr>
                  <p:cNvPr id="152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grp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53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64" y="3511"/>
                    <a:ext cx="1081" cy="45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q</a:t>
                    </a:r>
                    <a:r>
                      <a: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endParaRPr kumimoji="0" lang="ru-RU" sz="4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148" name="Line 11"/>
              <p:cNvSpPr>
                <a:spLocks noChangeShapeType="1"/>
              </p:cNvSpPr>
              <p:nvPr/>
            </p:nvSpPr>
            <p:spPr bwMode="auto">
              <a:xfrm>
                <a:off x="7233" y="5435"/>
                <a:ext cx="1058" cy="0"/>
              </a:xfrm>
              <a:prstGeom prst="line">
                <a:avLst/>
              </a:prstGeom>
              <a:grp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4" name="Text Box 6"/>
            <p:cNvSpPr txBox="1">
              <a:spLocks noChangeArrowheads="1"/>
            </p:cNvSpPr>
            <p:nvPr/>
          </p:nvSpPr>
          <p:spPr bwMode="auto">
            <a:xfrm>
              <a:off x="6143636" y="5187532"/>
              <a:ext cx="1106815" cy="7143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r>
                <a:rPr kumimoji="0" lang="en-US" sz="4400" b="1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" name="Рамка 132"/>
          <p:cNvSpPr/>
          <p:nvPr/>
        </p:nvSpPr>
        <p:spPr>
          <a:xfrm>
            <a:off x="4963557" y="3571876"/>
            <a:ext cx="2571768" cy="164307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56" name="Group 2"/>
          <p:cNvGrpSpPr>
            <a:grpSpLocks/>
          </p:cNvGrpSpPr>
          <p:nvPr/>
        </p:nvGrpSpPr>
        <p:grpSpPr bwMode="auto">
          <a:xfrm>
            <a:off x="5478777" y="341400"/>
            <a:ext cx="2307933" cy="2012461"/>
            <a:chOff x="11683" y="3393"/>
            <a:chExt cx="1116" cy="899"/>
          </a:xfrm>
        </p:grpSpPr>
        <p:sp>
          <p:nvSpPr>
            <p:cNvPr id="157" name="Line 3"/>
            <p:cNvSpPr>
              <a:spLocks noChangeShapeType="1"/>
            </p:cNvSpPr>
            <p:nvPr/>
          </p:nvSpPr>
          <p:spPr bwMode="auto">
            <a:xfrm>
              <a:off x="11752" y="3844"/>
              <a:ext cx="80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8" name="Group 4"/>
            <p:cNvGrpSpPr>
              <a:grpSpLocks/>
            </p:cNvGrpSpPr>
            <p:nvPr/>
          </p:nvGrpSpPr>
          <p:grpSpPr bwMode="auto">
            <a:xfrm>
              <a:off x="11683" y="3393"/>
              <a:ext cx="1116" cy="899"/>
              <a:chOff x="11118" y="3661"/>
              <a:chExt cx="891" cy="899"/>
            </a:xfrm>
          </p:grpSpPr>
          <p:sp>
            <p:nvSpPr>
              <p:cNvPr id="159" name="Text Box 5"/>
              <p:cNvSpPr txBox="1">
                <a:spLocks noChangeArrowheads="1"/>
              </p:cNvSpPr>
              <p:nvPr/>
            </p:nvSpPr>
            <p:spPr bwMode="auto">
              <a:xfrm>
                <a:off x="11146" y="3661"/>
                <a:ext cx="863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n-US" sz="54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kumimoji="0" lang="en-US" sz="54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пл</a:t>
                </a:r>
                <a:r>
                  <a:rPr kumimoji="0" lang="en-US" sz="54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0" name="Text Box 6"/>
              <p:cNvSpPr txBox="1">
                <a:spLocks noChangeArrowheads="1"/>
              </p:cNvSpPr>
              <p:nvPr/>
            </p:nvSpPr>
            <p:spPr bwMode="auto">
              <a:xfrm>
                <a:off x="11118" y="4110"/>
                <a:ext cx="863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r>
                  <a:rPr kumimoji="0" lang="en-US" sz="5400" b="1" i="0" u="none" strike="noStrike" cap="none" normalizeH="0" baseline="-25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cxnSp>
        <p:nvCxnSpPr>
          <p:cNvPr id="162" name="Прямая со стрелкой 161"/>
          <p:cNvCxnSpPr/>
          <p:nvPr/>
        </p:nvCxnSpPr>
        <p:spPr>
          <a:xfrm rot="5400000" flipH="1" flipV="1">
            <a:off x="4572000" y="4500570"/>
            <a:ext cx="1000132" cy="100013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 стрелкой 162"/>
          <p:cNvCxnSpPr/>
          <p:nvPr/>
        </p:nvCxnSpPr>
        <p:spPr>
          <a:xfrm flipV="1">
            <a:off x="4572000" y="6000768"/>
            <a:ext cx="714380" cy="2143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Группа 111"/>
          <p:cNvGrpSpPr/>
          <p:nvPr/>
        </p:nvGrpSpPr>
        <p:grpSpPr>
          <a:xfrm>
            <a:off x="0" y="0"/>
            <a:ext cx="9144000" cy="7072363"/>
            <a:chOff x="357222" y="-2643182"/>
            <a:chExt cx="9144000" cy="7072363"/>
          </a:xfrm>
          <a:solidFill>
            <a:srgbClr val="000000">
              <a:alpha val="30000"/>
            </a:srgbClr>
          </a:solidFill>
        </p:grpSpPr>
        <p:grpSp>
          <p:nvGrpSpPr>
            <p:cNvPr id="113" name="Группа 11"/>
            <p:cNvGrpSpPr/>
            <p:nvPr/>
          </p:nvGrpSpPr>
          <p:grpSpPr>
            <a:xfrm>
              <a:off x="357222" y="-2643182"/>
              <a:ext cx="9144000" cy="7072363"/>
              <a:chOff x="-4714908" y="-3143272"/>
              <a:chExt cx="9144000" cy="7072363"/>
            </a:xfrm>
            <a:grpFill/>
          </p:grpSpPr>
          <p:grpSp>
            <p:nvGrpSpPr>
              <p:cNvPr id="119" name="Группа 12"/>
              <p:cNvGrpSpPr/>
              <p:nvPr/>
            </p:nvGrpSpPr>
            <p:grpSpPr>
              <a:xfrm>
                <a:off x="-4714908" y="-3143272"/>
                <a:ext cx="9144000" cy="7072363"/>
                <a:chOff x="357222" y="-2786059"/>
                <a:chExt cx="9144000" cy="7072363"/>
              </a:xfrm>
              <a:grpFill/>
            </p:grpSpPr>
            <p:sp>
              <p:nvSpPr>
                <p:cNvPr id="129" name="Прямоугольник 128"/>
                <p:cNvSpPr/>
                <p:nvPr/>
              </p:nvSpPr>
              <p:spPr>
                <a:xfrm>
                  <a:off x="357222" y="-2786059"/>
                  <a:ext cx="9144000" cy="7072363"/>
                </a:xfrm>
                <a:prstGeom prst="rect">
                  <a:avLst/>
                </a:prstGeom>
                <a:grpFill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ru-RU" sz="11500" b="1" dirty="0" smtClean="0">
                      <a:solidFill>
                        <a:srgbClr val="FFC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    </a:t>
                  </a:r>
                  <a:endParaRPr lang="ru-RU" sz="11500" b="1" dirty="0" smtClean="0">
                    <a:solidFill>
                      <a:srgbClr val="FFC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en-US" sz="115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en-US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=</a:t>
                  </a:r>
                  <a:r>
                    <a:rPr lang="en-US" sz="8000" b="1" baseline="-250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lang="ru-RU" sz="80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</a:t>
                  </a:r>
                  <a:r>
                    <a:rPr lang="en-US" sz="8000" b="1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</a:t>
                  </a:r>
                  <a:r>
                    <a:rPr lang="en-US" sz="8000" b="1" baseline="-25000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r>
                    <a:rPr lang="en-US" sz="80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S</a:t>
                  </a:r>
                  <a:r>
                    <a:rPr lang="en-US" sz="80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8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en-US" sz="8000" b="1" baseline="-25000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               </a:t>
                  </a:r>
                  <a:r>
                    <a:rPr lang="en-US" sz="80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d</a:t>
                  </a:r>
                  <a:r>
                    <a:rPr lang="en-US" sz="8000" b="1" dirty="0" smtClean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8000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en-US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:endParaRPr lang="ru-RU" sz="115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115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4357686" y="2963945"/>
                  <a:ext cx="5143536" cy="110799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6600" b="1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</a:t>
                  </a:r>
                  <a:r>
                    <a:rPr lang="en-US" sz="6600" b="1" baseline="-25000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= 8.85</a:t>
                  </a:r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</a:t>
                  </a:r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10</a:t>
                  </a:r>
                  <a:r>
                    <a:rPr lang="en-US" sz="6600" b="1" baseline="300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-12</a:t>
                  </a:r>
                  <a:endParaRPr lang="ru-RU" sz="6600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127" name="Прямая соединительная линия 126"/>
              <p:cNvCxnSpPr/>
              <p:nvPr/>
            </p:nvCxnSpPr>
            <p:spPr>
              <a:xfrm>
                <a:off x="0" y="71438"/>
                <a:ext cx="1980000" cy="24"/>
              </a:xfrm>
              <a:prstGeom prst="line">
                <a:avLst/>
              </a:prstGeom>
              <a:grpFill/>
              <a:ln w="571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Группа 15"/>
            <p:cNvGrpSpPr/>
            <p:nvPr/>
          </p:nvGrpSpPr>
          <p:grpSpPr>
            <a:xfrm>
              <a:off x="428628" y="-2431996"/>
              <a:ext cx="2844716" cy="1896895"/>
              <a:chOff x="-702865" y="-1436152"/>
              <a:chExt cx="1553672" cy="1550860"/>
            </a:xfrm>
            <a:grpFill/>
          </p:grpSpPr>
          <p:sp>
            <p:nvSpPr>
              <p:cNvPr id="115" name="TextBox 114"/>
              <p:cNvSpPr txBox="1">
                <a:spLocks noChangeArrowheads="1"/>
              </p:cNvSpPr>
              <p:nvPr/>
            </p:nvSpPr>
            <p:spPr bwMode="auto">
              <a:xfrm>
                <a:off x="-702865" y="-1130160"/>
                <a:ext cx="933026" cy="10820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8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ru-RU" sz="8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8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7" name="TextBox 116"/>
              <p:cNvSpPr txBox="1">
                <a:spLocks noChangeArrowheads="1"/>
              </p:cNvSpPr>
              <p:nvPr/>
            </p:nvSpPr>
            <p:spPr bwMode="auto">
              <a:xfrm>
                <a:off x="38896" y="-1436152"/>
                <a:ext cx="507088" cy="98136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q</a:t>
                </a:r>
                <a:endParaRPr lang="ru-RU" sz="7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8" name="TextBox 15"/>
              <p:cNvSpPr txBox="1">
                <a:spLocks noChangeArrowheads="1"/>
              </p:cNvSpPr>
              <p:nvPr/>
            </p:nvSpPr>
            <p:spPr bwMode="auto">
              <a:xfrm>
                <a:off x="92061" y="-499116"/>
                <a:ext cx="758746" cy="61382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vl="0">
                  <a:lnSpc>
                    <a:spcPts val="5000"/>
                  </a:lnSpc>
                </a:pPr>
                <a:r>
                  <a:rPr lang="ru-RU" sz="6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60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</a:t>
                </a:r>
                <a:endParaRPr lang="ru-RU" sz="6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16" name="Прямая соединительная линия 115"/>
              <p:cNvCxnSpPr/>
              <p:nvPr/>
            </p:nvCxnSpPr>
            <p:spPr bwMode="auto">
              <a:xfrm flipV="1">
                <a:off x="115341" y="-601545"/>
                <a:ext cx="629177" cy="28596"/>
              </a:xfrm>
              <a:prstGeom prst="line">
                <a:avLst/>
              </a:prstGeom>
              <a:grpFill/>
              <a:ln w="63500">
                <a:solidFill>
                  <a:srgbClr val="FFFF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="" xmlns:p14="http://schemas.microsoft.com/office/powerpoint/2010/main" val="1902335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L -0.2908 0.59699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0" y="29800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8" dur="2000" fill="hold"/>
                                        <p:tgtEl>
                                          <p:spTgt spid="12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0" dur="2000" fill="hold"/>
                                        <p:tgtEl>
                                          <p:spTgt spid="13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2" dur="2000" fill="hold"/>
                                        <p:tgtEl>
                                          <p:spTgt spid="13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4" dur="20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9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1" grpId="1" animBg="1"/>
      <p:bldP spid="66" grpId="0" animBg="1"/>
      <p:bldP spid="67" grpId="0" animBg="1"/>
      <p:bldP spid="41" grpId="0" animBg="1"/>
      <p:bldP spid="17409" grpId="0"/>
      <p:bldP spid="40" grpId="0" animBg="1"/>
      <p:bldP spid="62" grpId="0"/>
      <p:bldP spid="69" grpId="0" animBg="1"/>
      <p:bldP spid="68" grpId="0" animBg="1"/>
      <p:bldP spid="96" grpId="0" animBg="1"/>
      <p:bldP spid="110" grpId="0"/>
      <p:bldP spid="111" grpId="0"/>
      <p:bldP spid="130" grpId="0" animBg="1"/>
      <p:bldP spid="130" grpId="1" animBg="1"/>
      <p:bldP spid="134" grpId="0"/>
      <p:bldP spid="1036" grpId="0" animBg="1"/>
      <p:bldP spid="135" grpId="0" animBg="1"/>
      <p:bldP spid="136" grpId="0" animBg="1"/>
      <p:bldP spid="133" grpId="0" animBg="1"/>
      <p:bldP spid="13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571480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  <a:t>Уроки физики    Вторушина С.В.  10 класс  «Ток в различных средах»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766" y="414802"/>
            <a:ext cx="9144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hangingPunct="0"/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- 7 (ток в средах) №90                 .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 (VI)</a:t>
            </a:r>
            <a:endParaRPr lang="ru-RU" sz="1400" b="1" u="sng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b="1" u="sng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/зт21/ </a:t>
            </a:r>
            <a:r>
              <a:rPr lang="ru-RU" sz="3200" b="1" u="sng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Двухэлектродная электронная лампа. </a:t>
            </a:r>
            <a:endParaRPr lang="ru-RU" sz="2000" dirty="0" smtClean="0">
              <a:latin typeface="Arial" pitchFamily="34" charset="0"/>
            </a:endParaRPr>
          </a:p>
          <a:p>
            <a:pPr lvl="0" algn="ctr" eaLnBrk="0" hangingPunct="0"/>
            <a:r>
              <a:rPr lang="ru-RU" sz="32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Электронно-лучевая трубка.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Закрепление знаний по теме 22.</a:t>
            </a:r>
            <a:endParaRPr lang="ru-RU" sz="1200" dirty="0" smtClean="0">
              <a:latin typeface="Arial" pitchFamily="34" charset="0"/>
            </a:endParaRPr>
          </a:p>
          <a:p>
            <a:pPr lvl="0" eaLnBrk="0" hangingPunct="0"/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r>
              <a:rPr lang="ru-RU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УСЛОВИЯ ДЛЯ ЗАКРЕПЛЕНИЯ ЗНАНИЙ ПО ТЕМЕ.</a:t>
            </a:r>
            <a:endParaRPr lang="ru-RU" sz="1200" dirty="0" smtClean="0">
              <a:latin typeface="Arial" pitchFamily="34" charset="0"/>
            </a:endParaRPr>
          </a:p>
          <a:p>
            <a:pPr lvl="0" eaLnBrk="0" hangingPunct="0"/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lang="ru-RU" sz="1200" dirty="0" smtClean="0">
              <a:latin typeface="Arial" pitchFamily="34" charset="0"/>
            </a:endParaRPr>
          </a:p>
          <a:p>
            <a:pPr lvl="0" eaLnBrk="0" hangingPunct="0"/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lang="ru-RU" sz="1200" dirty="0" smtClean="0">
              <a:latin typeface="Arial" pitchFamily="34" charset="0"/>
            </a:endParaRPr>
          </a:p>
          <a:p>
            <a:pPr lvl="0" algn="ctr" eaLnBrk="0" hangingPunct="0"/>
            <a:r>
              <a:rPr lang="ru-RU" sz="1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" y="2571744"/>
          <a:ext cx="9143999" cy="3921434"/>
        </p:xfrm>
        <a:graphic>
          <a:graphicData uri="http://schemas.openxmlformats.org/drawingml/2006/table">
            <a:tbl>
              <a:tblPr/>
              <a:tblGrid>
                <a:gridCol w="697344"/>
                <a:gridCol w="7608808"/>
                <a:gridCol w="837847"/>
              </a:tblGrid>
              <a:tr h="307984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MS Sans Serif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Д.З.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гр.4</a:t>
                      </a:r>
                      <a:endParaRPr lang="ru-RU" sz="1200" dirty="0">
                        <a:latin typeface="MS Sans Serif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2м</a:t>
                      </a:r>
                      <a:endParaRPr lang="ru-RU" sz="1200">
                        <a:latin typeface="MS Sans Serif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946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MS Sans Serif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Консультация по теме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22.</a:t>
                      </a:r>
                      <a:endParaRPr lang="ru-RU" sz="1200" dirty="0">
                        <a:latin typeface="MS Sans Serif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3м</a:t>
                      </a:r>
                      <a:endParaRPr lang="ru-RU" sz="1200">
                        <a:latin typeface="MS Sans Serif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539919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MS Sans Serif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Закрепление знаний по теме:</a:t>
                      </a:r>
                      <a:endParaRPr lang="ru-RU" sz="1200" dirty="0">
                        <a:latin typeface="MS Sans Serif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u="sng" dirty="0" err="1">
                          <a:latin typeface="Times New Roman"/>
                          <a:ea typeface="Times New Roman"/>
                          <a:cs typeface="Times New Roman"/>
                        </a:rPr>
                        <a:t>аудиализация</a:t>
                      </a:r>
                      <a:endParaRPr lang="ru-RU" sz="1200" dirty="0">
                        <a:latin typeface="MS Sans Serif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Диод и триод.</a:t>
                      </a:r>
                      <a:endParaRPr lang="ru-RU" sz="1200" dirty="0">
                        <a:latin typeface="MS Sans Serif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Электронно-лучевая трубка.</a:t>
                      </a:r>
                      <a:endParaRPr lang="ru-RU" sz="1200" dirty="0">
                        <a:latin typeface="MS Sans Serif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latin typeface="Times New Roman"/>
                          <a:ea typeface="Times New Roman"/>
                          <a:cs typeface="Times New Roman"/>
                        </a:rPr>
                        <a:t> визуализация</a:t>
                      </a:r>
                      <a:endParaRPr lang="ru-RU" sz="1200" dirty="0">
                        <a:latin typeface="MS Sans Serif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ru-RU" sz="1200" dirty="0">
                        <a:latin typeface="MS Sans Serif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10м</a:t>
                      </a:r>
                      <a:endParaRPr lang="ru-RU" sz="1200" dirty="0">
                        <a:latin typeface="MS Sans Serif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10м</a:t>
                      </a:r>
                      <a:endParaRPr lang="ru-RU" sz="1200" dirty="0">
                        <a:latin typeface="MS Sans Serif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1596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MS Sans Serif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Применение знаний темы для решения задач:</a:t>
                      </a:r>
                      <a:endParaRPr lang="ru-RU" sz="1200">
                        <a:latin typeface="MS Sans Serif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упр.8 (5, 4, 3,2,1)</a:t>
                      </a:r>
                      <a:endParaRPr lang="ru-RU" sz="1200">
                        <a:latin typeface="MS Sans Serif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10м</a:t>
                      </a:r>
                      <a:endParaRPr lang="ru-RU" sz="1200">
                        <a:latin typeface="MS Sans Serif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946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MS Sans Serif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Викторина.</a:t>
                      </a:r>
                      <a:endParaRPr lang="ru-RU" sz="1200">
                        <a:latin typeface="MS Sans Serif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  <a:endParaRPr lang="ru-RU" sz="1200">
                        <a:latin typeface="MS Sans Serif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18629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ДЗ</a:t>
                      </a:r>
                      <a:endParaRPr lang="ru-RU" sz="1200" dirty="0">
                        <a:latin typeface="MS Sans Serif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Гр.4      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1186, 1185, 1187, 1177, 1178,</a:t>
                      </a:r>
                      <a:r>
                        <a:rPr lang="ru-RU" sz="2000" b="1" i="1" u="none" strike="noStrike" dirty="0" smtClean="0">
                          <a:solidFill>
                            <a:srgbClr val="000000"/>
                          </a:solidFill>
                          <a:latin typeface="Courier New"/>
                        </a:rPr>
                        <a:t> ЭМИ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endParaRPr lang="ru-RU" sz="1200" dirty="0">
                        <a:latin typeface="MS Sans Serif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50м</a:t>
                      </a:r>
                      <a:endParaRPr lang="ru-RU" sz="1200" dirty="0">
                        <a:latin typeface="MS Sans Serif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29779"/>
            <a:ext cx="9144000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ru-RU" sz="3200" b="1" dirty="0" smtClean="0">
                <a:latin typeface="Times New Roman"/>
                <a:ea typeface="Times New Roman"/>
                <a:cs typeface="Times New Roman"/>
              </a:rPr>
              <a:t>Как получается изображение на телеэкране?</a:t>
            </a:r>
            <a:endParaRPr lang="ru-RU" sz="2000" b="1" dirty="0">
              <a:latin typeface="MS Sans Serif"/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06" y="2214554"/>
            <a:ext cx="9001156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Как выпрямить переменный ток?</a:t>
            </a:r>
            <a:endParaRPr lang="ru-RU" sz="2800" b="1" dirty="0">
              <a:solidFill>
                <a:srgbClr val="FF0000"/>
              </a:solidFill>
              <a:latin typeface="MS Sans Serif"/>
              <a:ea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06" y="2802435"/>
            <a:ext cx="9001156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ru-RU" sz="4400" b="1" dirty="0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 А как работает усилитель?</a:t>
            </a:r>
            <a:endParaRPr lang="ru-RU" sz="3200" b="1" dirty="0">
              <a:solidFill>
                <a:srgbClr val="006600"/>
              </a:solidFill>
              <a:latin typeface="MS Sans Serif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6273225"/>
            <a:ext cx="62281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стр.44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48" y="-24"/>
            <a:ext cx="5715000" cy="563563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2910" y="428604"/>
            <a:ext cx="6572296" cy="2714644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№18 </a:t>
            </a:r>
          </a:p>
          <a:p>
            <a:pPr>
              <a:lnSpc>
                <a:spcPts val="4000"/>
              </a:lnSpc>
            </a:pP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117,118    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§77,78 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упр20(8,9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211669"/>
            <a:ext cx="62281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стр.44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334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915816" y="6273225"/>
            <a:ext cx="62281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стр.44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18622" y="0"/>
            <a:ext cx="24234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79377" y="0"/>
            <a:ext cx="35720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№18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843712">
            <a:off x="922124" y="1632906"/>
            <a:ext cx="7795418" cy="190039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Электрический</a:t>
            </a:r>
            <a:endParaRPr lang="ru-RU" sz="6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214282" y="3241132"/>
            <a:ext cx="5429288" cy="1188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ток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>
            <a:off x="357158" y="4598454"/>
            <a:ext cx="8501122" cy="1188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вакууме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464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5643570" y="2071678"/>
            <a:ext cx="57150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85918" y="5903893"/>
            <a:ext cx="3857652" cy="954107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30303"/>
                </a:solidFill>
                <a:latin typeface="Times New Roman" pitchFamily="18" charset="0"/>
                <a:cs typeface="Times New Roman" pitchFamily="18" charset="0"/>
              </a:rPr>
              <a:t>накал </a:t>
            </a:r>
          </a:p>
          <a:p>
            <a:r>
              <a:rPr lang="ru-RU" sz="2800" b="1" dirty="0" smtClean="0">
                <a:solidFill>
                  <a:srgbClr val="030303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err="1" smtClean="0">
                <a:solidFill>
                  <a:srgbClr val="030303"/>
                </a:solidFill>
                <a:latin typeface="Times New Roman" pitchFamily="18" charset="0"/>
                <a:cs typeface="Times New Roman" pitchFamily="18" charset="0"/>
              </a:rPr>
              <a:t>Ва,Са</a:t>
            </a:r>
            <a:r>
              <a:rPr lang="ru-RU" sz="2800" b="1" dirty="0" smtClean="0">
                <a:solidFill>
                  <a:srgbClr val="030303"/>
                </a:solidFill>
                <a:latin typeface="Times New Roman" pitchFamily="18" charset="0"/>
                <a:cs typeface="Times New Roman" pitchFamily="18" charset="0"/>
              </a:rPr>
              <a:t>..) малая </a:t>
            </a:r>
            <a:r>
              <a:rPr lang="ru-RU" sz="2800" b="1" dirty="0" err="1" smtClean="0">
                <a:solidFill>
                  <a:srgbClr val="030303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cap="all" baseline="-25000" dirty="0" err="1" smtClean="0">
                <a:solidFill>
                  <a:srgbClr val="030303"/>
                </a:solidFill>
                <a:latin typeface="Times New Roman" pitchFamily="18" charset="0"/>
                <a:cs typeface="Times New Roman" pitchFamily="18" charset="0"/>
              </a:rPr>
              <a:t>вых</a:t>
            </a:r>
            <a:endParaRPr lang="ru-RU" sz="2800" dirty="0">
              <a:solidFill>
                <a:srgbClr val="0303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6143636" cy="892552"/>
          </a:xfrm>
          <a:prstGeom prst="rect">
            <a:avLst/>
          </a:prstGeom>
          <a:blipFill dpi="0" rotWithShape="1">
            <a:blip r:embed="rId6" cstate="print">
              <a:alphaModFix amt="72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2400" b="1" u="sng" cap="all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2400" b="1" u="sng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ток  в вакууме.</a:t>
            </a:r>
            <a:r>
              <a:rPr lang="ru-RU" sz="24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(изолятор!!!)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(Ш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8(1-5)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189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28670"/>
            <a:ext cx="3286116" cy="1015663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нагреть    ( ТЭЭ )                 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Осветить  (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/эф.)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…ЭЛЕКТРОНОВ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0562" y="928670"/>
            <a:ext cx="314327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u="sng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диод -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двух…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1977232" y="2569287"/>
            <a:ext cx="801038" cy="1840645"/>
          </a:xfrm>
          <a:prstGeom prst="can">
            <a:avLst>
              <a:gd name="adj" fmla="val 65044"/>
            </a:avLst>
          </a:prstGeom>
          <a:noFill/>
          <a:ln w="476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 rot="16212652">
            <a:off x="1367115" y="4513159"/>
            <a:ext cx="1164142" cy="485530"/>
            <a:chOff x="9201" y="10684"/>
            <a:chExt cx="763" cy="276"/>
          </a:xfrm>
        </p:grpSpPr>
        <p:grpSp>
          <p:nvGrpSpPr>
            <p:cNvPr id="1035" name="Group 11"/>
            <p:cNvGrpSpPr>
              <a:grpSpLocks/>
            </p:cNvGrpSpPr>
            <p:nvPr/>
          </p:nvGrpSpPr>
          <p:grpSpPr bwMode="auto">
            <a:xfrm>
              <a:off x="9201" y="10684"/>
              <a:ext cx="184" cy="276"/>
              <a:chOff x="3503" y="4378"/>
              <a:chExt cx="184" cy="276"/>
            </a:xfrm>
          </p:grpSpPr>
          <p:sp>
            <p:nvSpPr>
              <p:cNvPr id="1036" name="Oval 12"/>
              <p:cNvSpPr>
                <a:spLocks noChangeArrowheads="1"/>
              </p:cNvSpPr>
              <p:nvPr/>
            </p:nvSpPr>
            <p:spPr bwMode="auto">
              <a:xfrm>
                <a:off x="3525" y="4458"/>
                <a:ext cx="141" cy="141"/>
              </a:xfrm>
              <a:prstGeom prst="ellipse">
                <a:avLst/>
              </a:prstGeom>
              <a:solidFill>
                <a:srgbClr val="FFFFFF"/>
              </a:solidFill>
              <a:ln w="476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7" name="Line 13"/>
              <p:cNvSpPr>
                <a:spLocks noChangeShapeType="1"/>
              </p:cNvSpPr>
              <p:nvPr/>
            </p:nvSpPr>
            <p:spPr bwMode="auto">
              <a:xfrm flipV="1">
                <a:off x="3503" y="4378"/>
                <a:ext cx="184" cy="276"/>
              </a:xfrm>
              <a:prstGeom prst="line">
                <a:avLst/>
              </a:prstGeom>
              <a:noFill/>
              <a:ln w="476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38" name="Line 14"/>
            <p:cNvSpPr>
              <a:spLocks noChangeShapeType="1"/>
            </p:cNvSpPr>
            <p:nvPr/>
          </p:nvSpPr>
          <p:spPr bwMode="auto">
            <a:xfrm>
              <a:off x="9347" y="10836"/>
              <a:ext cx="617" cy="0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2234896" y="3044542"/>
            <a:ext cx="297979" cy="2094527"/>
            <a:chOff x="7072" y="5290"/>
            <a:chExt cx="170" cy="1353"/>
          </a:xfrm>
        </p:grpSpPr>
        <p:sp>
          <p:nvSpPr>
            <p:cNvPr id="1040" name="Arc 16"/>
            <p:cNvSpPr>
              <a:spLocks/>
            </p:cNvSpPr>
            <p:nvPr/>
          </p:nvSpPr>
          <p:spPr bwMode="auto">
            <a:xfrm rot="21591512" flipH="1">
              <a:off x="7072" y="5290"/>
              <a:ext cx="168" cy="117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83 w 43200"/>
                <a:gd name="T1" fmla="*/ 23493 h 24177"/>
                <a:gd name="T2" fmla="*/ 43046 w 43200"/>
                <a:gd name="T3" fmla="*/ 24177 h 24177"/>
                <a:gd name="T4" fmla="*/ 21600 w 43200"/>
                <a:gd name="T5" fmla="*/ 21600 h 24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4177" fill="none" extrusionOk="0">
                  <a:moveTo>
                    <a:pt x="83" y="23492"/>
                  </a:moveTo>
                  <a:cubicBezTo>
                    <a:pt x="27" y="22863"/>
                    <a:pt x="0" y="222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461"/>
                    <a:pt x="43148" y="23321"/>
                    <a:pt x="43045" y="24176"/>
                  </a:cubicBezTo>
                </a:path>
                <a:path w="43200" h="24177" stroke="0" extrusionOk="0">
                  <a:moveTo>
                    <a:pt x="83" y="23492"/>
                  </a:moveTo>
                  <a:cubicBezTo>
                    <a:pt x="27" y="22863"/>
                    <a:pt x="0" y="222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461"/>
                    <a:pt x="43148" y="23321"/>
                    <a:pt x="43045" y="24176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47625">
              <a:solidFill>
                <a:srgbClr val="03030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Line 17"/>
            <p:cNvSpPr>
              <a:spLocks noChangeShapeType="1"/>
            </p:cNvSpPr>
            <p:nvPr/>
          </p:nvSpPr>
          <p:spPr bwMode="auto">
            <a:xfrm rot="5400000">
              <a:off x="6967" y="6536"/>
              <a:ext cx="215" cy="0"/>
            </a:xfrm>
            <a:prstGeom prst="line">
              <a:avLst/>
            </a:prstGeom>
            <a:noFill/>
            <a:ln w="47625">
              <a:solidFill>
                <a:srgbClr val="030303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 rot="5400000">
              <a:off x="7134" y="6520"/>
              <a:ext cx="216" cy="0"/>
            </a:xfrm>
            <a:prstGeom prst="line">
              <a:avLst/>
            </a:prstGeom>
            <a:noFill/>
            <a:ln w="47625">
              <a:solidFill>
                <a:srgbClr val="030303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43" name="Line 19"/>
          <p:cNvSpPr>
            <a:spLocks noChangeShapeType="1"/>
          </p:cNvSpPr>
          <p:nvPr/>
        </p:nvSpPr>
        <p:spPr bwMode="auto">
          <a:xfrm flipH="1">
            <a:off x="3499448" y="2294366"/>
            <a:ext cx="458794" cy="295272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 flipV="1">
            <a:off x="4429124" y="4572008"/>
            <a:ext cx="714380" cy="42862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flipH="1" flipV="1">
            <a:off x="2571736" y="5143512"/>
            <a:ext cx="735012" cy="642942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9" name="AutoShape 25"/>
          <p:cNvSpPr>
            <a:spLocks noChangeArrowheads="1"/>
          </p:cNvSpPr>
          <p:nvPr/>
        </p:nvSpPr>
        <p:spPr bwMode="auto">
          <a:xfrm rot="5417574">
            <a:off x="4152597" y="3180337"/>
            <a:ext cx="2544985" cy="1422537"/>
          </a:xfrm>
          <a:prstGeom prst="roundRect">
            <a:avLst>
              <a:gd name="adj" fmla="val 50000"/>
            </a:avLst>
          </a:prstGeom>
          <a:noFill/>
          <a:ln w="66675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50" name="Group 26"/>
          <p:cNvGrpSpPr>
            <a:grpSpLocks/>
          </p:cNvGrpSpPr>
          <p:nvPr/>
        </p:nvGrpSpPr>
        <p:grpSpPr bwMode="auto">
          <a:xfrm rot="5417574">
            <a:off x="5039176" y="2112965"/>
            <a:ext cx="763680" cy="925729"/>
            <a:chOff x="4700" y="6785"/>
            <a:chExt cx="449" cy="415"/>
          </a:xfrm>
        </p:grpSpPr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>
              <a:off x="5149" y="6785"/>
              <a:ext cx="0" cy="415"/>
            </a:xfrm>
            <a:prstGeom prst="line">
              <a:avLst/>
            </a:prstGeom>
            <a:noFill/>
            <a:ln w="6667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 flipH="1">
              <a:off x="4700" y="6993"/>
              <a:ext cx="438" cy="0"/>
            </a:xfrm>
            <a:prstGeom prst="line">
              <a:avLst/>
            </a:prstGeom>
            <a:noFill/>
            <a:ln w="6667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54" name="Group 30"/>
          <p:cNvGrpSpPr>
            <a:grpSpLocks/>
          </p:cNvGrpSpPr>
          <p:nvPr/>
        </p:nvGrpSpPr>
        <p:grpSpPr bwMode="auto">
          <a:xfrm rot="5417574">
            <a:off x="5026540" y="5039404"/>
            <a:ext cx="771040" cy="435093"/>
            <a:chOff x="5284" y="5030"/>
            <a:chExt cx="616" cy="144"/>
          </a:xfrm>
        </p:grpSpPr>
        <p:sp>
          <p:nvSpPr>
            <p:cNvPr id="1055" name="Arc 31"/>
            <p:cNvSpPr>
              <a:spLocks/>
            </p:cNvSpPr>
            <p:nvPr/>
          </p:nvSpPr>
          <p:spPr bwMode="auto">
            <a:xfrm rot="16191512" flipH="1">
              <a:off x="5472" y="4845"/>
              <a:ext cx="141" cy="51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83 w 43200"/>
                <a:gd name="T1" fmla="*/ 23493 h 23493"/>
                <a:gd name="T2" fmla="*/ 43200 w 43200"/>
                <a:gd name="T3" fmla="*/ 21600 h 23493"/>
                <a:gd name="T4" fmla="*/ 21600 w 43200"/>
                <a:gd name="T5" fmla="*/ 21600 h 23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3493" fill="none" extrusionOk="0">
                  <a:moveTo>
                    <a:pt x="83" y="23492"/>
                  </a:moveTo>
                  <a:cubicBezTo>
                    <a:pt x="27" y="22863"/>
                    <a:pt x="0" y="222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3493" stroke="0" extrusionOk="0">
                  <a:moveTo>
                    <a:pt x="83" y="23492"/>
                  </a:moveTo>
                  <a:cubicBezTo>
                    <a:pt x="27" y="22863"/>
                    <a:pt x="0" y="222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66675">
              <a:solidFill>
                <a:srgbClr val="03030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6" name="Line 32"/>
            <p:cNvSpPr>
              <a:spLocks noChangeShapeType="1"/>
            </p:cNvSpPr>
            <p:nvPr/>
          </p:nvSpPr>
          <p:spPr bwMode="auto">
            <a:xfrm>
              <a:off x="5802" y="5171"/>
              <a:ext cx="98" cy="0"/>
            </a:xfrm>
            <a:prstGeom prst="line">
              <a:avLst/>
            </a:prstGeom>
            <a:noFill/>
            <a:ln w="66675">
              <a:solidFill>
                <a:srgbClr val="030303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7" name="Line 33"/>
            <p:cNvSpPr>
              <a:spLocks noChangeShapeType="1"/>
            </p:cNvSpPr>
            <p:nvPr/>
          </p:nvSpPr>
          <p:spPr bwMode="auto">
            <a:xfrm>
              <a:off x="5795" y="5030"/>
              <a:ext cx="98" cy="0"/>
            </a:xfrm>
            <a:prstGeom prst="line">
              <a:avLst/>
            </a:prstGeom>
            <a:noFill/>
            <a:ln w="66675">
              <a:solidFill>
                <a:srgbClr val="030303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53" name="Arc 29"/>
          <p:cNvSpPr>
            <a:spLocks/>
          </p:cNvSpPr>
          <p:nvPr/>
        </p:nvSpPr>
        <p:spPr bwMode="auto">
          <a:xfrm rot="162906" flipH="1">
            <a:off x="4946782" y="4660023"/>
            <a:ext cx="1005959" cy="279709"/>
          </a:xfrm>
          <a:custGeom>
            <a:avLst/>
            <a:gdLst>
              <a:gd name="G0" fmla="+- 21326 0 0"/>
              <a:gd name="G1" fmla="+- 21600 0 0"/>
              <a:gd name="G2" fmla="+- 21600 0 0"/>
              <a:gd name="T0" fmla="*/ 0 w 42926"/>
              <a:gd name="T1" fmla="*/ 18171 h 21600"/>
              <a:gd name="T2" fmla="*/ 42926 w 42926"/>
              <a:gd name="T3" fmla="*/ 21600 h 21600"/>
              <a:gd name="T4" fmla="*/ 21326 w 4292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926" h="21600" fill="none" extrusionOk="0">
                <a:moveTo>
                  <a:pt x="-1" y="18170"/>
                </a:moveTo>
                <a:cubicBezTo>
                  <a:pt x="1683" y="7699"/>
                  <a:pt x="10720" y="-1"/>
                  <a:pt x="21326" y="0"/>
                </a:cubicBezTo>
                <a:cubicBezTo>
                  <a:pt x="33255" y="0"/>
                  <a:pt x="42926" y="9670"/>
                  <a:pt x="42926" y="21600"/>
                </a:cubicBezTo>
              </a:path>
              <a:path w="42926" h="21600" stroke="0" extrusionOk="0">
                <a:moveTo>
                  <a:pt x="-1" y="18170"/>
                </a:moveTo>
                <a:cubicBezTo>
                  <a:pt x="1683" y="7699"/>
                  <a:pt x="10720" y="-1"/>
                  <a:pt x="21326" y="0"/>
                </a:cubicBezTo>
                <a:cubicBezTo>
                  <a:pt x="33255" y="0"/>
                  <a:pt x="42926" y="9670"/>
                  <a:pt x="42926" y="21600"/>
                </a:cubicBezTo>
                <a:lnTo>
                  <a:pt x="21326" y="21600"/>
                </a:lnTo>
                <a:close/>
              </a:path>
            </a:pathLst>
          </a:custGeom>
          <a:noFill/>
          <a:ln w="666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7" name="Группа 46"/>
          <p:cNvGrpSpPr/>
          <p:nvPr/>
        </p:nvGrpSpPr>
        <p:grpSpPr>
          <a:xfrm>
            <a:off x="5697497" y="4883125"/>
            <a:ext cx="485530" cy="1165030"/>
            <a:chOff x="5697497" y="4883125"/>
            <a:chExt cx="485530" cy="1165030"/>
          </a:xfrm>
        </p:grpSpPr>
        <p:sp>
          <p:nvSpPr>
            <p:cNvPr id="41" name="Oval 12"/>
            <p:cNvSpPr>
              <a:spLocks noChangeArrowheads="1"/>
            </p:cNvSpPr>
            <p:nvPr/>
          </p:nvSpPr>
          <p:spPr bwMode="auto">
            <a:xfrm rot="16212652">
              <a:off x="5854689" y="5783084"/>
              <a:ext cx="215130" cy="248043"/>
            </a:xfrm>
            <a:prstGeom prst="ellipse">
              <a:avLst/>
            </a:prstGeom>
            <a:solidFill>
              <a:srgbClr val="FFFFFF"/>
            </a:solidFill>
            <a:ln w="476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Line 13"/>
            <p:cNvSpPr>
              <a:spLocks noChangeShapeType="1"/>
            </p:cNvSpPr>
            <p:nvPr/>
          </p:nvSpPr>
          <p:spPr bwMode="auto">
            <a:xfrm rot="16212652" flipV="1">
              <a:off x="5799893" y="5665022"/>
              <a:ext cx="280737" cy="485530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Line 14"/>
            <p:cNvSpPr>
              <a:spLocks noChangeShapeType="1"/>
            </p:cNvSpPr>
            <p:nvPr/>
          </p:nvSpPr>
          <p:spPr bwMode="auto">
            <a:xfrm rot="16212652">
              <a:off x="5478967" y="5353817"/>
              <a:ext cx="941384" cy="0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714744" y="1714488"/>
            <a:ext cx="121444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анод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Line 19"/>
          <p:cNvSpPr>
            <a:spLocks noChangeShapeType="1"/>
          </p:cNvSpPr>
          <p:nvPr/>
        </p:nvSpPr>
        <p:spPr bwMode="auto">
          <a:xfrm>
            <a:off x="4714876" y="2285992"/>
            <a:ext cx="612776" cy="285752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3286116" y="4929198"/>
            <a:ext cx="121444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катод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Line 22"/>
          <p:cNvSpPr>
            <a:spLocks noChangeShapeType="1"/>
          </p:cNvSpPr>
          <p:nvPr/>
        </p:nvSpPr>
        <p:spPr bwMode="auto">
          <a:xfrm flipH="1" flipV="1">
            <a:off x="2571736" y="4429132"/>
            <a:ext cx="785818" cy="571504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6096296" y="5000636"/>
            <a:ext cx="642942" cy="646331"/>
          </a:xfrm>
          <a:prstGeom prst="rect">
            <a:avLst/>
          </a:prstGeom>
          <a:gradFill>
            <a:gsLst>
              <a:gs pos="36000">
                <a:schemeClr val="accent4">
                  <a:tint val="75000"/>
                  <a:shade val="85000"/>
                  <a:satMod val="230000"/>
                  <a:alpha val="0"/>
                </a:schemeClr>
              </a:gs>
              <a:gs pos="25000">
                <a:schemeClr val="accent4">
                  <a:tint val="90000"/>
                  <a:shade val="70000"/>
                  <a:satMod val="220000"/>
                </a:schemeClr>
              </a:gs>
              <a:gs pos="50000">
                <a:schemeClr val="accent4">
                  <a:tint val="90000"/>
                  <a:shade val="58000"/>
                  <a:satMod val="225000"/>
                </a:schemeClr>
              </a:gs>
              <a:gs pos="65000">
                <a:schemeClr val="accent4">
                  <a:tint val="90000"/>
                  <a:shade val="58000"/>
                  <a:satMod val="225000"/>
                </a:schemeClr>
              </a:gs>
              <a:gs pos="80000">
                <a:schemeClr val="accent4">
                  <a:tint val="90000"/>
                  <a:shade val="69000"/>
                  <a:satMod val="220000"/>
                </a:schemeClr>
              </a:gs>
              <a:gs pos="100000">
                <a:schemeClr val="accent4">
                  <a:tint val="77000"/>
                  <a:shade val="80000"/>
                  <a:satMod val="230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6" name="Line 23"/>
          <p:cNvSpPr>
            <a:spLocks noChangeShapeType="1"/>
          </p:cNvSpPr>
          <p:nvPr/>
        </p:nvSpPr>
        <p:spPr bwMode="auto">
          <a:xfrm flipV="1">
            <a:off x="4235442" y="5214950"/>
            <a:ext cx="979500" cy="642942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5" name="Группа 54"/>
          <p:cNvGrpSpPr/>
          <p:nvPr/>
        </p:nvGrpSpPr>
        <p:grpSpPr>
          <a:xfrm>
            <a:off x="571472" y="2285992"/>
            <a:ext cx="2928958" cy="2512504"/>
            <a:chOff x="571472" y="2285992"/>
            <a:chExt cx="2928958" cy="2512504"/>
          </a:xfrm>
        </p:grpSpPr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1297138" y="2285992"/>
              <a:ext cx="2203292" cy="2512504"/>
            </a:xfrm>
            <a:prstGeom prst="can">
              <a:avLst>
                <a:gd name="adj" fmla="val 32279"/>
              </a:avLst>
            </a:prstGeom>
            <a:noFill/>
            <a:ln w="476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28" name="Group 4"/>
            <p:cNvGrpSpPr>
              <a:grpSpLocks/>
            </p:cNvGrpSpPr>
            <p:nvPr/>
          </p:nvGrpSpPr>
          <p:grpSpPr bwMode="auto">
            <a:xfrm>
              <a:off x="571472" y="4290731"/>
              <a:ext cx="732678" cy="427265"/>
              <a:chOff x="9201" y="10684"/>
              <a:chExt cx="763" cy="276"/>
            </a:xfrm>
          </p:grpSpPr>
          <p:grpSp>
            <p:nvGrpSpPr>
              <p:cNvPr id="1029" name="Group 5"/>
              <p:cNvGrpSpPr>
                <a:grpSpLocks/>
              </p:cNvGrpSpPr>
              <p:nvPr/>
            </p:nvGrpSpPr>
            <p:grpSpPr bwMode="auto">
              <a:xfrm>
                <a:off x="9201" y="10684"/>
                <a:ext cx="184" cy="276"/>
                <a:chOff x="3503" y="4378"/>
                <a:chExt cx="184" cy="276"/>
              </a:xfrm>
            </p:grpSpPr>
            <p:sp>
              <p:nvSpPr>
                <p:cNvPr id="1030" name="Oval 6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476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1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476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032" name="Line 8"/>
              <p:cNvSpPr>
                <a:spLocks noChangeShapeType="1"/>
              </p:cNvSpPr>
              <p:nvPr/>
            </p:nvSpPr>
            <p:spPr bwMode="auto">
              <a:xfrm>
                <a:off x="9347" y="10831"/>
                <a:ext cx="617" cy="0"/>
              </a:xfrm>
              <a:prstGeom prst="line">
                <a:avLst/>
              </a:prstGeom>
              <a:noFill/>
              <a:ln w="476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57" name="Group 2"/>
          <p:cNvGrpSpPr>
            <a:grpSpLocks/>
          </p:cNvGrpSpPr>
          <p:nvPr/>
        </p:nvGrpSpPr>
        <p:grpSpPr bwMode="auto">
          <a:xfrm>
            <a:off x="5429256" y="4357694"/>
            <a:ext cx="285751" cy="285750"/>
            <a:chOff x="1783" y="8526"/>
            <a:chExt cx="366" cy="388"/>
          </a:xfrm>
        </p:grpSpPr>
        <p:sp>
          <p:nvSpPr>
            <p:cNvPr id="58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0" name="Group 2"/>
          <p:cNvGrpSpPr>
            <a:grpSpLocks/>
          </p:cNvGrpSpPr>
          <p:nvPr/>
        </p:nvGrpSpPr>
        <p:grpSpPr bwMode="auto">
          <a:xfrm>
            <a:off x="5143504" y="4357694"/>
            <a:ext cx="285751" cy="285750"/>
            <a:chOff x="1783" y="8526"/>
            <a:chExt cx="366" cy="388"/>
          </a:xfrm>
        </p:grpSpPr>
        <p:sp>
          <p:nvSpPr>
            <p:cNvPr id="61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2" name="Group 2"/>
          <p:cNvGrpSpPr>
            <a:grpSpLocks/>
          </p:cNvGrpSpPr>
          <p:nvPr/>
        </p:nvGrpSpPr>
        <p:grpSpPr bwMode="auto">
          <a:xfrm>
            <a:off x="2714612" y="3857630"/>
            <a:ext cx="285751" cy="285750"/>
            <a:chOff x="1783" y="8526"/>
            <a:chExt cx="366" cy="388"/>
          </a:xfrm>
        </p:grpSpPr>
        <p:sp>
          <p:nvSpPr>
            <p:cNvPr id="73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5" name="Group 2"/>
          <p:cNvGrpSpPr>
            <a:grpSpLocks/>
          </p:cNvGrpSpPr>
          <p:nvPr/>
        </p:nvGrpSpPr>
        <p:grpSpPr bwMode="auto">
          <a:xfrm>
            <a:off x="2714612" y="3500438"/>
            <a:ext cx="285751" cy="285750"/>
            <a:chOff x="1783" y="8526"/>
            <a:chExt cx="366" cy="388"/>
          </a:xfrm>
        </p:grpSpPr>
        <p:sp>
          <p:nvSpPr>
            <p:cNvPr id="76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1857356" y="3571876"/>
            <a:ext cx="285751" cy="285750"/>
            <a:chOff x="1783" y="8526"/>
            <a:chExt cx="366" cy="388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1" name="Group 2"/>
          <p:cNvGrpSpPr>
            <a:grpSpLocks/>
          </p:cNvGrpSpPr>
          <p:nvPr/>
        </p:nvGrpSpPr>
        <p:grpSpPr bwMode="auto">
          <a:xfrm>
            <a:off x="2714612" y="3143250"/>
            <a:ext cx="285751" cy="285750"/>
            <a:chOff x="1783" y="8526"/>
            <a:chExt cx="366" cy="388"/>
          </a:xfrm>
        </p:grpSpPr>
        <p:sp>
          <p:nvSpPr>
            <p:cNvPr id="82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4" name="Group 2"/>
          <p:cNvGrpSpPr>
            <a:grpSpLocks/>
          </p:cNvGrpSpPr>
          <p:nvPr/>
        </p:nvGrpSpPr>
        <p:grpSpPr bwMode="auto">
          <a:xfrm>
            <a:off x="1854158" y="3214686"/>
            <a:ext cx="285751" cy="285750"/>
            <a:chOff x="1783" y="8526"/>
            <a:chExt cx="366" cy="388"/>
          </a:xfrm>
        </p:grpSpPr>
        <p:sp>
          <p:nvSpPr>
            <p:cNvPr id="85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99" name="Прямая соединительная линия 98"/>
          <p:cNvCxnSpPr/>
          <p:nvPr/>
        </p:nvCxnSpPr>
        <p:spPr>
          <a:xfrm rot="16200000" flipV="1">
            <a:off x="5572932" y="3928266"/>
            <a:ext cx="1712916" cy="4"/>
          </a:xfrm>
          <a:prstGeom prst="line">
            <a:avLst/>
          </a:prstGeom>
          <a:ln w="88900">
            <a:solidFill>
              <a:srgbClr val="0070C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31"/>
          <p:cNvSpPr txBox="1">
            <a:spLocks noChangeArrowheads="1"/>
          </p:cNvSpPr>
          <p:nvPr/>
        </p:nvSpPr>
        <p:spPr bwMode="auto">
          <a:xfrm>
            <a:off x="6500826" y="3143248"/>
            <a:ext cx="10715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endParaRPr lang="ru-RU" sz="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3" name="Group 2"/>
          <p:cNvGrpSpPr>
            <a:grpSpLocks/>
          </p:cNvGrpSpPr>
          <p:nvPr/>
        </p:nvGrpSpPr>
        <p:grpSpPr bwMode="auto">
          <a:xfrm>
            <a:off x="6357950" y="2010690"/>
            <a:ext cx="815975" cy="833437"/>
            <a:chOff x="7108" y="3188"/>
            <a:chExt cx="207" cy="207"/>
          </a:xfrm>
        </p:grpSpPr>
        <p:sp>
          <p:nvSpPr>
            <p:cNvPr id="104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7" name="Line 3"/>
          <p:cNvSpPr>
            <a:spLocks noChangeShapeType="1"/>
          </p:cNvSpPr>
          <p:nvPr/>
        </p:nvSpPr>
        <p:spPr bwMode="auto">
          <a:xfrm>
            <a:off x="6786578" y="5284544"/>
            <a:ext cx="815975" cy="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87" name="Group 2"/>
          <p:cNvGrpSpPr>
            <a:grpSpLocks/>
          </p:cNvGrpSpPr>
          <p:nvPr/>
        </p:nvGrpSpPr>
        <p:grpSpPr bwMode="auto">
          <a:xfrm>
            <a:off x="1857356" y="3929068"/>
            <a:ext cx="285751" cy="285750"/>
            <a:chOff x="1783" y="8526"/>
            <a:chExt cx="366" cy="388"/>
          </a:xfrm>
        </p:grpSpPr>
        <p:sp>
          <p:nvSpPr>
            <p:cNvPr id="88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0" name="Прямоугольник 8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64" presetClass="path" presetSubtype="0" repeatCount="indefinite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0.00087 -0.21921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000"/>
                            </p:stCondLst>
                            <p:childTnLst>
                              <p:par>
                                <p:cTn id="134" presetID="64" presetClass="path" presetSubtype="0" repeatCount="indefinite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0.00087 -0.21921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000"/>
                            </p:stCondLst>
                            <p:childTnLst>
                              <p:par>
                                <p:cTn id="142" presetID="64" presetClass="path" presetSubtype="0" repeatCount="indefinite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06163 0.0004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2"/>
                                            </p:cond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64" presetClass="pat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06163 0.00046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64" presetClass="path" presetSubtype="0" repeatCount="indefinite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51526E-7 L -0.07118 0.00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7"/>
                                            </p:cond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4" presetClass="pat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06163 0.00046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4"/>
                                            </p:cond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4" presetClass="pat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34783E-7 L -0.07327 -4.34783E-7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1"/>
                                            </p:cond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000"/>
                            </p:stCondLst>
                            <p:childTnLst>
                              <p:par>
                                <p:cTn id="1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500"/>
                            </p:stCondLst>
                            <p:childTnLst>
                              <p:par>
                                <p:cTn id="1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500"/>
                            </p:stCondLst>
                            <p:childTnLst>
                              <p:par>
                                <p:cTn id="1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6000"/>
                            </p:stCondLst>
                            <p:childTnLst>
                              <p:par>
                                <p:cTn id="202" presetID="64" presetClass="path" presetSubtype="0" repeatCount="indefinite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51526E-7 L -0.07118 0.00046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2"/>
                                            </p:cond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2" grpId="0" animBg="1"/>
      <p:bldP spid="2" grpId="0" animBg="1"/>
      <p:bldP spid="4" grpId="0" animBg="1"/>
      <p:bldP spid="4" grpId="1" animBg="1"/>
      <p:bldP spid="6" grpId="0" animBg="1"/>
      <p:bldP spid="1033" grpId="0" animBg="1"/>
      <p:bldP spid="1043" grpId="0" animBg="1"/>
      <p:bldP spid="1046" grpId="0" animBg="1"/>
      <p:bldP spid="1047" grpId="0" animBg="1"/>
      <p:bldP spid="1049" grpId="0" animBg="1"/>
      <p:bldP spid="1053" grpId="0" animBg="1"/>
      <p:bldP spid="44" grpId="0" animBg="1"/>
      <p:bldP spid="49" grpId="0" animBg="1"/>
      <p:bldP spid="50" grpId="0" animBg="1"/>
      <p:bldP spid="51" grpId="0" animBg="1"/>
      <p:bldP spid="53" grpId="0" animBg="1"/>
      <p:bldP spid="56" grpId="0" animBg="1"/>
      <p:bldP spid="100" grpId="0"/>
      <p:bldP spid="107" grpId="0" animBg="1"/>
      <p:bldP spid="9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4282" y="1643058"/>
            <a:ext cx="125416" cy="1239046"/>
            <a:chOff x="8705" y="5112"/>
            <a:chExt cx="60" cy="526"/>
          </a:xfrm>
        </p:grpSpPr>
        <p:sp>
          <p:nvSpPr>
            <p:cNvPr id="27652" name="Line 4"/>
            <p:cNvSpPr>
              <a:spLocks noChangeShapeType="1"/>
            </p:cNvSpPr>
            <p:nvPr/>
          </p:nvSpPr>
          <p:spPr bwMode="auto">
            <a:xfrm flipH="1">
              <a:off x="8705" y="5608"/>
              <a:ext cx="59" cy="3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53" name="Line 5"/>
            <p:cNvSpPr>
              <a:spLocks noChangeShapeType="1"/>
            </p:cNvSpPr>
            <p:nvPr/>
          </p:nvSpPr>
          <p:spPr bwMode="auto">
            <a:xfrm flipH="1">
              <a:off x="8706" y="5112"/>
              <a:ext cx="59" cy="3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Группа 114"/>
          <p:cNvGrpSpPr/>
          <p:nvPr/>
        </p:nvGrpSpPr>
        <p:grpSpPr>
          <a:xfrm>
            <a:off x="297895" y="1260248"/>
            <a:ext cx="4757452" cy="965795"/>
            <a:chOff x="297895" y="1260248"/>
            <a:chExt cx="4757452" cy="965795"/>
          </a:xfrm>
        </p:grpSpPr>
        <p:sp>
          <p:nvSpPr>
            <p:cNvPr id="27655" name="Line 7"/>
            <p:cNvSpPr>
              <a:spLocks noChangeShapeType="1"/>
            </p:cNvSpPr>
            <p:nvPr/>
          </p:nvSpPr>
          <p:spPr bwMode="auto">
            <a:xfrm>
              <a:off x="3146929" y="1674736"/>
              <a:ext cx="723233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97895" y="1260248"/>
              <a:ext cx="4757452" cy="965795"/>
              <a:chOff x="8739" y="4951"/>
              <a:chExt cx="2276" cy="410"/>
            </a:xfrm>
          </p:grpSpPr>
          <p:sp>
            <p:nvSpPr>
              <p:cNvPr id="27657" name="Text Box 9"/>
              <p:cNvSpPr txBox="1">
                <a:spLocks noChangeArrowheads="1"/>
              </p:cNvSpPr>
              <p:nvPr/>
            </p:nvSpPr>
            <p:spPr bwMode="auto">
              <a:xfrm>
                <a:off x="9783" y="4951"/>
                <a:ext cx="545" cy="410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72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58" name="Oval 10"/>
              <p:cNvSpPr>
                <a:spLocks noChangeArrowheads="1"/>
              </p:cNvSpPr>
              <p:nvPr/>
            </p:nvSpPr>
            <p:spPr bwMode="auto">
              <a:xfrm>
                <a:off x="9786" y="5003"/>
                <a:ext cx="315" cy="258"/>
              </a:xfrm>
              <a:prstGeom prst="ellips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59" name="Line 11"/>
              <p:cNvSpPr>
                <a:spLocks noChangeShapeType="1"/>
              </p:cNvSpPr>
              <p:nvPr/>
            </p:nvSpPr>
            <p:spPr bwMode="auto">
              <a:xfrm>
                <a:off x="9432" y="5133"/>
                <a:ext cx="345" cy="0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60" name="Line 12"/>
              <p:cNvSpPr>
                <a:spLocks noChangeShapeType="1"/>
              </p:cNvSpPr>
              <p:nvPr/>
            </p:nvSpPr>
            <p:spPr bwMode="auto">
              <a:xfrm>
                <a:off x="8739" y="5132"/>
                <a:ext cx="728" cy="2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61" name="Line 13"/>
              <p:cNvSpPr>
                <a:spLocks noChangeShapeType="1"/>
              </p:cNvSpPr>
              <p:nvPr/>
            </p:nvSpPr>
            <p:spPr bwMode="auto">
              <a:xfrm>
                <a:off x="10256" y="5129"/>
                <a:ext cx="728" cy="4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62" name="Line 14"/>
              <p:cNvSpPr>
                <a:spLocks noChangeShapeType="1"/>
              </p:cNvSpPr>
              <p:nvPr/>
            </p:nvSpPr>
            <p:spPr bwMode="auto">
              <a:xfrm flipH="1">
                <a:off x="10956" y="5120"/>
                <a:ext cx="59" cy="30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70719" y="360895"/>
            <a:ext cx="1594875" cy="744369"/>
            <a:chOff x="8051" y="3841"/>
            <a:chExt cx="883" cy="409"/>
          </a:xfrm>
        </p:grpSpPr>
        <p:sp>
          <p:nvSpPr>
            <p:cNvPr id="27665" name="Oval 17"/>
            <p:cNvSpPr>
              <a:spLocks noChangeArrowheads="1"/>
            </p:cNvSpPr>
            <p:nvPr/>
          </p:nvSpPr>
          <p:spPr bwMode="auto">
            <a:xfrm>
              <a:off x="8318" y="3841"/>
              <a:ext cx="343" cy="409"/>
            </a:xfrm>
            <a:prstGeom prst="ellips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66" name="Line 18"/>
            <p:cNvSpPr>
              <a:spLocks noChangeShapeType="1"/>
            </p:cNvSpPr>
            <p:nvPr/>
          </p:nvSpPr>
          <p:spPr bwMode="auto">
            <a:xfrm flipH="1">
              <a:off x="8671" y="4049"/>
              <a:ext cx="263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67" name="Line 19"/>
            <p:cNvSpPr>
              <a:spLocks noChangeShapeType="1"/>
            </p:cNvSpPr>
            <p:nvPr/>
          </p:nvSpPr>
          <p:spPr bwMode="auto">
            <a:xfrm flipH="1">
              <a:off x="8051" y="4048"/>
              <a:ext cx="263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7670" name="Line 22"/>
          <p:cNvSpPr>
            <a:spLocks noChangeShapeType="1"/>
          </p:cNvSpPr>
          <p:nvPr/>
        </p:nvSpPr>
        <p:spPr bwMode="auto">
          <a:xfrm flipH="1">
            <a:off x="285351" y="754280"/>
            <a:ext cx="2090" cy="2876185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 flipH="1">
            <a:off x="5000997" y="429207"/>
            <a:ext cx="2090" cy="1823233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>
            <a:off x="270719" y="2853118"/>
            <a:ext cx="2201053" cy="7067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75" name="Rectangle 27"/>
          <p:cNvSpPr>
            <a:spLocks noChangeArrowheads="1"/>
          </p:cNvSpPr>
          <p:nvPr/>
        </p:nvSpPr>
        <p:spPr bwMode="auto">
          <a:xfrm flipV="1">
            <a:off x="2492675" y="2712986"/>
            <a:ext cx="938531" cy="328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>
            <a:off x="2945647" y="2223445"/>
            <a:ext cx="0" cy="477155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 flipV="1">
            <a:off x="2934121" y="2236994"/>
            <a:ext cx="2077727" cy="2356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           </a:t>
            </a:r>
            <a:endParaRPr lang="ru-RU" dirty="0"/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>
            <a:off x="3433295" y="2893163"/>
            <a:ext cx="1636680" cy="2356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296786" y="3165927"/>
            <a:ext cx="2309747" cy="449919"/>
            <a:chOff x="10968" y="4305"/>
            <a:chExt cx="1149" cy="246"/>
          </a:xfrm>
        </p:grpSpPr>
        <p:sp>
          <p:nvSpPr>
            <p:cNvPr id="27680" name="Line 32"/>
            <p:cNvSpPr>
              <a:spLocks noChangeShapeType="1"/>
            </p:cNvSpPr>
            <p:nvPr/>
          </p:nvSpPr>
          <p:spPr bwMode="auto">
            <a:xfrm>
              <a:off x="11673" y="4535"/>
              <a:ext cx="444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81" name="Line 33"/>
            <p:cNvSpPr>
              <a:spLocks noChangeShapeType="1"/>
            </p:cNvSpPr>
            <p:nvPr/>
          </p:nvSpPr>
          <p:spPr bwMode="auto">
            <a:xfrm flipV="1">
              <a:off x="11397" y="4305"/>
              <a:ext cx="246" cy="245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82" name="Line 34"/>
            <p:cNvSpPr>
              <a:spLocks noChangeShapeType="1"/>
            </p:cNvSpPr>
            <p:nvPr/>
          </p:nvSpPr>
          <p:spPr bwMode="auto">
            <a:xfrm>
              <a:off x="10968" y="4551"/>
              <a:ext cx="444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3596336" y="3562396"/>
            <a:ext cx="1475730" cy="7067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26" name="Группа 125"/>
          <p:cNvGrpSpPr/>
          <p:nvPr/>
        </p:nvGrpSpPr>
        <p:grpSpPr>
          <a:xfrm>
            <a:off x="2567924" y="3295485"/>
            <a:ext cx="1164280" cy="673701"/>
            <a:chOff x="2567924" y="3295485"/>
            <a:chExt cx="1164280" cy="673701"/>
          </a:xfrm>
        </p:grpSpPr>
        <p:grpSp>
          <p:nvGrpSpPr>
            <p:cNvPr id="7" name="Группа 112"/>
            <p:cNvGrpSpPr/>
            <p:nvPr/>
          </p:nvGrpSpPr>
          <p:grpSpPr>
            <a:xfrm>
              <a:off x="2567924" y="3295485"/>
              <a:ext cx="459204" cy="673701"/>
              <a:chOff x="2567924" y="3281837"/>
              <a:chExt cx="459204" cy="673701"/>
            </a:xfrm>
          </p:grpSpPr>
          <p:sp>
            <p:nvSpPr>
              <p:cNvPr id="27686" name="Line 38"/>
              <p:cNvSpPr>
                <a:spLocks noChangeShapeType="1"/>
              </p:cNvSpPr>
              <p:nvPr/>
            </p:nvSpPr>
            <p:spPr bwMode="auto">
              <a:xfrm>
                <a:off x="2567924" y="3573957"/>
                <a:ext cx="437509" cy="0"/>
              </a:xfrm>
              <a:prstGeom prst="line">
                <a:avLst/>
              </a:prstGeom>
              <a:noFill/>
              <a:ln w="349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87" name="Line 39"/>
              <p:cNvSpPr>
                <a:spLocks noChangeShapeType="1"/>
              </p:cNvSpPr>
              <p:nvPr/>
            </p:nvSpPr>
            <p:spPr bwMode="auto">
              <a:xfrm>
                <a:off x="3027128" y="3281837"/>
                <a:ext cx="0" cy="673701"/>
              </a:xfrm>
              <a:prstGeom prst="line">
                <a:avLst/>
              </a:prstGeom>
              <a:noFill/>
              <a:ln w="349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" name="Группа 113"/>
            <p:cNvGrpSpPr/>
            <p:nvPr/>
          </p:nvGrpSpPr>
          <p:grpSpPr>
            <a:xfrm>
              <a:off x="3173567" y="3436158"/>
              <a:ext cx="558637" cy="273862"/>
              <a:chOff x="3173567" y="3449806"/>
              <a:chExt cx="558637" cy="273862"/>
            </a:xfrm>
          </p:grpSpPr>
          <p:sp>
            <p:nvSpPr>
              <p:cNvPr id="27685" name="Line 37"/>
              <p:cNvSpPr>
                <a:spLocks noChangeShapeType="1"/>
              </p:cNvSpPr>
              <p:nvPr/>
            </p:nvSpPr>
            <p:spPr bwMode="auto">
              <a:xfrm flipH="1">
                <a:off x="3193453" y="3449806"/>
                <a:ext cx="0" cy="273862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88" name="Line 40"/>
              <p:cNvSpPr>
                <a:spLocks noChangeShapeType="1"/>
              </p:cNvSpPr>
              <p:nvPr/>
            </p:nvSpPr>
            <p:spPr bwMode="auto">
              <a:xfrm>
                <a:off x="3173567" y="3575782"/>
                <a:ext cx="558637" cy="0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7689" name="Line 41"/>
          <p:cNvSpPr>
            <a:spLocks noChangeShapeType="1"/>
          </p:cNvSpPr>
          <p:nvPr/>
        </p:nvSpPr>
        <p:spPr bwMode="auto">
          <a:xfrm>
            <a:off x="5050057" y="2897874"/>
            <a:ext cx="2090" cy="659568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360604" y="132402"/>
            <a:ext cx="4642487" cy="1107131"/>
            <a:chOff x="8775" y="4466"/>
            <a:chExt cx="2221" cy="470"/>
          </a:xfrm>
        </p:grpSpPr>
        <p:sp>
          <p:nvSpPr>
            <p:cNvPr id="27691" name="Text Box 43"/>
            <p:cNvSpPr txBox="1">
              <a:spLocks noChangeArrowheads="1"/>
            </p:cNvSpPr>
            <p:nvPr/>
          </p:nvSpPr>
          <p:spPr bwMode="auto">
            <a:xfrm>
              <a:off x="8775" y="4466"/>
              <a:ext cx="565" cy="470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6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</a:t>
              </a:r>
              <a:endParaRPr kumimoji="0" lang="ru-RU" sz="8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" name="Group 44"/>
            <p:cNvGrpSpPr>
              <a:grpSpLocks/>
            </p:cNvGrpSpPr>
            <p:nvPr/>
          </p:nvGrpSpPr>
          <p:grpSpPr bwMode="auto">
            <a:xfrm>
              <a:off x="9407" y="4544"/>
              <a:ext cx="1589" cy="357"/>
              <a:chOff x="6860" y="5012"/>
              <a:chExt cx="1837" cy="461"/>
            </a:xfrm>
          </p:grpSpPr>
          <p:sp>
            <p:nvSpPr>
              <p:cNvPr id="27693" name="AutoShape 45"/>
              <p:cNvSpPr>
                <a:spLocks noChangeArrowheads="1"/>
              </p:cNvSpPr>
              <p:nvPr/>
            </p:nvSpPr>
            <p:spPr bwMode="auto">
              <a:xfrm>
                <a:off x="7091" y="5012"/>
                <a:ext cx="1383" cy="461"/>
              </a:xfrm>
              <a:prstGeom prst="roundRect">
                <a:avLst>
                  <a:gd name="adj" fmla="val 50000"/>
                </a:avLst>
              </a:prstGeom>
              <a:noFill/>
              <a:ln w="349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1" name="Group 46"/>
              <p:cNvGrpSpPr>
                <a:grpSpLocks/>
              </p:cNvGrpSpPr>
              <p:nvPr/>
            </p:nvGrpSpPr>
            <p:grpSpPr bwMode="auto">
              <a:xfrm>
                <a:off x="6860" y="5096"/>
                <a:ext cx="415" cy="300"/>
                <a:chOff x="4700" y="6785"/>
                <a:chExt cx="449" cy="415"/>
              </a:xfrm>
            </p:grpSpPr>
            <p:sp>
              <p:nvSpPr>
                <p:cNvPr id="27695" name="Line 47"/>
                <p:cNvSpPr>
                  <a:spLocks noChangeShapeType="1"/>
                </p:cNvSpPr>
                <p:nvPr/>
              </p:nvSpPr>
              <p:spPr bwMode="auto">
                <a:xfrm>
                  <a:off x="5149" y="6785"/>
                  <a:ext cx="0" cy="415"/>
                </a:xfrm>
                <a:prstGeom prst="line">
                  <a:avLst/>
                </a:prstGeom>
                <a:noFill/>
                <a:ln w="349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7696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4700" y="6993"/>
                  <a:ext cx="438" cy="0"/>
                </a:xfrm>
                <a:prstGeom prst="line">
                  <a:avLst/>
                </a:prstGeom>
                <a:noFill/>
                <a:ln w="349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27697" name="Arc 49"/>
              <p:cNvSpPr>
                <a:spLocks/>
              </p:cNvSpPr>
              <p:nvPr/>
            </p:nvSpPr>
            <p:spPr bwMode="auto">
              <a:xfrm rot="16648325" flipH="1">
                <a:off x="8154" y="5155"/>
                <a:ext cx="326" cy="152"/>
              </a:xfrm>
              <a:custGeom>
                <a:avLst/>
                <a:gdLst>
                  <a:gd name="G0" fmla="+- 21326 0 0"/>
                  <a:gd name="G1" fmla="+- 21600 0 0"/>
                  <a:gd name="G2" fmla="+- 21600 0 0"/>
                  <a:gd name="T0" fmla="*/ 0 w 42926"/>
                  <a:gd name="T1" fmla="*/ 18171 h 21600"/>
                  <a:gd name="T2" fmla="*/ 42926 w 42926"/>
                  <a:gd name="T3" fmla="*/ 21600 h 21600"/>
                  <a:gd name="T4" fmla="*/ 21326 w 4292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926" h="21600" fill="none" extrusionOk="0">
                    <a:moveTo>
                      <a:pt x="-1" y="18170"/>
                    </a:moveTo>
                    <a:cubicBezTo>
                      <a:pt x="1683" y="7699"/>
                      <a:pt x="10720" y="-1"/>
                      <a:pt x="21326" y="0"/>
                    </a:cubicBezTo>
                    <a:cubicBezTo>
                      <a:pt x="33255" y="0"/>
                      <a:pt x="42926" y="9670"/>
                      <a:pt x="42926" y="21600"/>
                    </a:cubicBezTo>
                  </a:path>
                  <a:path w="42926" h="21600" stroke="0" extrusionOk="0">
                    <a:moveTo>
                      <a:pt x="-1" y="18170"/>
                    </a:moveTo>
                    <a:cubicBezTo>
                      <a:pt x="1683" y="7699"/>
                      <a:pt x="10720" y="-1"/>
                      <a:pt x="21326" y="0"/>
                    </a:cubicBezTo>
                    <a:cubicBezTo>
                      <a:pt x="33255" y="0"/>
                      <a:pt x="42926" y="9670"/>
                      <a:pt x="42926" y="21600"/>
                    </a:cubicBezTo>
                    <a:lnTo>
                      <a:pt x="21326" y="21600"/>
                    </a:lnTo>
                    <a:close/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2" name="Group 50"/>
              <p:cNvGrpSpPr>
                <a:grpSpLocks/>
              </p:cNvGrpSpPr>
              <p:nvPr/>
            </p:nvGrpSpPr>
            <p:grpSpPr bwMode="auto">
              <a:xfrm>
                <a:off x="8300" y="5174"/>
                <a:ext cx="397" cy="141"/>
                <a:chOff x="5284" y="5030"/>
                <a:chExt cx="584" cy="144"/>
              </a:xfrm>
            </p:grpSpPr>
            <p:sp>
              <p:nvSpPr>
                <p:cNvPr id="27699" name="Arc 51"/>
                <p:cNvSpPr>
                  <a:spLocks/>
                </p:cNvSpPr>
                <p:nvPr/>
              </p:nvSpPr>
              <p:spPr bwMode="auto">
                <a:xfrm rot="16191512" flipH="1">
                  <a:off x="5472" y="4845"/>
                  <a:ext cx="141" cy="51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83 w 43200"/>
                    <a:gd name="T1" fmla="*/ 23493 h 23493"/>
                    <a:gd name="T2" fmla="*/ 43200 w 43200"/>
                    <a:gd name="T3" fmla="*/ 21600 h 23493"/>
                    <a:gd name="T4" fmla="*/ 21600 w 43200"/>
                    <a:gd name="T5" fmla="*/ 21600 h 234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3493" fill="none" extrusionOk="0">
                      <a:moveTo>
                        <a:pt x="83" y="23492"/>
                      </a:moveTo>
                      <a:cubicBezTo>
                        <a:pt x="27" y="22863"/>
                        <a:pt x="0" y="22231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3493" stroke="0" extrusionOk="0">
                      <a:moveTo>
                        <a:pt x="83" y="23492"/>
                      </a:moveTo>
                      <a:cubicBezTo>
                        <a:pt x="27" y="22863"/>
                        <a:pt x="0" y="22231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349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7700" name="Line 52"/>
                <p:cNvSpPr>
                  <a:spLocks noChangeShapeType="1"/>
                </p:cNvSpPr>
                <p:nvPr/>
              </p:nvSpPr>
              <p:spPr bwMode="auto">
                <a:xfrm>
                  <a:off x="5753" y="5170"/>
                  <a:ext cx="98" cy="0"/>
                </a:xfrm>
                <a:prstGeom prst="line">
                  <a:avLst/>
                </a:prstGeom>
                <a:noFill/>
                <a:ln w="349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7701" name="Line 53"/>
                <p:cNvSpPr>
                  <a:spLocks noChangeShapeType="1"/>
                </p:cNvSpPr>
                <p:nvPr/>
              </p:nvSpPr>
              <p:spPr bwMode="auto">
                <a:xfrm>
                  <a:off x="5770" y="5030"/>
                  <a:ext cx="98" cy="0"/>
                </a:xfrm>
                <a:prstGeom prst="line">
                  <a:avLst/>
                </a:prstGeom>
                <a:noFill/>
                <a:ln w="349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7702" name="Line 54"/>
          <p:cNvSpPr>
            <a:spLocks noChangeShapeType="1"/>
          </p:cNvSpPr>
          <p:nvPr/>
        </p:nvSpPr>
        <p:spPr bwMode="auto">
          <a:xfrm flipH="1">
            <a:off x="4388548" y="438144"/>
            <a:ext cx="614539" cy="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05" name="Line 57"/>
          <p:cNvSpPr>
            <a:spLocks noChangeShapeType="1"/>
          </p:cNvSpPr>
          <p:nvPr/>
        </p:nvSpPr>
        <p:spPr bwMode="auto">
          <a:xfrm flipV="1">
            <a:off x="5173963" y="3571877"/>
            <a:ext cx="0" cy="281446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06" name="Line 58"/>
          <p:cNvSpPr>
            <a:spLocks noChangeShapeType="1"/>
          </p:cNvSpPr>
          <p:nvPr/>
        </p:nvSpPr>
        <p:spPr bwMode="auto">
          <a:xfrm>
            <a:off x="3011558" y="6112916"/>
            <a:ext cx="5357849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08" name="Line 60"/>
          <p:cNvSpPr>
            <a:spLocks noChangeShapeType="1"/>
          </p:cNvSpPr>
          <p:nvPr/>
        </p:nvSpPr>
        <p:spPr bwMode="auto">
          <a:xfrm>
            <a:off x="3549343" y="6098333"/>
            <a:ext cx="147315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09" name="Arc 61"/>
          <p:cNvSpPr>
            <a:spLocks/>
          </p:cNvSpPr>
          <p:nvPr/>
        </p:nvSpPr>
        <p:spPr bwMode="auto">
          <a:xfrm flipH="1">
            <a:off x="5033854" y="4893976"/>
            <a:ext cx="1071569" cy="211341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9459"/>
              <a:gd name="T1" fmla="*/ 0 h 21600"/>
              <a:gd name="T2" fmla="*/ 19459 w 19459"/>
              <a:gd name="T3" fmla="*/ 12224 h 21600"/>
              <a:gd name="T4" fmla="*/ 0 w 1945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459" h="21600" fill="none" extrusionOk="0">
                <a:moveTo>
                  <a:pt x="-1" y="0"/>
                </a:moveTo>
                <a:cubicBezTo>
                  <a:pt x="8295" y="0"/>
                  <a:pt x="15858" y="4750"/>
                  <a:pt x="19458" y="12224"/>
                </a:cubicBezTo>
              </a:path>
              <a:path w="19459" h="21600" stroke="0" extrusionOk="0">
                <a:moveTo>
                  <a:pt x="-1" y="0"/>
                </a:moveTo>
                <a:cubicBezTo>
                  <a:pt x="8295" y="0"/>
                  <a:pt x="15858" y="4750"/>
                  <a:pt x="19458" y="12224"/>
                </a:cubicBezTo>
                <a:lnTo>
                  <a:pt x="0" y="21600"/>
                </a:lnTo>
                <a:close/>
              </a:path>
            </a:pathLst>
          </a:custGeom>
          <a:noFill/>
          <a:ln w="6032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10" name="Line 62"/>
          <p:cNvSpPr>
            <a:spLocks noChangeShapeType="1"/>
          </p:cNvSpPr>
          <p:nvPr/>
        </p:nvSpPr>
        <p:spPr bwMode="auto">
          <a:xfrm flipV="1">
            <a:off x="6094964" y="4885969"/>
            <a:ext cx="767305" cy="1823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712" name="Line 64"/>
          <p:cNvSpPr>
            <a:spLocks noChangeShapeType="1"/>
          </p:cNvSpPr>
          <p:nvPr/>
        </p:nvSpPr>
        <p:spPr bwMode="auto">
          <a:xfrm>
            <a:off x="5195229" y="4848234"/>
            <a:ext cx="2466338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3" name="Group 85"/>
          <p:cNvGrpSpPr>
            <a:grpSpLocks/>
          </p:cNvGrpSpPr>
          <p:nvPr/>
        </p:nvGrpSpPr>
        <p:grpSpPr bwMode="auto">
          <a:xfrm rot="5417574">
            <a:off x="4851998" y="4559173"/>
            <a:ext cx="1807521" cy="643773"/>
            <a:chOff x="6860" y="5012"/>
            <a:chExt cx="1861" cy="461"/>
          </a:xfrm>
        </p:grpSpPr>
        <p:sp>
          <p:nvSpPr>
            <p:cNvPr id="27734" name="AutoShape 86"/>
            <p:cNvSpPr>
              <a:spLocks noChangeArrowheads="1"/>
            </p:cNvSpPr>
            <p:nvPr/>
          </p:nvSpPr>
          <p:spPr bwMode="auto">
            <a:xfrm>
              <a:off x="7091" y="5012"/>
              <a:ext cx="1383" cy="461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4" name="Group 87"/>
            <p:cNvGrpSpPr>
              <a:grpSpLocks/>
            </p:cNvGrpSpPr>
            <p:nvPr/>
          </p:nvGrpSpPr>
          <p:grpSpPr bwMode="auto">
            <a:xfrm>
              <a:off x="6860" y="5096"/>
              <a:ext cx="415" cy="300"/>
              <a:chOff x="4700" y="6785"/>
              <a:chExt cx="449" cy="415"/>
            </a:xfrm>
          </p:grpSpPr>
          <p:sp>
            <p:nvSpPr>
              <p:cNvPr id="27736" name="Line 88"/>
              <p:cNvSpPr>
                <a:spLocks noChangeShapeType="1"/>
              </p:cNvSpPr>
              <p:nvPr/>
            </p:nvSpPr>
            <p:spPr bwMode="auto">
              <a:xfrm>
                <a:off x="5149" y="6785"/>
                <a:ext cx="0" cy="41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37" name="Line 89"/>
              <p:cNvSpPr>
                <a:spLocks noChangeShapeType="1"/>
              </p:cNvSpPr>
              <p:nvPr/>
            </p:nvSpPr>
            <p:spPr bwMode="auto">
              <a:xfrm flipH="1">
                <a:off x="4700" y="6993"/>
                <a:ext cx="438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7738" name="Arc 90"/>
            <p:cNvSpPr>
              <a:spLocks/>
            </p:cNvSpPr>
            <p:nvPr/>
          </p:nvSpPr>
          <p:spPr bwMode="auto">
            <a:xfrm rot="16648325" flipH="1">
              <a:off x="8154" y="5155"/>
              <a:ext cx="326" cy="152"/>
            </a:xfrm>
            <a:custGeom>
              <a:avLst/>
              <a:gdLst>
                <a:gd name="G0" fmla="+- 21326 0 0"/>
                <a:gd name="G1" fmla="+- 21600 0 0"/>
                <a:gd name="G2" fmla="+- 21600 0 0"/>
                <a:gd name="T0" fmla="*/ 0 w 42926"/>
                <a:gd name="T1" fmla="*/ 18171 h 21600"/>
                <a:gd name="T2" fmla="*/ 42926 w 42926"/>
                <a:gd name="T3" fmla="*/ 21600 h 21600"/>
                <a:gd name="T4" fmla="*/ 21326 w 4292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926" h="21600" fill="none" extrusionOk="0">
                  <a:moveTo>
                    <a:pt x="-1" y="18170"/>
                  </a:moveTo>
                  <a:cubicBezTo>
                    <a:pt x="1683" y="7699"/>
                    <a:pt x="10720" y="-1"/>
                    <a:pt x="21326" y="0"/>
                  </a:cubicBezTo>
                  <a:cubicBezTo>
                    <a:pt x="33255" y="0"/>
                    <a:pt x="42926" y="9670"/>
                    <a:pt x="42926" y="21600"/>
                  </a:cubicBezTo>
                </a:path>
                <a:path w="42926" h="21600" stroke="0" extrusionOk="0">
                  <a:moveTo>
                    <a:pt x="-1" y="18170"/>
                  </a:moveTo>
                  <a:cubicBezTo>
                    <a:pt x="1683" y="7699"/>
                    <a:pt x="10720" y="-1"/>
                    <a:pt x="21326" y="0"/>
                  </a:cubicBezTo>
                  <a:cubicBezTo>
                    <a:pt x="33255" y="0"/>
                    <a:pt x="42926" y="9670"/>
                    <a:pt x="42926" y="21600"/>
                  </a:cubicBezTo>
                  <a:lnTo>
                    <a:pt x="21326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5" name="Group 91"/>
            <p:cNvGrpSpPr>
              <a:grpSpLocks/>
            </p:cNvGrpSpPr>
            <p:nvPr/>
          </p:nvGrpSpPr>
          <p:grpSpPr bwMode="auto">
            <a:xfrm>
              <a:off x="8302" y="5174"/>
              <a:ext cx="419" cy="141"/>
              <a:chOff x="5284" y="5030"/>
              <a:chExt cx="616" cy="144"/>
            </a:xfrm>
          </p:grpSpPr>
          <p:sp>
            <p:nvSpPr>
              <p:cNvPr id="27740" name="Arc 92"/>
              <p:cNvSpPr>
                <a:spLocks/>
              </p:cNvSpPr>
              <p:nvPr/>
            </p:nvSpPr>
            <p:spPr bwMode="auto">
              <a:xfrm rot="16191512" flipH="1">
                <a:off x="5472" y="4845"/>
                <a:ext cx="141" cy="518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83 w 43200"/>
                  <a:gd name="T1" fmla="*/ 23493 h 23493"/>
                  <a:gd name="T2" fmla="*/ 43200 w 43200"/>
                  <a:gd name="T3" fmla="*/ 21600 h 23493"/>
                  <a:gd name="T4" fmla="*/ 21600 w 43200"/>
                  <a:gd name="T5" fmla="*/ 21600 h 23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3493" fill="none" extrusionOk="0">
                    <a:moveTo>
                      <a:pt x="83" y="23492"/>
                    </a:moveTo>
                    <a:cubicBezTo>
                      <a:pt x="27" y="22863"/>
                      <a:pt x="0" y="2223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3493" stroke="0" extrusionOk="0">
                    <a:moveTo>
                      <a:pt x="83" y="23492"/>
                    </a:moveTo>
                    <a:cubicBezTo>
                      <a:pt x="27" y="22863"/>
                      <a:pt x="0" y="2223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41" name="Line 93"/>
              <p:cNvSpPr>
                <a:spLocks noChangeShapeType="1"/>
              </p:cNvSpPr>
              <p:nvPr/>
            </p:nvSpPr>
            <p:spPr bwMode="auto">
              <a:xfrm>
                <a:off x="5802" y="5155"/>
                <a:ext cx="9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42" name="Line 94"/>
              <p:cNvSpPr>
                <a:spLocks noChangeShapeType="1"/>
              </p:cNvSpPr>
              <p:nvPr/>
            </p:nvSpPr>
            <p:spPr bwMode="auto">
              <a:xfrm>
                <a:off x="5795" y="5030"/>
                <a:ext cx="9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6" name="Group 96"/>
          <p:cNvGrpSpPr>
            <a:grpSpLocks/>
          </p:cNvGrpSpPr>
          <p:nvPr/>
        </p:nvGrpSpPr>
        <p:grpSpPr bwMode="auto">
          <a:xfrm>
            <a:off x="6072198" y="3857628"/>
            <a:ext cx="269970" cy="314152"/>
            <a:chOff x="7108" y="3188"/>
            <a:chExt cx="207" cy="207"/>
          </a:xfrm>
        </p:grpSpPr>
        <p:sp>
          <p:nvSpPr>
            <p:cNvPr id="27745" name="Line 97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746" name="Line 98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7" name="Group 99"/>
          <p:cNvGrpSpPr>
            <a:grpSpLocks/>
          </p:cNvGrpSpPr>
          <p:nvPr/>
        </p:nvGrpSpPr>
        <p:grpSpPr bwMode="auto">
          <a:xfrm>
            <a:off x="7500958" y="3500438"/>
            <a:ext cx="456870" cy="459847"/>
            <a:chOff x="7108" y="3188"/>
            <a:chExt cx="207" cy="207"/>
          </a:xfrm>
        </p:grpSpPr>
        <p:sp>
          <p:nvSpPr>
            <p:cNvPr id="27748" name="Line 100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749" name="Line 101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8" name="Group 96"/>
          <p:cNvGrpSpPr>
            <a:grpSpLocks/>
          </p:cNvGrpSpPr>
          <p:nvPr/>
        </p:nvGrpSpPr>
        <p:grpSpPr bwMode="auto">
          <a:xfrm>
            <a:off x="3214678" y="5500702"/>
            <a:ext cx="269970" cy="314152"/>
            <a:chOff x="7108" y="3188"/>
            <a:chExt cx="207" cy="207"/>
          </a:xfrm>
        </p:grpSpPr>
        <p:sp>
          <p:nvSpPr>
            <p:cNvPr id="106" name="Line 97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Line 98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8" name="Line 3"/>
          <p:cNvSpPr>
            <a:spLocks noChangeShapeType="1"/>
          </p:cNvSpPr>
          <p:nvPr/>
        </p:nvSpPr>
        <p:spPr bwMode="auto">
          <a:xfrm>
            <a:off x="3344364" y="4310193"/>
            <a:ext cx="357190" cy="45719"/>
          </a:xfrm>
          <a:prstGeom prst="line">
            <a:avLst/>
          </a:prstGeom>
          <a:noFill/>
          <a:ln w="9525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480000"/>
            </a:camera>
            <a:lightRig rig="threePt" dir="t"/>
          </a:scene3d>
        </p:spPr>
        <p:txBody>
          <a:bodyPr/>
          <a:lstStyle/>
          <a:p>
            <a:endParaRPr lang="ru-RU"/>
          </a:p>
        </p:txBody>
      </p:sp>
      <p:sp>
        <p:nvSpPr>
          <p:cNvPr id="109" name="Line 3"/>
          <p:cNvSpPr>
            <a:spLocks noChangeShapeType="1"/>
          </p:cNvSpPr>
          <p:nvPr/>
        </p:nvSpPr>
        <p:spPr bwMode="auto">
          <a:xfrm>
            <a:off x="6143636" y="5643578"/>
            <a:ext cx="357190" cy="45719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480000"/>
            </a:camera>
            <a:lightRig rig="threePt" dir="t"/>
          </a:scene3d>
        </p:spPr>
        <p:txBody>
          <a:bodyPr/>
          <a:lstStyle/>
          <a:p>
            <a:endParaRPr lang="ru-RU"/>
          </a:p>
        </p:txBody>
      </p:sp>
      <p:sp>
        <p:nvSpPr>
          <p:cNvPr id="110" name="Line 3"/>
          <p:cNvSpPr>
            <a:spLocks noChangeShapeType="1"/>
          </p:cNvSpPr>
          <p:nvPr/>
        </p:nvSpPr>
        <p:spPr bwMode="auto">
          <a:xfrm>
            <a:off x="7715272" y="5500702"/>
            <a:ext cx="357190" cy="45719"/>
          </a:xfrm>
          <a:prstGeom prst="line">
            <a:avLst/>
          </a:prstGeom>
          <a:noFill/>
          <a:ln w="9525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480000"/>
            </a:camera>
            <a:lightRig rig="threePt" dir="t"/>
          </a:scene3d>
        </p:spPr>
        <p:txBody>
          <a:bodyPr/>
          <a:lstStyle/>
          <a:p>
            <a:endParaRPr lang="ru-RU"/>
          </a:p>
        </p:txBody>
      </p:sp>
      <p:sp>
        <p:nvSpPr>
          <p:cNvPr id="111" name="TextBox 31"/>
          <p:cNvSpPr txBox="1">
            <a:spLocks noChangeArrowheads="1"/>
          </p:cNvSpPr>
          <p:nvPr/>
        </p:nvSpPr>
        <p:spPr bwMode="auto">
          <a:xfrm>
            <a:off x="5262637" y="3225245"/>
            <a:ext cx="6429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31"/>
          <p:cNvSpPr txBox="1">
            <a:spLocks noChangeArrowheads="1"/>
          </p:cNvSpPr>
          <p:nvPr/>
        </p:nvSpPr>
        <p:spPr bwMode="auto">
          <a:xfrm>
            <a:off x="8341368" y="5953428"/>
            <a:ext cx="7143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  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2"/>
          <p:cNvGrpSpPr>
            <a:grpSpLocks/>
          </p:cNvGrpSpPr>
          <p:nvPr/>
        </p:nvGrpSpPr>
        <p:grpSpPr bwMode="auto">
          <a:xfrm>
            <a:off x="5643571" y="5072076"/>
            <a:ext cx="285751" cy="285750"/>
            <a:chOff x="1783" y="8526"/>
            <a:chExt cx="366" cy="388"/>
          </a:xfrm>
        </p:grpSpPr>
        <p:sp>
          <p:nvSpPr>
            <p:cNvPr id="118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5572132" y="5072074"/>
            <a:ext cx="285751" cy="285750"/>
            <a:chOff x="1783" y="8526"/>
            <a:chExt cx="366" cy="388"/>
          </a:xfrm>
        </p:grpSpPr>
        <p:sp>
          <p:nvSpPr>
            <p:cNvPr id="121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" name="Group 2"/>
          <p:cNvGrpSpPr>
            <a:grpSpLocks/>
          </p:cNvGrpSpPr>
          <p:nvPr/>
        </p:nvGrpSpPr>
        <p:grpSpPr bwMode="auto">
          <a:xfrm>
            <a:off x="5500695" y="5072074"/>
            <a:ext cx="285751" cy="285750"/>
            <a:chOff x="1783" y="8526"/>
            <a:chExt cx="366" cy="388"/>
          </a:xfrm>
        </p:grpSpPr>
        <p:sp>
          <p:nvSpPr>
            <p:cNvPr id="124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" name="Group 85"/>
          <p:cNvGrpSpPr>
            <a:grpSpLocks/>
          </p:cNvGrpSpPr>
          <p:nvPr/>
        </p:nvGrpSpPr>
        <p:grpSpPr bwMode="auto">
          <a:xfrm rot="5417574">
            <a:off x="6415906" y="4290479"/>
            <a:ext cx="1823058" cy="643773"/>
            <a:chOff x="6844" y="5012"/>
            <a:chExt cx="1877" cy="461"/>
          </a:xfrm>
        </p:grpSpPr>
        <p:sp>
          <p:nvSpPr>
            <p:cNvPr id="127" name="AutoShape 86"/>
            <p:cNvSpPr>
              <a:spLocks noChangeArrowheads="1"/>
            </p:cNvSpPr>
            <p:nvPr/>
          </p:nvSpPr>
          <p:spPr bwMode="auto">
            <a:xfrm>
              <a:off x="7091" y="5012"/>
              <a:ext cx="1383" cy="461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3" name="Group 87"/>
            <p:cNvGrpSpPr>
              <a:grpSpLocks/>
            </p:cNvGrpSpPr>
            <p:nvPr/>
          </p:nvGrpSpPr>
          <p:grpSpPr bwMode="auto">
            <a:xfrm>
              <a:off x="6844" y="5097"/>
              <a:ext cx="455" cy="300"/>
              <a:chOff x="4328" y="6786"/>
              <a:chExt cx="455" cy="415"/>
            </a:xfrm>
          </p:grpSpPr>
          <p:sp>
            <p:nvSpPr>
              <p:cNvPr id="134" name="Line 88"/>
              <p:cNvSpPr>
                <a:spLocks noChangeShapeType="1"/>
              </p:cNvSpPr>
              <p:nvPr/>
            </p:nvSpPr>
            <p:spPr bwMode="auto">
              <a:xfrm>
                <a:off x="4783" y="6786"/>
                <a:ext cx="0" cy="41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Line 89"/>
              <p:cNvSpPr>
                <a:spLocks noChangeShapeType="1"/>
              </p:cNvSpPr>
              <p:nvPr/>
            </p:nvSpPr>
            <p:spPr bwMode="auto">
              <a:xfrm flipH="1">
                <a:off x="4328" y="6994"/>
                <a:ext cx="438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29" name="Arc 90"/>
            <p:cNvSpPr>
              <a:spLocks/>
            </p:cNvSpPr>
            <p:nvPr/>
          </p:nvSpPr>
          <p:spPr bwMode="auto">
            <a:xfrm rot="16648325" flipH="1">
              <a:off x="8154" y="5155"/>
              <a:ext cx="326" cy="152"/>
            </a:xfrm>
            <a:custGeom>
              <a:avLst/>
              <a:gdLst>
                <a:gd name="G0" fmla="+- 21326 0 0"/>
                <a:gd name="G1" fmla="+- 21600 0 0"/>
                <a:gd name="G2" fmla="+- 21600 0 0"/>
                <a:gd name="T0" fmla="*/ 0 w 42926"/>
                <a:gd name="T1" fmla="*/ 18171 h 21600"/>
                <a:gd name="T2" fmla="*/ 42926 w 42926"/>
                <a:gd name="T3" fmla="*/ 21600 h 21600"/>
                <a:gd name="T4" fmla="*/ 21326 w 4292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926" h="21600" fill="none" extrusionOk="0">
                  <a:moveTo>
                    <a:pt x="-1" y="18170"/>
                  </a:moveTo>
                  <a:cubicBezTo>
                    <a:pt x="1683" y="7699"/>
                    <a:pt x="10720" y="-1"/>
                    <a:pt x="21326" y="0"/>
                  </a:cubicBezTo>
                  <a:cubicBezTo>
                    <a:pt x="33255" y="0"/>
                    <a:pt x="42926" y="9670"/>
                    <a:pt x="42926" y="21600"/>
                  </a:cubicBezTo>
                </a:path>
                <a:path w="42926" h="21600" stroke="0" extrusionOk="0">
                  <a:moveTo>
                    <a:pt x="-1" y="18170"/>
                  </a:moveTo>
                  <a:cubicBezTo>
                    <a:pt x="1683" y="7699"/>
                    <a:pt x="10720" y="-1"/>
                    <a:pt x="21326" y="0"/>
                  </a:cubicBezTo>
                  <a:cubicBezTo>
                    <a:pt x="33255" y="0"/>
                    <a:pt x="42926" y="9670"/>
                    <a:pt x="42926" y="21600"/>
                  </a:cubicBezTo>
                  <a:lnTo>
                    <a:pt x="21326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4" name="Group 91"/>
            <p:cNvGrpSpPr>
              <a:grpSpLocks/>
            </p:cNvGrpSpPr>
            <p:nvPr/>
          </p:nvGrpSpPr>
          <p:grpSpPr bwMode="auto">
            <a:xfrm>
              <a:off x="8302" y="5174"/>
              <a:ext cx="419" cy="141"/>
              <a:chOff x="5284" y="5030"/>
              <a:chExt cx="616" cy="144"/>
            </a:xfrm>
          </p:grpSpPr>
          <p:sp>
            <p:nvSpPr>
              <p:cNvPr id="131" name="Arc 92"/>
              <p:cNvSpPr>
                <a:spLocks/>
              </p:cNvSpPr>
              <p:nvPr/>
            </p:nvSpPr>
            <p:spPr bwMode="auto">
              <a:xfrm rot="16191512" flipH="1">
                <a:off x="5472" y="4845"/>
                <a:ext cx="141" cy="518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83 w 43200"/>
                  <a:gd name="T1" fmla="*/ 23493 h 23493"/>
                  <a:gd name="T2" fmla="*/ 43200 w 43200"/>
                  <a:gd name="T3" fmla="*/ 21600 h 23493"/>
                  <a:gd name="T4" fmla="*/ 21600 w 43200"/>
                  <a:gd name="T5" fmla="*/ 21600 h 23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3493" fill="none" extrusionOk="0">
                    <a:moveTo>
                      <a:pt x="83" y="23492"/>
                    </a:moveTo>
                    <a:cubicBezTo>
                      <a:pt x="27" y="22863"/>
                      <a:pt x="0" y="2223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3493" stroke="0" extrusionOk="0">
                    <a:moveTo>
                      <a:pt x="83" y="23492"/>
                    </a:moveTo>
                    <a:cubicBezTo>
                      <a:pt x="27" y="22863"/>
                      <a:pt x="0" y="2223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Line 93"/>
              <p:cNvSpPr>
                <a:spLocks noChangeShapeType="1"/>
              </p:cNvSpPr>
              <p:nvPr/>
            </p:nvSpPr>
            <p:spPr bwMode="auto">
              <a:xfrm>
                <a:off x="5802" y="5155"/>
                <a:ext cx="9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Line 94"/>
              <p:cNvSpPr>
                <a:spLocks noChangeShapeType="1"/>
              </p:cNvSpPr>
              <p:nvPr/>
            </p:nvSpPr>
            <p:spPr bwMode="auto">
              <a:xfrm>
                <a:off x="5795" y="5030"/>
                <a:ext cx="9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25" name="Group 2"/>
          <p:cNvGrpSpPr>
            <a:grpSpLocks/>
          </p:cNvGrpSpPr>
          <p:nvPr/>
        </p:nvGrpSpPr>
        <p:grpSpPr bwMode="auto">
          <a:xfrm>
            <a:off x="7143768" y="4811160"/>
            <a:ext cx="285751" cy="285750"/>
            <a:chOff x="1783" y="8526"/>
            <a:chExt cx="366" cy="388"/>
          </a:xfrm>
        </p:grpSpPr>
        <p:sp>
          <p:nvSpPr>
            <p:cNvPr id="137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7715272" y="4559866"/>
            <a:ext cx="135732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насыщения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85"/>
          <p:cNvGrpSpPr>
            <a:grpSpLocks/>
          </p:cNvGrpSpPr>
          <p:nvPr/>
        </p:nvGrpSpPr>
        <p:grpSpPr bwMode="auto">
          <a:xfrm rot="5417574">
            <a:off x="3201196" y="4642222"/>
            <a:ext cx="1823058" cy="643773"/>
            <a:chOff x="6844" y="5012"/>
            <a:chExt cx="1877" cy="461"/>
          </a:xfrm>
        </p:grpSpPr>
        <p:sp>
          <p:nvSpPr>
            <p:cNvPr id="141" name="AutoShape 86"/>
            <p:cNvSpPr>
              <a:spLocks noChangeArrowheads="1"/>
            </p:cNvSpPr>
            <p:nvPr/>
          </p:nvSpPr>
          <p:spPr bwMode="auto">
            <a:xfrm>
              <a:off x="7091" y="5012"/>
              <a:ext cx="1383" cy="461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7" name="Group 87"/>
            <p:cNvGrpSpPr>
              <a:grpSpLocks/>
            </p:cNvGrpSpPr>
            <p:nvPr/>
          </p:nvGrpSpPr>
          <p:grpSpPr bwMode="auto">
            <a:xfrm>
              <a:off x="6844" y="5097"/>
              <a:ext cx="455" cy="300"/>
              <a:chOff x="4328" y="6786"/>
              <a:chExt cx="455" cy="415"/>
            </a:xfrm>
          </p:grpSpPr>
          <p:sp>
            <p:nvSpPr>
              <p:cNvPr id="148" name="Line 88"/>
              <p:cNvSpPr>
                <a:spLocks noChangeShapeType="1"/>
              </p:cNvSpPr>
              <p:nvPr/>
            </p:nvSpPr>
            <p:spPr bwMode="auto">
              <a:xfrm>
                <a:off x="4783" y="6786"/>
                <a:ext cx="0" cy="41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Line 89"/>
              <p:cNvSpPr>
                <a:spLocks noChangeShapeType="1"/>
              </p:cNvSpPr>
              <p:nvPr/>
            </p:nvSpPr>
            <p:spPr bwMode="auto">
              <a:xfrm flipH="1">
                <a:off x="4328" y="6994"/>
                <a:ext cx="438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43" name="Arc 90"/>
            <p:cNvSpPr>
              <a:spLocks/>
            </p:cNvSpPr>
            <p:nvPr/>
          </p:nvSpPr>
          <p:spPr bwMode="auto">
            <a:xfrm rot="16648325" flipH="1">
              <a:off x="8154" y="5155"/>
              <a:ext cx="326" cy="152"/>
            </a:xfrm>
            <a:custGeom>
              <a:avLst/>
              <a:gdLst>
                <a:gd name="G0" fmla="+- 21326 0 0"/>
                <a:gd name="G1" fmla="+- 21600 0 0"/>
                <a:gd name="G2" fmla="+- 21600 0 0"/>
                <a:gd name="T0" fmla="*/ 0 w 42926"/>
                <a:gd name="T1" fmla="*/ 18171 h 21600"/>
                <a:gd name="T2" fmla="*/ 42926 w 42926"/>
                <a:gd name="T3" fmla="*/ 21600 h 21600"/>
                <a:gd name="T4" fmla="*/ 21326 w 4292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926" h="21600" fill="none" extrusionOk="0">
                  <a:moveTo>
                    <a:pt x="-1" y="18170"/>
                  </a:moveTo>
                  <a:cubicBezTo>
                    <a:pt x="1683" y="7699"/>
                    <a:pt x="10720" y="-1"/>
                    <a:pt x="21326" y="0"/>
                  </a:cubicBezTo>
                  <a:cubicBezTo>
                    <a:pt x="33255" y="0"/>
                    <a:pt x="42926" y="9670"/>
                    <a:pt x="42926" y="21600"/>
                  </a:cubicBezTo>
                </a:path>
                <a:path w="42926" h="21600" stroke="0" extrusionOk="0">
                  <a:moveTo>
                    <a:pt x="-1" y="18170"/>
                  </a:moveTo>
                  <a:cubicBezTo>
                    <a:pt x="1683" y="7699"/>
                    <a:pt x="10720" y="-1"/>
                    <a:pt x="21326" y="0"/>
                  </a:cubicBezTo>
                  <a:cubicBezTo>
                    <a:pt x="33255" y="0"/>
                    <a:pt x="42926" y="9670"/>
                    <a:pt x="42926" y="21600"/>
                  </a:cubicBezTo>
                  <a:lnTo>
                    <a:pt x="21326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8" name="Group 91"/>
            <p:cNvGrpSpPr>
              <a:grpSpLocks/>
            </p:cNvGrpSpPr>
            <p:nvPr/>
          </p:nvGrpSpPr>
          <p:grpSpPr bwMode="auto">
            <a:xfrm>
              <a:off x="8302" y="5174"/>
              <a:ext cx="419" cy="141"/>
              <a:chOff x="5284" y="5030"/>
              <a:chExt cx="616" cy="144"/>
            </a:xfrm>
          </p:grpSpPr>
          <p:sp>
            <p:nvSpPr>
              <p:cNvPr id="145" name="Arc 92"/>
              <p:cNvSpPr>
                <a:spLocks/>
              </p:cNvSpPr>
              <p:nvPr/>
            </p:nvSpPr>
            <p:spPr bwMode="auto">
              <a:xfrm rot="16191512" flipH="1">
                <a:off x="5472" y="4845"/>
                <a:ext cx="141" cy="518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83 w 43200"/>
                  <a:gd name="T1" fmla="*/ 23493 h 23493"/>
                  <a:gd name="T2" fmla="*/ 43200 w 43200"/>
                  <a:gd name="T3" fmla="*/ 21600 h 23493"/>
                  <a:gd name="T4" fmla="*/ 21600 w 43200"/>
                  <a:gd name="T5" fmla="*/ 21600 h 23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3493" fill="none" extrusionOk="0">
                    <a:moveTo>
                      <a:pt x="83" y="23492"/>
                    </a:moveTo>
                    <a:cubicBezTo>
                      <a:pt x="27" y="22863"/>
                      <a:pt x="0" y="2223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3493" stroke="0" extrusionOk="0">
                    <a:moveTo>
                      <a:pt x="83" y="23492"/>
                    </a:moveTo>
                    <a:cubicBezTo>
                      <a:pt x="27" y="22863"/>
                      <a:pt x="0" y="2223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Line 93"/>
              <p:cNvSpPr>
                <a:spLocks noChangeShapeType="1"/>
              </p:cNvSpPr>
              <p:nvPr/>
            </p:nvSpPr>
            <p:spPr bwMode="auto">
              <a:xfrm>
                <a:off x="5802" y="5155"/>
                <a:ext cx="9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Line 94"/>
              <p:cNvSpPr>
                <a:spLocks noChangeShapeType="1"/>
              </p:cNvSpPr>
              <p:nvPr/>
            </p:nvSpPr>
            <p:spPr bwMode="auto">
              <a:xfrm>
                <a:off x="5795" y="5030"/>
                <a:ext cx="9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29" name="Group 2"/>
          <p:cNvGrpSpPr>
            <a:grpSpLocks/>
          </p:cNvGrpSpPr>
          <p:nvPr/>
        </p:nvGrpSpPr>
        <p:grpSpPr bwMode="auto">
          <a:xfrm>
            <a:off x="3981446" y="5270512"/>
            <a:ext cx="285751" cy="285750"/>
            <a:chOff x="1783" y="8526"/>
            <a:chExt cx="366" cy="388"/>
          </a:xfrm>
        </p:grpSpPr>
        <p:sp>
          <p:nvSpPr>
            <p:cNvPr id="152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" name="Group 2"/>
          <p:cNvGrpSpPr>
            <a:grpSpLocks/>
          </p:cNvGrpSpPr>
          <p:nvPr/>
        </p:nvGrpSpPr>
        <p:grpSpPr bwMode="auto">
          <a:xfrm>
            <a:off x="7286644" y="4786322"/>
            <a:ext cx="285751" cy="285750"/>
            <a:chOff x="1783" y="8526"/>
            <a:chExt cx="366" cy="388"/>
          </a:xfrm>
        </p:grpSpPr>
        <p:sp>
          <p:nvSpPr>
            <p:cNvPr id="155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7" name="TextBox 156"/>
          <p:cNvSpPr txBox="1"/>
          <p:nvPr/>
        </p:nvSpPr>
        <p:spPr>
          <a:xfrm>
            <a:off x="2000232" y="4929198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заперта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5357786" y="449215"/>
            <a:ext cx="378621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односторонняя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проводим.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«</a:t>
            </a:r>
            <a:r>
              <a:rPr lang="ru-RU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нипель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выпрямление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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тока</a:t>
            </a:r>
            <a:endParaRPr lang="ru-RU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2"/>
          <p:cNvGrpSpPr>
            <a:grpSpLocks/>
          </p:cNvGrpSpPr>
          <p:nvPr/>
        </p:nvGrpSpPr>
        <p:grpSpPr bwMode="auto">
          <a:xfrm>
            <a:off x="4000496" y="608260"/>
            <a:ext cx="285751" cy="285750"/>
            <a:chOff x="1783" y="8526"/>
            <a:chExt cx="366" cy="388"/>
          </a:xfrm>
        </p:grpSpPr>
        <p:sp>
          <p:nvSpPr>
            <p:cNvPr id="159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8001024" y="4214818"/>
            <a:ext cx="85725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Все!!!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8" name="Group 2"/>
          <p:cNvGrpSpPr>
            <a:grpSpLocks/>
          </p:cNvGrpSpPr>
          <p:nvPr/>
        </p:nvGrpSpPr>
        <p:grpSpPr bwMode="auto">
          <a:xfrm>
            <a:off x="4000496" y="714358"/>
            <a:ext cx="285751" cy="285750"/>
            <a:chOff x="1783" y="8526"/>
            <a:chExt cx="366" cy="388"/>
          </a:xfrm>
        </p:grpSpPr>
        <p:sp>
          <p:nvSpPr>
            <p:cNvPr id="130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2" name="Скругленный прямоугольник 141"/>
          <p:cNvSpPr/>
          <p:nvPr/>
        </p:nvSpPr>
        <p:spPr>
          <a:xfrm>
            <a:off x="5429256" y="357166"/>
            <a:ext cx="3571900" cy="2357454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77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76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276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64" presetClass="path" presetSubtype="0" repeatCount="1000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17362 -0.00277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77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277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64" presetClass="path" presetSubtype="0" repeatCount="indefinite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00104 -0.1238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0"/>
                            </p:stCondLst>
                            <p:childTnLst>
                              <p:par>
                                <p:cTn id="1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500"/>
                            </p:stCondLst>
                            <p:childTnLst>
                              <p:par>
                                <p:cTn id="135" presetID="64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00104 -0.12385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500"/>
                            </p:stCondLst>
                            <p:childTnLst>
                              <p:par>
                                <p:cTn id="1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4" presetID="64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00104 -0.12385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3000"/>
                                        <p:tgtEl>
                                          <p:spTgt spid="2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277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64" presetClass="path" presetSubtype="0" repeatCount="indefinite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00104 -0.12385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1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3" presetID="64" presetClass="pat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00104 -0.12385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500"/>
                            </p:stCondLst>
                            <p:childTnLst>
                              <p:par>
                                <p:cTn id="1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000"/>
                            </p:stCondLst>
                            <p:childTnLst>
                              <p:par>
                                <p:cTn id="18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1000"/>
                                        <p:tgtEl>
                                          <p:spTgt spid="277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500"/>
                            </p:stCondLst>
                            <p:childTnLst>
                              <p:par>
                                <p:cTn id="1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500"/>
                            </p:stCondLst>
                            <p:childTnLst>
                              <p:par>
                                <p:cTn id="1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0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1 0.05046 L -0.00191 -0.01713 " pathEditMode="relative" rAng="0" ptsTypes="AA">
                                      <p:cBhvr>
                                        <p:cTn id="20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500"/>
                            </p:stCondLst>
                            <p:childTnLst>
                              <p:par>
                                <p:cTn id="216" presetID="64" presetClass="path" presetSubtype="0" repeatCount="indefinite" ac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11858 -0.00301 " pathEditMode="relative" rAng="0" ptsTypes="AA">
                                      <p:cBhvr>
                                        <p:cTn id="21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-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500"/>
                            </p:stCondLst>
                            <p:childTnLst>
                              <p:par>
                                <p:cTn id="243" presetID="64" presetClass="path" presetSubtype="0" repeatCount="indefinite" ac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185 L -0.00034 -0.09051 " pathEditMode="relative" rAng="0" ptsTypes="AA">
                                      <p:cBhvr>
                                        <p:cTn id="2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500"/>
                            </p:stCondLst>
                            <p:childTnLst>
                              <p:par>
                                <p:cTn id="2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8" dur="2000"/>
                                        <p:tgtEl>
                                          <p:spTgt spid="277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500"/>
                            </p:stCondLst>
                            <p:childTnLst>
                              <p:par>
                                <p:cTn id="2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9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0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65" dur="2000" fill="hold"/>
                                        <p:tgtEl>
                                          <p:spTgt spid="15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000"/>
                            </p:stCondLst>
                            <p:childTnLst>
                              <p:par>
                                <p:cTn id="267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6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0" grpId="0" animBg="1"/>
      <p:bldP spid="27672" grpId="0" animBg="1"/>
      <p:bldP spid="27673" grpId="0" animBg="1"/>
      <p:bldP spid="27675" grpId="0" animBg="1"/>
      <p:bldP spid="27676" grpId="0" animBg="1"/>
      <p:bldP spid="27677" grpId="0" animBg="1"/>
      <p:bldP spid="27678" grpId="0" animBg="1"/>
      <p:bldP spid="27683" grpId="0" animBg="1"/>
      <p:bldP spid="27689" grpId="0" animBg="1"/>
      <p:bldP spid="27702" grpId="0" animBg="1"/>
      <p:bldP spid="27705" grpId="0" animBg="1"/>
      <p:bldP spid="27706" grpId="0" animBg="1"/>
      <p:bldP spid="27708" grpId="0" animBg="1"/>
      <p:bldP spid="27709" grpId="0" animBg="1"/>
      <p:bldP spid="27710" grpId="0" animBg="1"/>
      <p:bldP spid="27712" grpId="0" animBg="1"/>
      <p:bldP spid="108" grpId="0" animBg="1"/>
      <p:bldP spid="109" grpId="0" animBg="1"/>
      <p:bldP spid="110" grpId="0" animBg="1"/>
      <p:bldP spid="111" grpId="1"/>
      <p:bldP spid="112" grpId="1"/>
      <p:bldP spid="139" grpId="0" animBg="1"/>
      <p:bldP spid="157" grpId="0"/>
      <p:bldP spid="158" grpId="0"/>
      <p:bldP spid="158" grpId="1"/>
      <p:bldP spid="161" grpId="0" animBg="1"/>
      <p:bldP spid="1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Группа 64"/>
          <p:cNvGrpSpPr/>
          <p:nvPr/>
        </p:nvGrpSpPr>
        <p:grpSpPr>
          <a:xfrm>
            <a:off x="1646282" y="898829"/>
            <a:ext cx="1186795" cy="2696420"/>
            <a:chOff x="1646282" y="898829"/>
            <a:chExt cx="1186795" cy="2696420"/>
          </a:xfrm>
        </p:grpSpPr>
        <p:sp>
          <p:nvSpPr>
            <p:cNvPr id="1034" name="AutoShape 10"/>
            <p:cNvSpPr>
              <a:spLocks noChangeArrowheads="1"/>
            </p:cNvSpPr>
            <p:nvPr/>
          </p:nvSpPr>
          <p:spPr bwMode="auto">
            <a:xfrm>
              <a:off x="1934352" y="898829"/>
              <a:ext cx="898725" cy="1824032"/>
            </a:xfrm>
            <a:prstGeom prst="can">
              <a:avLst>
                <a:gd name="adj" fmla="val 65044"/>
              </a:avLst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35" name="Group 11"/>
            <p:cNvGrpSpPr>
              <a:grpSpLocks/>
            </p:cNvGrpSpPr>
            <p:nvPr/>
          </p:nvGrpSpPr>
          <p:grpSpPr bwMode="auto">
            <a:xfrm rot="16212652">
              <a:off x="1341835" y="2746061"/>
              <a:ext cx="1153635" cy="544741"/>
              <a:chOff x="9201" y="10684"/>
              <a:chExt cx="763" cy="276"/>
            </a:xfrm>
          </p:grpSpPr>
          <p:grpSp>
            <p:nvGrpSpPr>
              <p:cNvPr id="1036" name="Group 12"/>
              <p:cNvGrpSpPr>
                <a:grpSpLocks/>
              </p:cNvGrpSpPr>
              <p:nvPr/>
            </p:nvGrpSpPr>
            <p:grpSpPr bwMode="auto">
              <a:xfrm>
                <a:off x="9201" y="10684"/>
                <a:ext cx="184" cy="276"/>
                <a:chOff x="3503" y="4378"/>
                <a:chExt cx="184" cy="276"/>
              </a:xfrm>
            </p:grpSpPr>
            <p:sp>
              <p:nvSpPr>
                <p:cNvPr id="1037" name="Oval 13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317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039" name="Line 15"/>
              <p:cNvSpPr>
                <a:spLocks noChangeShapeType="1"/>
              </p:cNvSpPr>
              <p:nvPr/>
            </p:nvSpPr>
            <p:spPr bwMode="auto">
              <a:xfrm>
                <a:off x="9347" y="10831"/>
                <a:ext cx="617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3286084" y="4071942"/>
            <a:ext cx="5857916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(-)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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 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(+)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341392" y="618091"/>
            <a:ext cx="3301914" cy="2489826"/>
            <a:chOff x="341392" y="618091"/>
            <a:chExt cx="3301914" cy="2489826"/>
          </a:xfrm>
        </p:grpSpPr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1171320" y="618091"/>
              <a:ext cx="2471986" cy="2489826"/>
            </a:xfrm>
            <a:prstGeom prst="can">
              <a:avLst>
                <a:gd name="adj" fmla="val 32279"/>
              </a:avLst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29" name="Group 5"/>
            <p:cNvGrpSpPr>
              <a:grpSpLocks/>
            </p:cNvGrpSpPr>
            <p:nvPr/>
          </p:nvGrpSpPr>
          <p:grpSpPr bwMode="auto">
            <a:xfrm>
              <a:off x="341392" y="2525906"/>
              <a:ext cx="822029" cy="423408"/>
              <a:chOff x="9201" y="10684"/>
              <a:chExt cx="763" cy="276"/>
            </a:xfrm>
          </p:grpSpPr>
          <p:grpSp>
            <p:nvGrpSpPr>
              <p:cNvPr id="1030" name="Group 6"/>
              <p:cNvGrpSpPr>
                <a:grpSpLocks/>
              </p:cNvGrpSpPr>
              <p:nvPr/>
            </p:nvGrpSpPr>
            <p:grpSpPr bwMode="auto">
              <a:xfrm>
                <a:off x="9201" y="10684"/>
                <a:ext cx="184" cy="276"/>
                <a:chOff x="3503" y="4378"/>
                <a:chExt cx="184" cy="276"/>
              </a:xfrm>
            </p:grpSpPr>
            <p:sp>
              <p:nvSpPr>
                <p:cNvPr id="1031" name="Oval 7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317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2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033" name="Line 9"/>
              <p:cNvSpPr>
                <a:spLocks noChangeShapeType="1"/>
              </p:cNvSpPr>
              <p:nvPr/>
            </p:nvSpPr>
            <p:spPr bwMode="auto">
              <a:xfrm>
                <a:off x="9347" y="10831"/>
                <a:ext cx="617" cy="0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040" name="Group 16"/>
          <p:cNvGrpSpPr>
            <a:grpSpLocks/>
          </p:cNvGrpSpPr>
          <p:nvPr/>
        </p:nvGrpSpPr>
        <p:grpSpPr bwMode="auto">
          <a:xfrm>
            <a:off x="2223438" y="1369794"/>
            <a:ext cx="332351" cy="2075622"/>
            <a:chOff x="7072" y="5290"/>
            <a:chExt cx="169" cy="1353"/>
          </a:xfrm>
        </p:grpSpPr>
        <p:sp>
          <p:nvSpPr>
            <p:cNvPr id="1041" name="Arc 17"/>
            <p:cNvSpPr>
              <a:spLocks/>
            </p:cNvSpPr>
            <p:nvPr/>
          </p:nvSpPr>
          <p:spPr bwMode="auto">
            <a:xfrm rot="21591512" flipH="1">
              <a:off x="7072" y="5290"/>
              <a:ext cx="168" cy="117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83 w 43200"/>
                <a:gd name="T1" fmla="*/ 23493 h 24177"/>
                <a:gd name="T2" fmla="*/ 43046 w 43200"/>
                <a:gd name="T3" fmla="*/ 24177 h 24177"/>
                <a:gd name="T4" fmla="*/ 21600 w 43200"/>
                <a:gd name="T5" fmla="*/ 21600 h 24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4177" fill="none" extrusionOk="0">
                  <a:moveTo>
                    <a:pt x="83" y="23492"/>
                  </a:moveTo>
                  <a:cubicBezTo>
                    <a:pt x="27" y="22863"/>
                    <a:pt x="0" y="222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461"/>
                    <a:pt x="43148" y="23321"/>
                    <a:pt x="43045" y="24176"/>
                  </a:cubicBezTo>
                </a:path>
                <a:path w="43200" h="24177" stroke="0" extrusionOk="0">
                  <a:moveTo>
                    <a:pt x="83" y="23492"/>
                  </a:moveTo>
                  <a:cubicBezTo>
                    <a:pt x="27" y="22863"/>
                    <a:pt x="0" y="222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461"/>
                    <a:pt x="43148" y="23321"/>
                    <a:pt x="43045" y="24176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 rot="5400000">
              <a:off x="6966" y="6536"/>
              <a:ext cx="215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 rot="5400000">
              <a:off x="7133" y="6520"/>
              <a:ext cx="216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1690496" y="891440"/>
            <a:ext cx="1654874" cy="2852639"/>
            <a:chOff x="1690496" y="891440"/>
            <a:chExt cx="1654874" cy="2852639"/>
          </a:xfrm>
        </p:grpSpPr>
        <p:sp>
          <p:nvSpPr>
            <p:cNvPr id="1044" name="AutoShape 20"/>
            <p:cNvSpPr>
              <a:spLocks noChangeArrowheads="1"/>
            </p:cNvSpPr>
            <p:nvPr/>
          </p:nvSpPr>
          <p:spPr bwMode="auto">
            <a:xfrm>
              <a:off x="1690496" y="891440"/>
              <a:ext cx="1400202" cy="2046474"/>
            </a:xfrm>
            <a:prstGeom prst="can">
              <a:avLst>
                <a:gd name="adj" fmla="val 46840"/>
              </a:avLst>
            </a:prstGeom>
            <a:noFill/>
            <a:ln w="317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45" name="Group 21"/>
            <p:cNvGrpSpPr>
              <a:grpSpLocks/>
            </p:cNvGrpSpPr>
            <p:nvPr/>
          </p:nvGrpSpPr>
          <p:grpSpPr bwMode="auto">
            <a:xfrm rot="16200000">
              <a:off x="2488728" y="2887436"/>
              <a:ext cx="1170510" cy="542775"/>
              <a:chOff x="9201" y="10684"/>
              <a:chExt cx="763" cy="276"/>
            </a:xfrm>
          </p:grpSpPr>
          <p:grpSp>
            <p:nvGrpSpPr>
              <p:cNvPr id="1046" name="Group 22"/>
              <p:cNvGrpSpPr>
                <a:grpSpLocks/>
              </p:cNvGrpSpPr>
              <p:nvPr/>
            </p:nvGrpSpPr>
            <p:grpSpPr bwMode="auto">
              <a:xfrm>
                <a:off x="9201" y="10684"/>
                <a:ext cx="184" cy="276"/>
                <a:chOff x="3503" y="4378"/>
                <a:chExt cx="184" cy="276"/>
              </a:xfrm>
            </p:grpSpPr>
            <p:sp>
              <p:nvSpPr>
                <p:cNvPr id="1047" name="Oval 23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8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049" name="Line 25"/>
              <p:cNvSpPr>
                <a:spLocks noChangeShapeType="1"/>
              </p:cNvSpPr>
              <p:nvPr/>
            </p:nvSpPr>
            <p:spPr bwMode="auto">
              <a:xfrm>
                <a:off x="9347" y="10831"/>
                <a:ext cx="617" cy="0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051" name="Line 27"/>
          <p:cNvSpPr>
            <a:spLocks noChangeShapeType="1"/>
          </p:cNvSpPr>
          <p:nvPr/>
        </p:nvSpPr>
        <p:spPr bwMode="auto">
          <a:xfrm>
            <a:off x="6426742" y="3104680"/>
            <a:ext cx="1728" cy="71119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1052" name="Line 28"/>
          <p:cNvSpPr>
            <a:spLocks noChangeShapeType="1"/>
          </p:cNvSpPr>
          <p:nvPr/>
        </p:nvSpPr>
        <p:spPr bwMode="auto">
          <a:xfrm>
            <a:off x="5664700" y="2586059"/>
            <a:ext cx="900329" cy="0"/>
          </a:xfrm>
          <a:prstGeom prst="line">
            <a:avLst/>
          </a:prstGeom>
          <a:noFill/>
          <a:ln w="571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54" name="Group 30"/>
          <p:cNvGrpSpPr>
            <a:grpSpLocks/>
          </p:cNvGrpSpPr>
          <p:nvPr/>
        </p:nvGrpSpPr>
        <p:grpSpPr bwMode="auto">
          <a:xfrm>
            <a:off x="4468870" y="2299802"/>
            <a:ext cx="1318524" cy="629132"/>
            <a:chOff x="9201" y="10684"/>
            <a:chExt cx="763" cy="276"/>
          </a:xfrm>
        </p:grpSpPr>
        <p:grpSp>
          <p:nvGrpSpPr>
            <p:cNvPr id="1055" name="Group 31"/>
            <p:cNvGrpSpPr>
              <a:grpSpLocks/>
            </p:cNvGrpSpPr>
            <p:nvPr/>
          </p:nvGrpSpPr>
          <p:grpSpPr bwMode="auto">
            <a:xfrm>
              <a:off x="9201" y="10684"/>
              <a:ext cx="184" cy="276"/>
              <a:chOff x="3503" y="4378"/>
              <a:chExt cx="184" cy="276"/>
            </a:xfrm>
          </p:grpSpPr>
          <p:sp>
            <p:nvSpPr>
              <p:cNvPr id="1056" name="Oval 32"/>
              <p:cNvSpPr>
                <a:spLocks noChangeArrowheads="1"/>
              </p:cNvSpPr>
              <p:nvPr/>
            </p:nvSpPr>
            <p:spPr bwMode="auto">
              <a:xfrm>
                <a:off x="3525" y="4458"/>
                <a:ext cx="141" cy="141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7" name="Line 33"/>
              <p:cNvSpPr>
                <a:spLocks noChangeShapeType="1"/>
              </p:cNvSpPr>
              <p:nvPr/>
            </p:nvSpPr>
            <p:spPr bwMode="auto">
              <a:xfrm flipV="1">
                <a:off x="3503" y="4378"/>
                <a:ext cx="184" cy="2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58" name="Line 34"/>
            <p:cNvSpPr>
              <a:spLocks noChangeShapeType="1"/>
            </p:cNvSpPr>
            <p:nvPr/>
          </p:nvSpPr>
          <p:spPr bwMode="auto">
            <a:xfrm>
              <a:off x="9347" y="10817"/>
              <a:ext cx="61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59" name="Group 35"/>
          <p:cNvGrpSpPr>
            <a:grpSpLocks/>
          </p:cNvGrpSpPr>
          <p:nvPr/>
        </p:nvGrpSpPr>
        <p:grpSpPr bwMode="auto">
          <a:xfrm flipH="1">
            <a:off x="6392222" y="3445134"/>
            <a:ext cx="1112883" cy="841122"/>
            <a:chOff x="2004" y="7246"/>
            <a:chExt cx="644" cy="369"/>
          </a:xfrm>
        </p:grpSpPr>
        <p:sp>
          <p:nvSpPr>
            <p:cNvPr id="1060" name="Line 36"/>
            <p:cNvSpPr>
              <a:spLocks noChangeShapeType="1"/>
            </p:cNvSpPr>
            <p:nvPr/>
          </p:nvSpPr>
          <p:spPr bwMode="auto">
            <a:xfrm flipH="1">
              <a:off x="2350" y="7338"/>
              <a:ext cx="0" cy="15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1" name="Line 37"/>
            <p:cNvSpPr>
              <a:spLocks noChangeShapeType="1"/>
            </p:cNvSpPr>
            <p:nvPr/>
          </p:nvSpPr>
          <p:spPr bwMode="auto">
            <a:xfrm>
              <a:off x="2004" y="7406"/>
              <a:ext cx="24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2" name="Line 38"/>
            <p:cNvSpPr>
              <a:spLocks noChangeShapeType="1"/>
            </p:cNvSpPr>
            <p:nvPr/>
          </p:nvSpPr>
          <p:spPr bwMode="auto">
            <a:xfrm>
              <a:off x="2258" y="7246"/>
              <a:ext cx="0" cy="36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3" name="Line 39"/>
            <p:cNvSpPr>
              <a:spLocks noChangeShapeType="1"/>
            </p:cNvSpPr>
            <p:nvPr/>
          </p:nvSpPr>
          <p:spPr bwMode="auto">
            <a:xfrm>
              <a:off x="2339" y="7407"/>
              <a:ext cx="30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64" name="Group 40"/>
          <p:cNvGrpSpPr>
            <a:grpSpLocks/>
          </p:cNvGrpSpPr>
          <p:nvPr/>
        </p:nvGrpSpPr>
        <p:grpSpPr bwMode="auto">
          <a:xfrm rot="5400000">
            <a:off x="4781806" y="1916534"/>
            <a:ext cx="2736971" cy="796644"/>
            <a:chOff x="9791" y="5313"/>
            <a:chExt cx="1859" cy="461"/>
          </a:xfrm>
        </p:grpSpPr>
        <p:sp>
          <p:nvSpPr>
            <p:cNvPr id="1065" name="AutoShape 41"/>
            <p:cNvSpPr>
              <a:spLocks noChangeArrowheads="1"/>
            </p:cNvSpPr>
            <p:nvPr/>
          </p:nvSpPr>
          <p:spPr bwMode="auto">
            <a:xfrm>
              <a:off x="10020" y="5313"/>
              <a:ext cx="1383" cy="461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66" name="Group 42"/>
            <p:cNvGrpSpPr>
              <a:grpSpLocks/>
            </p:cNvGrpSpPr>
            <p:nvPr/>
          </p:nvGrpSpPr>
          <p:grpSpPr bwMode="auto">
            <a:xfrm>
              <a:off x="9791" y="5397"/>
              <a:ext cx="412" cy="300"/>
              <a:chOff x="4703" y="6785"/>
              <a:chExt cx="446" cy="415"/>
            </a:xfrm>
          </p:grpSpPr>
          <p:sp>
            <p:nvSpPr>
              <p:cNvPr id="1067" name="Line 43"/>
              <p:cNvSpPr>
                <a:spLocks noChangeShapeType="1"/>
              </p:cNvSpPr>
              <p:nvPr/>
            </p:nvSpPr>
            <p:spPr bwMode="auto">
              <a:xfrm>
                <a:off x="5149" y="6785"/>
                <a:ext cx="0" cy="415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8" name="Line 44"/>
              <p:cNvSpPr>
                <a:spLocks noChangeShapeType="1"/>
              </p:cNvSpPr>
              <p:nvPr/>
            </p:nvSpPr>
            <p:spPr bwMode="auto">
              <a:xfrm flipH="1">
                <a:off x="4703" y="6970"/>
                <a:ext cx="438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69" name="Arc 45"/>
            <p:cNvSpPr>
              <a:spLocks/>
            </p:cNvSpPr>
            <p:nvPr/>
          </p:nvSpPr>
          <p:spPr bwMode="auto">
            <a:xfrm rot="16648325" flipH="1">
              <a:off x="11070" y="5456"/>
              <a:ext cx="326" cy="152"/>
            </a:xfrm>
            <a:custGeom>
              <a:avLst/>
              <a:gdLst>
                <a:gd name="G0" fmla="+- 21326 0 0"/>
                <a:gd name="G1" fmla="+- 21600 0 0"/>
                <a:gd name="G2" fmla="+- 21600 0 0"/>
                <a:gd name="T0" fmla="*/ 0 w 42926"/>
                <a:gd name="T1" fmla="*/ 18171 h 21600"/>
                <a:gd name="T2" fmla="*/ 42926 w 42926"/>
                <a:gd name="T3" fmla="*/ 21600 h 21600"/>
                <a:gd name="T4" fmla="*/ 21326 w 4292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926" h="21600" fill="none" extrusionOk="0">
                  <a:moveTo>
                    <a:pt x="-1" y="18170"/>
                  </a:moveTo>
                  <a:cubicBezTo>
                    <a:pt x="1683" y="7699"/>
                    <a:pt x="10720" y="-1"/>
                    <a:pt x="21326" y="0"/>
                  </a:cubicBezTo>
                  <a:cubicBezTo>
                    <a:pt x="33255" y="0"/>
                    <a:pt x="42926" y="9670"/>
                    <a:pt x="42926" y="21600"/>
                  </a:cubicBezTo>
                </a:path>
                <a:path w="42926" h="21600" stroke="0" extrusionOk="0">
                  <a:moveTo>
                    <a:pt x="-1" y="18170"/>
                  </a:moveTo>
                  <a:cubicBezTo>
                    <a:pt x="1683" y="7699"/>
                    <a:pt x="10720" y="-1"/>
                    <a:pt x="21326" y="0"/>
                  </a:cubicBezTo>
                  <a:cubicBezTo>
                    <a:pt x="33255" y="0"/>
                    <a:pt x="42926" y="9670"/>
                    <a:pt x="42926" y="21600"/>
                  </a:cubicBezTo>
                  <a:lnTo>
                    <a:pt x="21326" y="21600"/>
                  </a:lnTo>
                  <a:close/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70" name="Group 46"/>
            <p:cNvGrpSpPr>
              <a:grpSpLocks/>
            </p:cNvGrpSpPr>
            <p:nvPr/>
          </p:nvGrpSpPr>
          <p:grpSpPr bwMode="auto">
            <a:xfrm>
              <a:off x="11231" y="5475"/>
              <a:ext cx="419" cy="141"/>
              <a:chOff x="5284" y="5030"/>
              <a:chExt cx="616" cy="144"/>
            </a:xfrm>
          </p:grpSpPr>
          <p:sp>
            <p:nvSpPr>
              <p:cNvPr id="1071" name="Arc 47"/>
              <p:cNvSpPr>
                <a:spLocks/>
              </p:cNvSpPr>
              <p:nvPr/>
            </p:nvSpPr>
            <p:spPr bwMode="auto">
              <a:xfrm rot="16191512" flipH="1">
                <a:off x="5472" y="4845"/>
                <a:ext cx="141" cy="518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83 w 43200"/>
                  <a:gd name="T1" fmla="*/ 23493 h 23493"/>
                  <a:gd name="T2" fmla="*/ 43200 w 43200"/>
                  <a:gd name="T3" fmla="*/ 21600 h 23493"/>
                  <a:gd name="T4" fmla="*/ 21600 w 43200"/>
                  <a:gd name="T5" fmla="*/ 21600 h 23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3493" fill="none" extrusionOk="0">
                    <a:moveTo>
                      <a:pt x="83" y="23492"/>
                    </a:moveTo>
                    <a:cubicBezTo>
                      <a:pt x="27" y="22863"/>
                      <a:pt x="0" y="2223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3493" stroke="0" extrusionOk="0">
                    <a:moveTo>
                      <a:pt x="83" y="23492"/>
                    </a:moveTo>
                    <a:cubicBezTo>
                      <a:pt x="27" y="22863"/>
                      <a:pt x="0" y="2223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2" name="Line 48"/>
              <p:cNvSpPr>
                <a:spLocks noChangeShapeType="1"/>
              </p:cNvSpPr>
              <p:nvPr/>
            </p:nvSpPr>
            <p:spPr bwMode="auto">
              <a:xfrm>
                <a:off x="5802" y="5155"/>
                <a:ext cx="9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3" name="Line 49"/>
              <p:cNvSpPr>
                <a:spLocks noChangeShapeType="1"/>
              </p:cNvSpPr>
              <p:nvPr/>
            </p:nvSpPr>
            <p:spPr bwMode="auto">
              <a:xfrm>
                <a:off x="5795" y="5030"/>
                <a:ext cx="9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074" name="Rectangle 50"/>
          <p:cNvSpPr>
            <a:spLocks noChangeArrowheads="1"/>
          </p:cNvSpPr>
          <p:nvPr/>
        </p:nvSpPr>
        <p:spPr bwMode="auto">
          <a:xfrm rot="16200000">
            <a:off x="7081070" y="2197596"/>
            <a:ext cx="891270" cy="338703"/>
          </a:xfrm>
          <a:prstGeom prst="rect">
            <a:avLst/>
          </a:prstGeom>
          <a:solidFill>
            <a:schemeClr val="bg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5" name="Line 51"/>
          <p:cNvSpPr>
            <a:spLocks noChangeShapeType="1"/>
          </p:cNvSpPr>
          <p:nvPr/>
        </p:nvSpPr>
        <p:spPr bwMode="auto">
          <a:xfrm>
            <a:off x="6164115" y="937317"/>
            <a:ext cx="1384191" cy="2507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6" name="Line 52"/>
          <p:cNvSpPr>
            <a:spLocks noChangeShapeType="1"/>
          </p:cNvSpPr>
          <p:nvPr/>
        </p:nvSpPr>
        <p:spPr bwMode="auto">
          <a:xfrm flipH="1" flipV="1">
            <a:off x="7532754" y="949122"/>
            <a:ext cx="0" cy="9756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7" name="Line 53"/>
          <p:cNvSpPr>
            <a:spLocks noChangeShapeType="1"/>
          </p:cNvSpPr>
          <p:nvPr/>
        </p:nvSpPr>
        <p:spPr bwMode="auto">
          <a:xfrm flipV="1">
            <a:off x="7502450" y="2807535"/>
            <a:ext cx="0" cy="100068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8" name="Line 54"/>
          <p:cNvSpPr>
            <a:spLocks noChangeShapeType="1"/>
          </p:cNvSpPr>
          <p:nvPr/>
        </p:nvSpPr>
        <p:spPr bwMode="auto">
          <a:xfrm rot="5400000" flipV="1">
            <a:off x="7828214" y="1425899"/>
            <a:ext cx="0" cy="57717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9" name="Line 55"/>
          <p:cNvSpPr>
            <a:spLocks noChangeShapeType="1"/>
          </p:cNvSpPr>
          <p:nvPr/>
        </p:nvSpPr>
        <p:spPr bwMode="auto">
          <a:xfrm rot="5400000" flipV="1">
            <a:off x="7817419" y="2727549"/>
            <a:ext cx="0" cy="57717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80" name="Group 56"/>
          <p:cNvGrpSpPr>
            <a:grpSpLocks/>
          </p:cNvGrpSpPr>
          <p:nvPr/>
        </p:nvGrpSpPr>
        <p:grpSpPr bwMode="auto">
          <a:xfrm>
            <a:off x="4429124" y="3490914"/>
            <a:ext cx="1318524" cy="629132"/>
            <a:chOff x="9201" y="10684"/>
            <a:chExt cx="763" cy="276"/>
          </a:xfrm>
        </p:grpSpPr>
        <p:grpSp>
          <p:nvGrpSpPr>
            <p:cNvPr id="1081" name="Group 57"/>
            <p:cNvGrpSpPr>
              <a:grpSpLocks/>
            </p:cNvGrpSpPr>
            <p:nvPr/>
          </p:nvGrpSpPr>
          <p:grpSpPr bwMode="auto">
            <a:xfrm>
              <a:off x="9201" y="10684"/>
              <a:ext cx="184" cy="276"/>
              <a:chOff x="3503" y="4378"/>
              <a:chExt cx="184" cy="276"/>
            </a:xfrm>
          </p:grpSpPr>
          <p:sp>
            <p:nvSpPr>
              <p:cNvPr id="1082" name="Oval 58"/>
              <p:cNvSpPr>
                <a:spLocks noChangeArrowheads="1"/>
              </p:cNvSpPr>
              <p:nvPr/>
            </p:nvSpPr>
            <p:spPr bwMode="auto">
              <a:xfrm>
                <a:off x="3525" y="4458"/>
                <a:ext cx="141" cy="141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3" name="Line 59"/>
              <p:cNvSpPr>
                <a:spLocks noChangeShapeType="1"/>
              </p:cNvSpPr>
              <p:nvPr/>
            </p:nvSpPr>
            <p:spPr bwMode="auto">
              <a:xfrm flipV="1">
                <a:off x="3503" y="4378"/>
                <a:ext cx="184" cy="2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84" name="Line 60"/>
            <p:cNvSpPr>
              <a:spLocks noChangeShapeType="1"/>
            </p:cNvSpPr>
            <p:nvPr/>
          </p:nvSpPr>
          <p:spPr bwMode="auto">
            <a:xfrm>
              <a:off x="9347" y="10831"/>
              <a:ext cx="61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85" name="Line 61"/>
          <p:cNvSpPr>
            <a:spLocks noChangeShapeType="1"/>
          </p:cNvSpPr>
          <p:nvPr/>
        </p:nvSpPr>
        <p:spPr bwMode="auto">
          <a:xfrm flipV="1">
            <a:off x="4925083" y="3812128"/>
            <a:ext cx="1472323" cy="2735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1142976" y="0"/>
            <a:ext cx="8001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Триод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400" b="1" cap="all" dirty="0" err="1" smtClean="0">
                <a:solidFill>
                  <a:srgbClr val="030303"/>
                </a:solidFill>
                <a:latin typeface="Times New Roman" pitchFamily="18" charset="0"/>
                <a:cs typeface="Times New Roman" pitchFamily="18" charset="0"/>
              </a:rPr>
              <a:t>трехэлектродная</a:t>
            </a:r>
            <a:r>
              <a:rPr lang="ru-RU" sz="2400" b="1" cap="all" dirty="0" smtClean="0">
                <a:solidFill>
                  <a:srgbClr val="03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электронная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500166" y="4925809"/>
            <a:ext cx="7000924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усилитель,  управление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1" name="Group 2"/>
          <p:cNvGrpSpPr>
            <a:grpSpLocks/>
          </p:cNvGrpSpPr>
          <p:nvPr/>
        </p:nvGrpSpPr>
        <p:grpSpPr bwMode="auto">
          <a:xfrm>
            <a:off x="6000760" y="2857498"/>
            <a:ext cx="285751" cy="285750"/>
            <a:chOff x="1783" y="8526"/>
            <a:chExt cx="366" cy="388"/>
          </a:xfrm>
        </p:grpSpPr>
        <p:sp>
          <p:nvSpPr>
            <p:cNvPr id="72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16613" y="2714620"/>
            <a:ext cx="1549452" cy="1214446"/>
            <a:chOff x="4483" y="6705"/>
            <a:chExt cx="662" cy="380"/>
          </a:xfrm>
        </p:grpSpPr>
        <p:sp>
          <p:nvSpPr>
            <p:cNvPr id="1027" name="Line 3"/>
            <p:cNvSpPr>
              <a:spLocks noChangeShapeType="1"/>
            </p:cNvSpPr>
            <p:nvPr/>
          </p:nvSpPr>
          <p:spPr bwMode="auto">
            <a:xfrm>
              <a:off x="4483" y="6705"/>
              <a:ext cx="0" cy="380"/>
            </a:xfrm>
            <a:prstGeom prst="line">
              <a:avLst/>
            </a:prstGeom>
            <a:noFill/>
            <a:ln w="4127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" name="Oval 4"/>
            <p:cNvSpPr>
              <a:spLocks noChangeArrowheads="1"/>
            </p:cNvSpPr>
            <p:nvPr/>
          </p:nvSpPr>
          <p:spPr bwMode="auto">
            <a:xfrm>
              <a:off x="4493" y="6727"/>
              <a:ext cx="300" cy="2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4127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auto">
            <a:xfrm flipV="1">
              <a:off x="4777" y="6819"/>
              <a:ext cx="368" cy="1"/>
            </a:xfrm>
            <a:prstGeom prst="line">
              <a:avLst/>
            </a:prstGeom>
            <a:noFill/>
            <a:ln w="4127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 flipV="1">
              <a:off x="4777" y="6923"/>
              <a:ext cx="368" cy="1"/>
            </a:xfrm>
            <a:prstGeom prst="line">
              <a:avLst/>
            </a:prstGeom>
            <a:noFill/>
            <a:ln w="4127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8113350" y="714356"/>
            <a:ext cx="631828" cy="3429024"/>
            <a:chOff x="4014" y="9116"/>
            <a:chExt cx="292" cy="613"/>
          </a:xfrm>
          <a:solidFill>
            <a:schemeClr val="bg2">
              <a:lumMod val="90000"/>
            </a:schemeClr>
          </a:solidFill>
        </p:grpSpPr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4014" y="9266"/>
              <a:ext cx="148" cy="299"/>
            </a:xfrm>
            <a:prstGeom prst="rect">
              <a:avLst/>
            </a:prstGeom>
            <a:grpFill/>
            <a:ln w="28575">
              <a:solidFill>
                <a:srgbClr val="C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AutoShape 9"/>
            <p:cNvSpPr>
              <a:spLocks noChangeArrowheads="1"/>
            </p:cNvSpPr>
            <p:nvPr/>
          </p:nvSpPr>
          <p:spPr bwMode="auto">
            <a:xfrm rot="-16198976">
              <a:off x="3929" y="9352"/>
              <a:ext cx="613" cy="141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28575">
              <a:solidFill>
                <a:srgbClr val="C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6" name="Group 2"/>
          <p:cNvGrpSpPr>
            <a:grpSpLocks/>
          </p:cNvGrpSpPr>
          <p:nvPr/>
        </p:nvGrpSpPr>
        <p:grpSpPr bwMode="auto">
          <a:xfrm>
            <a:off x="1785919" y="2000240"/>
            <a:ext cx="285751" cy="285750"/>
            <a:chOff x="1783" y="8526"/>
            <a:chExt cx="366" cy="388"/>
          </a:xfrm>
        </p:grpSpPr>
        <p:sp>
          <p:nvSpPr>
            <p:cNvPr id="77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9" name="Group 2"/>
          <p:cNvGrpSpPr>
            <a:grpSpLocks/>
          </p:cNvGrpSpPr>
          <p:nvPr/>
        </p:nvGrpSpPr>
        <p:grpSpPr bwMode="auto">
          <a:xfrm>
            <a:off x="2714613" y="1928802"/>
            <a:ext cx="285751" cy="285750"/>
            <a:chOff x="1783" y="8526"/>
            <a:chExt cx="366" cy="388"/>
          </a:xfrm>
        </p:grpSpPr>
        <p:sp>
          <p:nvSpPr>
            <p:cNvPr id="80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" name="Прямоугольник 8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64" presetClass="path" presetSubtype="0" repeatCount="indefinite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55112E-17 L -0.08108 -0.0120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0" y="-6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64" presetClass="path" presetSubtype="0" repeatCount="indefinite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3.33333E-6 L 0.08073 -0.0016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" y="-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2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64" presetClass="path" presetSubtype="0" repeatCount="indefinite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5.55112E-17 L 0.00139 -0.2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0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1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51" grpId="0" animBg="1"/>
      <p:bldP spid="1052" grpId="0" animBg="1"/>
      <p:bldP spid="1074" grpId="0" animBg="1"/>
      <p:bldP spid="1075" grpId="0" animBg="1"/>
      <p:bldP spid="1076" grpId="0" animBg="1"/>
      <p:bldP spid="1077" grpId="0" animBg="1"/>
      <p:bldP spid="1078" grpId="0" animBg="1"/>
      <p:bldP spid="1079" grpId="0" animBg="1"/>
      <p:bldP spid="1085" grpId="0" animBg="1"/>
      <p:bldP spid="63" grpId="0"/>
      <p:bldP spid="67" grpId="0" animBg="1"/>
      <p:bldP spid="67" grpId="1" animBg="1"/>
      <p:bldP spid="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0"/>
            <a:ext cx="8501090" cy="584775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3200" b="1" u="sng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лектроннолучевая  трубка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осциллограф,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TV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1828104" y="1325342"/>
            <a:ext cx="6172888" cy="558049"/>
            <a:chOff x="12828" y="4957"/>
            <a:chExt cx="2810" cy="341"/>
          </a:xfrm>
        </p:grpSpPr>
        <p:grpSp>
          <p:nvGrpSpPr>
            <p:cNvPr id="2054" name="Group 6"/>
            <p:cNvGrpSpPr>
              <a:grpSpLocks/>
            </p:cNvGrpSpPr>
            <p:nvPr/>
          </p:nvGrpSpPr>
          <p:grpSpPr bwMode="auto">
            <a:xfrm>
              <a:off x="12828" y="4957"/>
              <a:ext cx="832" cy="201"/>
              <a:chOff x="12828" y="4957"/>
              <a:chExt cx="832" cy="201"/>
            </a:xfrm>
          </p:grpSpPr>
          <p:sp>
            <p:nvSpPr>
              <p:cNvPr id="2055" name="Arc 7"/>
              <p:cNvSpPr>
                <a:spLocks/>
              </p:cNvSpPr>
              <p:nvPr/>
            </p:nvSpPr>
            <p:spPr bwMode="auto">
              <a:xfrm flipV="1">
                <a:off x="12828" y="4957"/>
                <a:ext cx="366" cy="14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8313"/>
                  <a:gd name="T1" fmla="*/ 0 h 21600"/>
                  <a:gd name="T2" fmla="*/ 18313 w 18313"/>
                  <a:gd name="T3" fmla="*/ 10146 h 21600"/>
                  <a:gd name="T4" fmla="*/ 0 w 1831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313" h="21600" fill="none" extrusionOk="0">
                    <a:moveTo>
                      <a:pt x="-1" y="0"/>
                    </a:moveTo>
                    <a:cubicBezTo>
                      <a:pt x="7444" y="0"/>
                      <a:pt x="14365" y="3834"/>
                      <a:pt x="18312" y="10146"/>
                    </a:cubicBezTo>
                  </a:path>
                  <a:path w="18313" h="21600" stroke="0" extrusionOk="0">
                    <a:moveTo>
                      <a:pt x="-1" y="0"/>
                    </a:moveTo>
                    <a:cubicBezTo>
                      <a:pt x="7444" y="0"/>
                      <a:pt x="14365" y="3834"/>
                      <a:pt x="18312" y="1014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6" name="Arc 8"/>
              <p:cNvSpPr>
                <a:spLocks/>
              </p:cNvSpPr>
              <p:nvPr/>
            </p:nvSpPr>
            <p:spPr bwMode="auto">
              <a:xfrm>
                <a:off x="13187" y="5017"/>
                <a:ext cx="473" cy="141"/>
              </a:xfrm>
              <a:custGeom>
                <a:avLst/>
                <a:gdLst>
                  <a:gd name="G0" fmla="+- 11977 0 0"/>
                  <a:gd name="G1" fmla="+- 21600 0 0"/>
                  <a:gd name="G2" fmla="+- 21600 0 0"/>
                  <a:gd name="T0" fmla="*/ 0 w 23687"/>
                  <a:gd name="T1" fmla="*/ 3625 h 21600"/>
                  <a:gd name="T2" fmla="*/ 23687 w 23687"/>
                  <a:gd name="T3" fmla="*/ 3450 h 21600"/>
                  <a:gd name="T4" fmla="*/ 11977 w 2368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687" h="21600" fill="none" extrusionOk="0">
                    <a:moveTo>
                      <a:pt x="-1" y="3624"/>
                    </a:moveTo>
                    <a:cubicBezTo>
                      <a:pt x="3547" y="1261"/>
                      <a:pt x="7714" y="-1"/>
                      <a:pt x="11977" y="0"/>
                    </a:cubicBezTo>
                    <a:cubicBezTo>
                      <a:pt x="16130" y="0"/>
                      <a:pt x="20196" y="1197"/>
                      <a:pt x="23687" y="3449"/>
                    </a:cubicBezTo>
                  </a:path>
                  <a:path w="23687" h="21600" stroke="0" extrusionOk="0">
                    <a:moveTo>
                      <a:pt x="-1" y="3624"/>
                    </a:moveTo>
                    <a:cubicBezTo>
                      <a:pt x="3547" y="1261"/>
                      <a:pt x="7714" y="-1"/>
                      <a:pt x="11977" y="0"/>
                    </a:cubicBezTo>
                    <a:cubicBezTo>
                      <a:pt x="16130" y="0"/>
                      <a:pt x="20196" y="1197"/>
                      <a:pt x="23687" y="3449"/>
                    </a:cubicBezTo>
                    <a:lnTo>
                      <a:pt x="11977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057" name="Group 9"/>
            <p:cNvGrpSpPr>
              <a:grpSpLocks/>
            </p:cNvGrpSpPr>
            <p:nvPr/>
          </p:nvGrpSpPr>
          <p:grpSpPr bwMode="auto">
            <a:xfrm flipV="1">
              <a:off x="12834" y="5097"/>
              <a:ext cx="832" cy="201"/>
              <a:chOff x="12828" y="4957"/>
              <a:chExt cx="832" cy="201"/>
            </a:xfrm>
          </p:grpSpPr>
          <p:sp>
            <p:nvSpPr>
              <p:cNvPr id="2058" name="Arc 10"/>
              <p:cNvSpPr>
                <a:spLocks/>
              </p:cNvSpPr>
              <p:nvPr/>
            </p:nvSpPr>
            <p:spPr bwMode="auto">
              <a:xfrm flipV="1">
                <a:off x="12828" y="4957"/>
                <a:ext cx="366" cy="14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8313"/>
                  <a:gd name="T1" fmla="*/ 0 h 21600"/>
                  <a:gd name="T2" fmla="*/ 18313 w 18313"/>
                  <a:gd name="T3" fmla="*/ 10146 h 21600"/>
                  <a:gd name="T4" fmla="*/ 0 w 1831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313" h="21600" fill="none" extrusionOk="0">
                    <a:moveTo>
                      <a:pt x="-1" y="0"/>
                    </a:moveTo>
                    <a:cubicBezTo>
                      <a:pt x="7444" y="0"/>
                      <a:pt x="14365" y="3834"/>
                      <a:pt x="18312" y="10146"/>
                    </a:cubicBezTo>
                  </a:path>
                  <a:path w="18313" h="21600" stroke="0" extrusionOk="0">
                    <a:moveTo>
                      <a:pt x="-1" y="0"/>
                    </a:moveTo>
                    <a:cubicBezTo>
                      <a:pt x="7444" y="0"/>
                      <a:pt x="14365" y="3834"/>
                      <a:pt x="18312" y="1014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9" name="Arc 11"/>
              <p:cNvSpPr>
                <a:spLocks/>
              </p:cNvSpPr>
              <p:nvPr/>
            </p:nvSpPr>
            <p:spPr bwMode="auto">
              <a:xfrm>
                <a:off x="13187" y="5017"/>
                <a:ext cx="473" cy="141"/>
              </a:xfrm>
              <a:custGeom>
                <a:avLst/>
                <a:gdLst>
                  <a:gd name="G0" fmla="+- 11977 0 0"/>
                  <a:gd name="G1" fmla="+- 21600 0 0"/>
                  <a:gd name="G2" fmla="+- 21600 0 0"/>
                  <a:gd name="T0" fmla="*/ 0 w 23687"/>
                  <a:gd name="T1" fmla="*/ 3625 h 21600"/>
                  <a:gd name="T2" fmla="*/ 23687 w 23687"/>
                  <a:gd name="T3" fmla="*/ 3450 h 21600"/>
                  <a:gd name="T4" fmla="*/ 11977 w 2368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687" h="21600" fill="none" extrusionOk="0">
                    <a:moveTo>
                      <a:pt x="-1" y="3624"/>
                    </a:moveTo>
                    <a:cubicBezTo>
                      <a:pt x="3547" y="1261"/>
                      <a:pt x="7714" y="-1"/>
                      <a:pt x="11977" y="0"/>
                    </a:cubicBezTo>
                    <a:cubicBezTo>
                      <a:pt x="16130" y="0"/>
                      <a:pt x="20196" y="1197"/>
                      <a:pt x="23687" y="3449"/>
                    </a:cubicBezTo>
                  </a:path>
                  <a:path w="23687" h="21600" stroke="0" extrusionOk="0">
                    <a:moveTo>
                      <a:pt x="-1" y="3624"/>
                    </a:moveTo>
                    <a:cubicBezTo>
                      <a:pt x="3547" y="1261"/>
                      <a:pt x="7714" y="-1"/>
                      <a:pt x="11977" y="0"/>
                    </a:cubicBezTo>
                    <a:cubicBezTo>
                      <a:pt x="16130" y="0"/>
                      <a:pt x="20196" y="1197"/>
                      <a:pt x="23687" y="3449"/>
                    </a:cubicBezTo>
                    <a:lnTo>
                      <a:pt x="11977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060" name="Line 12"/>
            <p:cNvSpPr>
              <a:spLocks noChangeShapeType="1"/>
            </p:cNvSpPr>
            <p:nvPr/>
          </p:nvSpPr>
          <p:spPr bwMode="auto">
            <a:xfrm>
              <a:off x="13663" y="5040"/>
              <a:ext cx="1975" cy="15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1" name="Line 13"/>
            <p:cNvSpPr>
              <a:spLocks noChangeShapeType="1"/>
            </p:cNvSpPr>
            <p:nvPr/>
          </p:nvSpPr>
          <p:spPr bwMode="auto">
            <a:xfrm flipV="1">
              <a:off x="13663" y="5149"/>
              <a:ext cx="1964" cy="7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791235" y="1333524"/>
            <a:ext cx="1063231" cy="556413"/>
            <a:chOff x="791235" y="1333524"/>
            <a:chExt cx="1063231" cy="556413"/>
          </a:xfrm>
        </p:grpSpPr>
        <p:grpSp>
          <p:nvGrpSpPr>
            <p:cNvPr id="2063" name="Group 15"/>
            <p:cNvGrpSpPr>
              <a:grpSpLocks/>
            </p:cNvGrpSpPr>
            <p:nvPr/>
          </p:nvGrpSpPr>
          <p:grpSpPr bwMode="auto">
            <a:xfrm>
              <a:off x="791235" y="1333524"/>
              <a:ext cx="1063231" cy="556413"/>
              <a:chOff x="12465" y="4939"/>
              <a:chExt cx="484" cy="340"/>
            </a:xfrm>
          </p:grpSpPr>
          <p:grpSp>
            <p:nvGrpSpPr>
              <p:cNvPr id="2064" name="Group 16"/>
              <p:cNvGrpSpPr>
                <a:grpSpLocks/>
              </p:cNvGrpSpPr>
              <p:nvPr/>
            </p:nvGrpSpPr>
            <p:grpSpPr bwMode="auto">
              <a:xfrm>
                <a:off x="12465" y="5146"/>
                <a:ext cx="484" cy="133"/>
                <a:chOff x="12465" y="5146"/>
                <a:chExt cx="484" cy="133"/>
              </a:xfrm>
            </p:grpSpPr>
            <p:sp>
              <p:nvSpPr>
                <p:cNvPr id="2065" name="Line 17"/>
                <p:cNvSpPr>
                  <a:spLocks noChangeShapeType="1"/>
                </p:cNvSpPr>
                <p:nvPr/>
              </p:nvSpPr>
              <p:spPr bwMode="auto">
                <a:xfrm>
                  <a:off x="12465" y="5276"/>
                  <a:ext cx="483" cy="0"/>
                </a:xfrm>
                <a:prstGeom prst="line">
                  <a:avLst/>
                </a:prstGeom>
                <a:noFill/>
                <a:ln w="38100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6" name="Line 18"/>
                <p:cNvSpPr>
                  <a:spLocks noChangeShapeType="1"/>
                </p:cNvSpPr>
                <p:nvPr/>
              </p:nvSpPr>
              <p:spPr bwMode="auto">
                <a:xfrm>
                  <a:off x="12949" y="5146"/>
                  <a:ext cx="0" cy="133"/>
                </a:xfrm>
                <a:prstGeom prst="line">
                  <a:avLst/>
                </a:prstGeom>
                <a:noFill/>
                <a:ln w="38100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2067" name="Group 19"/>
              <p:cNvGrpSpPr>
                <a:grpSpLocks/>
              </p:cNvGrpSpPr>
              <p:nvPr/>
            </p:nvGrpSpPr>
            <p:grpSpPr bwMode="auto">
              <a:xfrm flipV="1">
                <a:off x="12465" y="4939"/>
                <a:ext cx="484" cy="133"/>
                <a:chOff x="12465" y="5146"/>
                <a:chExt cx="484" cy="133"/>
              </a:xfrm>
            </p:grpSpPr>
            <p:sp>
              <p:nvSpPr>
                <p:cNvPr id="2068" name="Line 20"/>
                <p:cNvSpPr>
                  <a:spLocks noChangeShapeType="1"/>
                </p:cNvSpPr>
                <p:nvPr/>
              </p:nvSpPr>
              <p:spPr bwMode="auto">
                <a:xfrm>
                  <a:off x="12465" y="5276"/>
                  <a:ext cx="483" cy="0"/>
                </a:xfrm>
                <a:prstGeom prst="line">
                  <a:avLst/>
                </a:prstGeom>
                <a:noFill/>
                <a:ln w="38100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9" name="Line 21"/>
                <p:cNvSpPr>
                  <a:spLocks noChangeShapeType="1"/>
                </p:cNvSpPr>
                <p:nvPr/>
              </p:nvSpPr>
              <p:spPr bwMode="auto">
                <a:xfrm>
                  <a:off x="12949" y="5146"/>
                  <a:ext cx="0" cy="133"/>
                </a:xfrm>
                <a:prstGeom prst="line">
                  <a:avLst/>
                </a:prstGeom>
                <a:noFill/>
                <a:ln w="38100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2070" name="Rectangle 22"/>
            <p:cNvSpPr>
              <a:spLocks noChangeArrowheads="1"/>
            </p:cNvSpPr>
            <p:nvPr/>
          </p:nvSpPr>
          <p:spPr bwMode="auto">
            <a:xfrm>
              <a:off x="903269" y="1488992"/>
              <a:ext cx="810603" cy="230748"/>
            </a:xfrm>
            <a:prstGeom prst="rect">
              <a:avLst/>
            </a:prstGeom>
            <a:solidFill>
              <a:srgbClr val="FF99CC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71" name="Group 23"/>
          <p:cNvGrpSpPr>
            <a:grpSpLocks/>
          </p:cNvGrpSpPr>
          <p:nvPr/>
        </p:nvGrpSpPr>
        <p:grpSpPr bwMode="auto">
          <a:xfrm>
            <a:off x="2260865" y="1220605"/>
            <a:ext cx="709553" cy="724973"/>
            <a:chOff x="13162" y="4972"/>
            <a:chExt cx="323" cy="270"/>
          </a:xfrm>
        </p:grpSpPr>
        <p:grpSp>
          <p:nvGrpSpPr>
            <p:cNvPr id="2072" name="Group 24"/>
            <p:cNvGrpSpPr>
              <a:grpSpLocks/>
            </p:cNvGrpSpPr>
            <p:nvPr/>
          </p:nvGrpSpPr>
          <p:grpSpPr bwMode="auto">
            <a:xfrm>
              <a:off x="13162" y="4972"/>
              <a:ext cx="323" cy="86"/>
              <a:chOff x="13162" y="4972"/>
              <a:chExt cx="323" cy="86"/>
            </a:xfrm>
          </p:grpSpPr>
          <p:sp>
            <p:nvSpPr>
              <p:cNvPr id="2073" name="Line 25"/>
              <p:cNvSpPr>
                <a:spLocks noChangeShapeType="1"/>
              </p:cNvSpPr>
              <p:nvPr/>
            </p:nvSpPr>
            <p:spPr bwMode="auto">
              <a:xfrm flipH="1">
                <a:off x="13163" y="4972"/>
                <a:ext cx="322" cy="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4" name="Line 26"/>
              <p:cNvSpPr>
                <a:spLocks noChangeShapeType="1"/>
              </p:cNvSpPr>
              <p:nvPr/>
            </p:nvSpPr>
            <p:spPr bwMode="auto">
              <a:xfrm flipH="1" flipV="1">
                <a:off x="13162" y="4974"/>
                <a:ext cx="1" cy="8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075" name="Group 27"/>
            <p:cNvGrpSpPr>
              <a:grpSpLocks/>
            </p:cNvGrpSpPr>
            <p:nvPr/>
          </p:nvGrpSpPr>
          <p:grpSpPr bwMode="auto">
            <a:xfrm flipV="1">
              <a:off x="13162" y="5156"/>
              <a:ext cx="323" cy="86"/>
              <a:chOff x="13162" y="4972"/>
              <a:chExt cx="323" cy="86"/>
            </a:xfrm>
          </p:grpSpPr>
          <p:sp>
            <p:nvSpPr>
              <p:cNvPr id="2076" name="Line 28"/>
              <p:cNvSpPr>
                <a:spLocks noChangeShapeType="1"/>
              </p:cNvSpPr>
              <p:nvPr/>
            </p:nvSpPr>
            <p:spPr bwMode="auto">
              <a:xfrm flipH="1">
                <a:off x="13163" y="4972"/>
                <a:ext cx="322" cy="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7" name="Line 29"/>
              <p:cNvSpPr>
                <a:spLocks noChangeShapeType="1"/>
              </p:cNvSpPr>
              <p:nvPr/>
            </p:nvSpPr>
            <p:spPr bwMode="auto">
              <a:xfrm flipH="1" flipV="1">
                <a:off x="13162" y="4974"/>
                <a:ext cx="1" cy="8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2081" name="Group 33"/>
          <p:cNvGrpSpPr>
            <a:grpSpLocks/>
          </p:cNvGrpSpPr>
          <p:nvPr/>
        </p:nvGrpSpPr>
        <p:grpSpPr bwMode="auto">
          <a:xfrm>
            <a:off x="3991910" y="849118"/>
            <a:ext cx="1329038" cy="1525225"/>
            <a:chOff x="13813" y="4666"/>
            <a:chExt cx="605" cy="932"/>
          </a:xfrm>
        </p:grpSpPr>
        <p:grpSp>
          <p:nvGrpSpPr>
            <p:cNvPr id="2082" name="Group 34"/>
            <p:cNvGrpSpPr>
              <a:grpSpLocks/>
            </p:cNvGrpSpPr>
            <p:nvPr/>
          </p:nvGrpSpPr>
          <p:grpSpPr bwMode="auto">
            <a:xfrm>
              <a:off x="13922" y="4988"/>
              <a:ext cx="414" cy="282"/>
              <a:chOff x="13548" y="4971"/>
              <a:chExt cx="414" cy="282"/>
            </a:xfrm>
          </p:grpSpPr>
          <p:sp>
            <p:nvSpPr>
              <p:cNvPr id="2083" name="Rectangle 35"/>
              <p:cNvSpPr>
                <a:spLocks noChangeArrowheads="1"/>
              </p:cNvSpPr>
              <p:nvPr/>
            </p:nvSpPr>
            <p:spPr bwMode="auto">
              <a:xfrm>
                <a:off x="13611" y="4971"/>
                <a:ext cx="351" cy="20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4" name="Rectangle 36"/>
              <p:cNvSpPr>
                <a:spLocks noChangeArrowheads="1"/>
              </p:cNvSpPr>
              <p:nvPr/>
            </p:nvSpPr>
            <p:spPr bwMode="auto">
              <a:xfrm>
                <a:off x="13548" y="5052"/>
                <a:ext cx="351" cy="20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085" name="Line 37"/>
            <p:cNvSpPr>
              <a:spLocks noChangeShapeType="1"/>
            </p:cNvSpPr>
            <p:nvPr/>
          </p:nvSpPr>
          <p:spPr bwMode="auto">
            <a:xfrm flipV="1">
              <a:off x="13813" y="5178"/>
              <a:ext cx="271" cy="42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6" name="Line 38"/>
            <p:cNvSpPr>
              <a:spLocks noChangeShapeType="1"/>
            </p:cNvSpPr>
            <p:nvPr/>
          </p:nvSpPr>
          <p:spPr bwMode="auto">
            <a:xfrm flipV="1">
              <a:off x="14210" y="4666"/>
              <a:ext cx="208" cy="32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87" name="Group 39"/>
          <p:cNvGrpSpPr>
            <a:grpSpLocks/>
          </p:cNvGrpSpPr>
          <p:nvPr/>
        </p:nvGrpSpPr>
        <p:grpSpPr bwMode="auto">
          <a:xfrm>
            <a:off x="714348" y="642918"/>
            <a:ext cx="7280054" cy="1965446"/>
            <a:chOff x="12321" y="4540"/>
            <a:chExt cx="3314" cy="1201"/>
          </a:xfrm>
        </p:grpSpPr>
        <p:sp>
          <p:nvSpPr>
            <p:cNvPr id="2088" name="Arc 40"/>
            <p:cNvSpPr>
              <a:spLocks/>
            </p:cNvSpPr>
            <p:nvPr/>
          </p:nvSpPr>
          <p:spPr bwMode="auto">
            <a:xfrm>
              <a:off x="15494" y="4540"/>
              <a:ext cx="141" cy="120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2935"/>
                <a:gd name="T2" fmla="*/ 3372 w 21600"/>
                <a:gd name="T3" fmla="*/ 42935 h 42935"/>
                <a:gd name="T4" fmla="*/ 0 w 21600"/>
                <a:gd name="T5" fmla="*/ 21600 h 42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935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227"/>
                    <a:pt x="13869" y="41276"/>
                    <a:pt x="3372" y="42935"/>
                  </a:cubicBezTo>
                </a:path>
                <a:path w="21600" h="42935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227"/>
                    <a:pt x="13869" y="41276"/>
                    <a:pt x="3372" y="4293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9" name="Arc 41"/>
            <p:cNvSpPr>
              <a:spLocks/>
            </p:cNvSpPr>
            <p:nvPr/>
          </p:nvSpPr>
          <p:spPr bwMode="auto">
            <a:xfrm flipV="1">
              <a:off x="14798" y="4543"/>
              <a:ext cx="690" cy="14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0" name="Arc 42"/>
            <p:cNvSpPr>
              <a:spLocks/>
            </p:cNvSpPr>
            <p:nvPr/>
          </p:nvSpPr>
          <p:spPr bwMode="auto">
            <a:xfrm>
              <a:off x="14821" y="5597"/>
              <a:ext cx="690" cy="14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1" name="Line 43"/>
            <p:cNvSpPr>
              <a:spLocks noChangeShapeType="1"/>
            </p:cNvSpPr>
            <p:nvPr/>
          </p:nvSpPr>
          <p:spPr bwMode="auto">
            <a:xfrm flipH="1">
              <a:off x="12345" y="5589"/>
              <a:ext cx="2477" cy="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2" name="Line 44"/>
            <p:cNvSpPr>
              <a:spLocks noChangeShapeType="1"/>
            </p:cNvSpPr>
            <p:nvPr/>
          </p:nvSpPr>
          <p:spPr bwMode="auto">
            <a:xfrm flipH="1">
              <a:off x="12321" y="4683"/>
              <a:ext cx="2477" cy="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93" name="Line 45"/>
          <p:cNvSpPr>
            <a:spLocks noChangeShapeType="1"/>
          </p:cNvSpPr>
          <p:nvPr/>
        </p:nvSpPr>
        <p:spPr bwMode="auto">
          <a:xfrm>
            <a:off x="1522755" y="1894846"/>
            <a:ext cx="2197" cy="85753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4" name="Line 46"/>
          <p:cNvSpPr>
            <a:spLocks noChangeShapeType="1"/>
          </p:cNvSpPr>
          <p:nvPr/>
        </p:nvSpPr>
        <p:spPr bwMode="auto">
          <a:xfrm>
            <a:off x="2799071" y="1952124"/>
            <a:ext cx="2197" cy="85753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953795" y="2760559"/>
            <a:ext cx="975360" cy="230748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6" name="Rectangle 48"/>
          <p:cNvSpPr>
            <a:spLocks noChangeArrowheads="1"/>
          </p:cNvSpPr>
          <p:nvPr/>
        </p:nvSpPr>
        <p:spPr bwMode="auto">
          <a:xfrm>
            <a:off x="2495918" y="2798198"/>
            <a:ext cx="975360" cy="230748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2" name="Group 2"/>
          <p:cNvGrpSpPr>
            <a:grpSpLocks/>
          </p:cNvGrpSpPr>
          <p:nvPr/>
        </p:nvGrpSpPr>
        <p:grpSpPr bwMode="auto">
          <a:xfrm>
            <a:off x="1643042" y="1428736"/>
            <a:ext cx="285751" cy="285750"/>
            <a:chOff x="1783" y="8526"/>
            <a:chExt cx="366" cy="388"/>
          </a:xfrm>
        </p:grpSpPr>
        <p:sp>
          <p:nvSpPr>
            <p:cNvPr id="53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888756" y="2988230"/>
            <a:ext cx="1325790" cy="461665"/>
          </a:xfrm>
          <a:prstGeom prst="rect">
            <a:avLst/>
          </a:prstGeom>
          <a:solidFill>
            <a:srgbClr val="92D050">
              <a:alpha val="36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яркость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21468" y="3010710"/>
            <a:ext cx="1071570" cy="461665"/>
          </a:xfrm>
          <a:prstGeom prst="rect">
            <a:avLst/>
          </a:prstGeom>
          <a:solidFill>
            <a:srgbClr val="FFC000">
              <a:alpha val="46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фокус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705652" y="2136706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802080" y="2752562"/>
            <a:ext cx="3786214" cy="769441"/>
          </a:xfrm>
          <a:prstGeom prst="rect">
            <a:avLst/>
          </a:prstGeom>
          <a:solidFill>
            <a:srgbClr val="00CCFF">
              <a:alpha val="2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Св-ва</a:t>
            </a:r>
            <a:r>
              <a:rPr lang="ru-RU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пучков.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нагревают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(плавка…чисто)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03" name="Group 55"/>
          <p:cNvGrpSpPr>
            <a:grpSpLocks/>
          </p:cNvGrpSpPr>
          <p:nvPr/>
        </p:nvGrpSpPr>
        <p:grpSpPr bwMode="auto">
          <a:xfrm>
            <a:off x="2590784" y="5397521"/>
            <a:ext cx="1552588" cy="995149"/>
            <a:chOff x="12672" y="8687"/>
            <a:chExt cx="922" cy="552"/>
          </a:xfrm>
        </p:grpSpPr>
        <p:sp>
          <p:nvSpPr>
            <p:cNvPr id="2105" name="Line 57"/>
            <p:cNvSpPr>
              <a:spLocks noChangeShapeType="1"/>
            </p:cNvSpPr>
            <p:nvPr/>
          </p:nvSpPr>
          <p:spPr bwMode="auto">
            <a:xfrm flipV="1">
              <a:off x="13041" y="8687"/>
              <a:ext cx="0" cy="346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6" name="Arc 58"/>
            <p:cNvSpPr>
              <a:spLocks/>
            </p:cNvSpPr>
            <p:nvPr/>
          </p:nvSpPr>
          <p:spPr bwMode="auto">
            <a:xfrm flipV="1">
              <a:off x="12672" y="8778"/>
              <a:ext cx="922" cy="46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2000232" y="5072074"/>
            <a:ext cx="2394347" cy="1555870"/>
            <a:chOff x="2000232" y="5072074"/>
            <a:chExt cx="2394347" cy="1555870"/>
          </a:xfrm>
        </p:grpSpPr>
        <p:sp>
          <p:nvSpPr>
            <p:cNvPr id="2098" name="Line 50"/>
            <p:cNvSpPr>
              <a:spLocks noChangeShapeType="1"/>
            </p:cNvSpPr>
            <p:nvPr/>
          </p:nvSpPr>
          <p:spPr bwMode="auto">
            <a:xfrm>
              <a:off x="2487596" y="5337191"/>
              <a:ext cx="1906983" cy="4571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9" name="Line 51"/>
            <p:cNvSpPr>
              <a:spLocks noChangeShapeType="1"/>
            </p:cNvSpPr>
            <p:nvPr/>
          </p:nvSpPr>
          <p:spPr bwMode="auto">
            <a:xfrm>
              <a:off x="2443146" y="6582225"/>
              <a:ext cx="1906983" cy="45719"/>
            </a:xfrm>
            <a:prstGeom prst="line">
              <a:avLst/>
            </a:prstGeom>
            <a:noFill/>
            <a:ln w="38100">
              <a:solidFill>
                <a:srgbClr val="03030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100" name="Group 52"/>
            <p:cNvGrpSpPr>
              <a:grpSpLocks/>
            </p:cNvGrpSpPr>
            <p:nvPr/>
          </p:nvGrpSpPr>
          <p:grpSpPr bwMode="auto">
            <a:xfrm>
              <a:off x="2214546" y="5072074"/>
              <a:ext cx="270015" cy="312002"/>
              <a:chOff x="7108" y="3188"/>
              <a:chExt cx="207" cy="207"/>
            </a:xfrm>
          </p:grpSpPr>
          <p:sp>
            <p:nvSpPr>
              <p:cNvPr id="2101" name="Line 53"/>
              <p:cNvSpPr>
                <a:spLocks noChangeShapeType="1"/>
              </p:cNvSpPr>
              <p:nvPr/>
            </p:nvSpPr>
            <p:spPr bwMode="auto">
              <a:xfrm>
                <a:off x="7108" y="3294"/>
                <a:ext cx="207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2" name="Line 54"/>
              <p:cNvSpPr>
                <a:spLocks noChangeShapeType="1"/>
              </p:cNvSpPr>
              <p:nvPr/>
            </p:nvSpPr>
            <p:spPr bwMode="auto">
              <a:xfrm rot="-5400000">
                <a:off x="7108" y="3292"/>
                <a:ext cx="207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107" name="Line 59"/>
            <p:cNvSpPr>
              <a:spLocks noChangeShapeType="1"/>
            </p:cNvSpPr>
            <p:nvPr/>
          </p:nvSpPr>
          <p:spPr bwMode="auto">
            <a:xfrm>
              <a:off x="2000232" y="6455115"/>
              <a:ext cx="350175" cy="45719"/>
            </a:xfrm>
            <a:prstGeom prst="line">
              <a:avLst/>
            </a:prstGeom>
            <a:noFill/>
            <a:ln w="63500" cmpd="sng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108" name="Group 60"/>
          <p:cNvGrpSpPr>
            <a:grpSpLocks/>
          </p:cNvGrpSpPr>
          <p:nvPr/>
        </p:nvGrpSpPr>
        <p:grpSpPr bwMode="auto">
          <a:xfrm>
            <a:off x="6429388" y="5472113"/>
            <a:ext cx="2014547" cy="927866"/>
            <a:chOff x="12672" y="8687"/>
            <a:chExt cx="922" cy="552"/>
          </a:xfrm>
        </p:grpSpPr>
        <p:sp>
          <p:nvSpPr>
            <p:cNvPr id="2110" name="Line 62"/>
            <p:cNvSpPr>
              <a:spLocks noChangeShapeType="1"/>
            </p:cNvSpPr>
            <p:nvPr/>
          </p:nvSpPr>
          <p:spPr bwMode="auto">
            <a:xfrm flipV="1">
              <a:off x="13041" y="8687"/>
              <a:ext cx="0" cy="346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1" name="Arc 63"/>
            <p:cNvSpPr>
              <a:spLocks/>
            </p:cNvSpPr>
            <p:nvPr/>
          </p:nvSpPr>
          <p:spPr bwMode="auto">
            <a:xfrm flipV="1">
              <a:off x="12672" y="8778"/>
              <a:ext cx="922" cy="46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476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12" name="Text Box 64"/>
          <p:cNvSpPr txBox="1">
            <a:spLocks noChangeArrowheads="1"/>
          </p:cNvSpPr>
          <p:nvPr/>
        </p:nvSpPr>
        <p:spPr bwMode="auto">
          <a:xfrm>
            <a:off x="6357950" y="5443538"/>
            <a:ext cx="2108210" cy="1271610"/>
          </a:xfrm>
          <a:prstGeom prst="rect">
            <a:avLst/>
          </a:prstGeom>
          <a:noFill/>
          <a:ln w="19050">
            <a:solidFill>
              <a:srgbClr val="00CCFF"/>
            </a:solidFill>
            <a:prstDash val="sys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91" name="Группа 90"/>
          <p:cNvGrpSpPr/>
          <p:nvPr/>
        </p:nvGrpSpPr>
        <p:grpSpPr>
          <a:xfrm>
            <a:off x="6507236" y="5532702"/>
            <a:ext cx="633334" cy="384630"/>
            <a:chOff x="7864558" y="6318520"/>
            <a:chExt cx="633334" cy="384630"/>
          </a:xfrm>
        </p:grpSpPr>
        <p:grpSp>
          <p:nvGrpSpPr>
            <p:cNvPr id="82" name="Группа 81"/>
            <p:cNvGrpSpPr/>
            <p:nvPr/>
          </p:nvGrpSpPr>
          <p:grpSpPr>
            <a:xfrm>
              <a:off x="8001024" y="6318520"/>
              <a:ext cx="496868" cy="369332"/>
              <a:chOff x="8001024" y="6318520"/>
              <a:chExt cx="496868" cy="369332"/>
            </a:xfrm>
          </p:grpSpPr>
          <p:sp>
            <p:nvSpPr>
              <p:cNvPr id="2113" name="Oval 65"/>
              <p:cNvSpPr>
                <a:spLocks noChangeArrowheads="1"/>
              </p:cNvSpPr>
              <p:nvPr/>
            </p:nvSpPr>
            <p:spPr bwMode="auto">
              <a:xfrm>
                <a:off x="8001024" y="6345648"/>
                <a:ext cx="430834" cy="298062"/>
              </a:xfrm>
              <a:prstGeom prst="ellipse">
                <a:avLst/>
              </a:prstGeom>
              <a:noFill/>
              <a:ln w="476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8069264" y="6318520"/>
                <a:ext cx="42862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  <a:sym typeface="Symbol"/>
                  </a:rPr>
                  <a:t>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7864558" y="6333818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14" name="Text Box 66"/>
          <p:cNvSpPr txBox="1">
            <a:spLocks noChangeArrowheads="1"/>
          </p:cNvSpPr>
          <p:nvPr/>
        </p:nvSpPr>
        <p:spPr bwMode="auto">
          <a:xfrm>
            <a:off x="8286776" y="428604"/>
            <a:ext cx="35719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Ф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2" name="Group 2"/>
          <p:cNvGrpSpPr>
            <a:grpSpLocks/>
          </p:cNvGrpSpPr>
          <p:nvPr/>
        </p:nvGrpSpPr>
        <p:grpSpPr bwMode="auto">
          <a:xfrm>
            <a:off x="6429388" y="6182568"/>
            <a:ext cx="285751" cy="285750"/>
            <a:chOff x="1783" y="8526"/>
            <a:chExt cx="366" cy="388"/>
          </a:xfrm>
        </p:grpSpPr>
        <p:sp>
          <p:nvSpPr>
            <p:cNvPr id="93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5" name="Group 2"/>
          <p:cNvGrpSpPr>
            <a:grpSpLocks/>
          </p:cNvGrpSpPr>
          <p:nvPr/>
        </p:nvGrpSpPr>
        <p:grpSpPr bwMode="auto">
          <a:xfrm>
            <a:off x="2357422" y="6215084"/>
            <a:ext cx="285751" cy="285750"/>
            <a:chOff x="1783" y="8526"/>
            <a:chExt cx="366" cy="388"/>
          </a:xfrm>
        </p:grpSpPr>
        <p:sp>
          <p:nvSpPr>
            <p:cNvPr id="96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7851990" y="6281302"/>
            <a:ext cx="601802" cy="385566"/>
            <a:chOff x="7896090" y="6302286"/>
            <a:chExt cx="601802" cy="385566"/>
          </a:xfrm>
        </p:grpSpPr>
        <p:grpSp>
          <p:nvGrpSpPr>
            <p:cNvPr id="85" name="Группа 84"/>
            <p:cNvGrpSpPr/>
            <p:nvPr/>
          </p:nvGrpSpPr>
          <p:grpSpPr>
            <a:xfrm>
              <a:off x="8001024" y="6318520"/>
              <a:ext cx="496868" cy="369332"/>
              <a:chOff x="8001024" y="6318520"/>
              <a:chExt cx="496868" cy="369332"/>
            </a:xfrm>
          </p:grpSpPr>
          <p:sp>
            <p:nvSpPr>
              <p:cNvPr id="88" name="Oval 65"/>
              <p:cNvSpPr>
                <a:spLocks noChangeArrowheads="1"/>
              </p:cNvSpPr>
              <p:nvPr/>
            </p:nvSpPr>
            <p:spPr bwMode="auto">
              <a:xfrm>
                <a:off x="8001024" y="6345648"/>
                <a:ext cx="430834" cy="298062"/>
              </a:xfrm>
              <a:prstGeom prst="ellipse">
                <a:avLst/>
              </a:prstGeom>
              <a:noFill/>
              <a:ln w="476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8069264" y="6318520"/>
                <a:ext cx="42862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  <a:sym typeface="Symbol"/>
                  </a:rPr>
                  <a:t>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87" name="TextBox 86"/>
            <p:cNvSpPr txBox="1"/>
            <p:nvPr/>
          </p:nvSpPr>
          <p:spPr>
            <a:xfrm>
              <a:off x="7896090" y="6302286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7476818" y="5555392"/>
            <a:ext cx="601802" cy="385566"/>
            <a:chOff x="7896090" y="6302286"/>
            <a:chExt cx="601802" cy="385566"/>
          </a:xfrm>
        </p:grpSpPr>
        <p:grpSp>
          <p:nvGrpSpPr>
            <p:cNvPr id="99" name="Группа 98"/>
            <p:cNvGrpSpPr/>
            <p:nvPr/>
          </p:nvGrpSpPr>
          <p:grpSpPr>
            <a:xfrm>
              <a:off x="8001024" y="6318520"/>
              <a:ext cx="496868" cy="369332"/>
              <a:chOff x="8001024" y="6318520"/>
              <a:chExt cx="496868" cy="369332"/>
            </a:xfrm>
          </p:grpSpPr>
          <p:sp>
            <p:nvSpPr>
              <p:cNvPr id="101" name="Oval 65"/>
              <p:cNvSpPr>
                <a:spLocks noChangeArrowheads="1"/>
              </p:cNvSpPr>
              <p:nvPr/>
            </p:nvSpPr>
            <p:spPr bwMode="auto">
              <a:xfrm>
                <a:off x="8001024" y="6345648"/>
                <a:ext cx="430834" cy="298062"/>
              </a:xfrm>
              <a:prstGeom prst="ellipse">
                <a:avLst/>
              </a:prstGeom>
              <a:noFill/>
              <a:ln w="476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8069264" y="6318520"/>
                <a:ext cx="42862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  <a:sym typeface="Symbol"/>
                  </a:rPr>
                  <a:t>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0" name="TextBox 99"/>
            <p:cNvSpPr txBox="1"/>
            <p:nvPr/>
          </p:nvSpPr>
          <p:spPr>
            <a:xfrm>
              <a:off x="7896090" y="6302286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6699374" y="6278146"/>
            <a:ext cx="601802" cy="385566"/>
            <a:chOff x="7896090" y="6302286"/>
            <a:chExt cx="601802" cy="385566"/>
          </a:xfrm>
        </p:grpSpPr>
        <p:grpSp>
          <p:nvGrpSpPr>
            <p:cNvPr id="104" name="Группа 103"/>
            <p:cNvGrpSpPr/>
            <p:nvPr/>
          </p:nvGrpSpPr>
          <p:grpSpPr>
            <a:xfrm>
              <a:off x="8001024" y="6318520"/>
              <a:ext cx="496868" cy="369332"/>
              <a:chOff x="8001024" y="6318520"/>
              <a:chExt cx="496868" cy="369332"/>
            </a:xfrm>
          </p:grpSpPr>
          <p:sp>
            <p:nvSpPr>
              <p:cNvPr id="106" name="Oval 65"/>
              <p:cNvSpPr>
                <a:spLocks noChangeArrowheads="1"/>
              </p:cNvSpPr>
              <p:nvPr/>
            </p:nvSpPr>
            <p:spPr bwMode="auto">
              <a:xfrm>
                <a:off x="8001024" y="6345648"/>
                <a:ext cx="430834" cy="298062"/>
              </a:xfrm>
              <a:prstGeom prst="ellipse">
                <a:avLst/>
              </a:prstGeom>
              <a:noFill/>
              <a:ln w="476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8069264" y="6318520"/>
                <a:ext cx="42862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  <a:sym typeface="Symbol"/>
                  </a:rPr>
                  <a:t>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5" name="TextBox 104"/>
            <p:cNvSpPr txBox="1"/>
            <p:nvPr/>
          </p:nvSpPr>
          <p:spPr>
            <a:xfrm>
              <a:off x="7896090" y="6302286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4214810" y="1857364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5369277" y="736199"/>
            <a:ext cx="1012705" cy="1518679"/>
            <a:chOff x="5369277" y="736199"/>
            <a:chExt cx="1012705" cy="1518679"/>
          </a:xfrm>
        </p:grpSpPr>
        <p:sp>
          <p:nvSpPr>
            <p:cNvPr id="2051" name="Line 3"/>
            <p:cNvSpPr>
              <a:spLocks noChangeShapeType="1"/>
            </p:cNvSpPr>
            <p:nvPr/>
          </p:nvSpPr>
          <p:spPr bwMode="auto">
            <a:xfrm>
              <a:off x="5905286" y="1595365"/>
              <a:ext cx="0" cy="659513"/>
            </a:xfrm>
            <a:prstGeom prst="line">
              <a:avLst/>
            </a:prstGeom>
            <a:noFill/>
            <a:ln w="38100">
              <a:solidFill>
                <a:srgbClr val="92D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078" name="Group 30"/>
            <p:cNvGrpSpPr>
              <a:grpSpLocks/>
            </p:cNvGrpSpPr>
            <p:nvPr/>
          </p:nvGrpSpPr>
          <p:grpSpPr bwMode="auto">
            <a:xfrm>
              <a:off x="5369277" y="1354799"/>
              <a:ext cx="1012705" cy="418946"/>
              <a:chOff x="14060" y="4905"/>
              <a:chExt cx="461" cy="256"/>
            </a:xfrm>
          </p:grpSpPr>
          <p:sp>
            <p:nvSpPr>
              <p:cNvPr id="2079" name="AutoShape 31"/>
              <p:cNvSpPr>
                <a:spLocks noChangeArrowheads="1"/>
              </p:cNvSpPr>
              <p:nvPr/>
            </p:nvSpPr>
            <p:spPr bwMode="auto">
              <a:xfrm>
                <a:off x="14071" y="5020"/>
                <a:ext cx="450" cy="141"/>
              </a:xfrm>
              <a:prstGeom prst="flowChartInputOutput">
                <a:avLst/>
              </a:prstGeom>
              <a:solidFill>
                <a:srgbClr val="FFFFFF"/>
              </a:solidFill>
              <a:ln w="38100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0" name="AutoShape 32"/>
              <p:cNvSpPr>
                <a:spLocks noChangeArrowheads="1"/>
              </p:cNvSpPr>
              <p:nvPr/>
            </p:nvSpPr>
            <p:spPr bwMode="auto">
              <a:xfrm>
                <a:off x="14060" y="4905"/>
                <a:ext cx="450" cy="141"/>
              </a:xfrm>
              <a:prstGeom prst="flowChartInputOutput">
                <a:avLst/>
              </a:prstGeom>
              <a:solidFill>
                <a:srgbClr val="FFFFFF"/>
              </a:solidFill>
              <a:ln w="38100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097" name="Line 49"/>
            <p:cNvSpPr>
              <a:spLocks noChangeShapeType="1"/>
            </p:cNvSpPr>
            <p:nvPr/>
          </p:nvSpPr>
          <p:spPr bwMode="auto">
            <a:xfrm flipH="1" flipV="1">
              <a:off x="5903089" y="736199"/>
              <a:ext cx="0" cy="716790"/>
            </a:xfrm>
            <a:prstGeom prst="line">
              <a:avLst/>
            </a:prstGeom>
            <a:noFill/>
            <a:ln w="38100">
              <a:solidFill>
                <a:srgbClr val="92D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4802080" y="3453140"/>
            <a:ext cx="3786214" cy="707886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2. при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тормож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baseline="-25000" dirty="0" err="1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рентген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                                                                                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«синхронное…»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928794" y="4714884"/>
            <a:ext cx="2428892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электрическим      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929190" y="4071942"/>
            <a:ext cx="3786214" cy="707886"/>
          </a:xfrm>
          <a:prstGeom prst="rect">
            <a:avLst/>
          </a:prstGeom>
          <a:solidFill>
            <a:srgbClr val="C00000">
              <a:alpha val="24000"/>
            </a:srgb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люминесц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25% 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свет</a:t>
            </a:r>
            <a:endParaRPr lang="ru-RU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экраны       </a:t>
            </a:r>
            <a:endParaRPr lang="ru-RU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951498" y="4777948"/>
            <a:ext cx="3000396" cy="400110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магнитным полем 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64" presetClass="path" presetSubtype="0" repeatCount="indefinite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6757 0.008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00" y="4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3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3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3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3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3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3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3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3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3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64" presetClass="path" presetSubtype="0" repeatCount="indefinite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0231 L 0.19861 -0.1041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0" y="-5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"/>
                                            </p:cond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6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7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10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64" presetClass="path" presetSubtype="0" repeatCount="indefinite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0231 L 0.19861 -0.10416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0" y="-5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7"/>
                                            </p:cond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93" grpId="0" animBg="1"/>
      <p:bldP spid="2094" grpId="0" animBg="1"/>
      <p:bldP spid="2095" grpId="0" animBg="1"/>
      <p:bldP spid="2096" grpId="0" animBg="1"/>
      <p:bldP spid="56" grpId="0" animBg="1"/>
      <p:bldP spid="57" grpId="0" animBg="1"/>
      <p:bldP spid="59" grpId="0"/>
      <p:bldP spid="61" grpId="0" animBg="1"/>
      <p:bldP spid="2112" grpId="0" animBg="1"/>
      <p:bldP spid="2114" grpId="0"/>
      <p:bldP spid="58" grpId="0"/>
      <p:bldP spid="108" grpId="0" animBg="1"/>
      <p:bldP spid="109" grpId="0" animBg="1"/>
      <p:bldP spid="110" grpId="0" animBg="1"/>
      <p:bldP spid="111" grpId="0" animBg="1"/>
      <p:bldP spid="1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2999</TotalTime>
  <Words>1077</Words>
  <Application>Microsoft Office PowerPoint</Application>
  <PresentationFormat>Экран (4:3)</PresentationFormat>
  <Paragraphs>308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Уроки физики    Вторушина С.В.  10 класс  «Ток в различных средах» </vt:lpstr>
      <vt:lpstr>Слайд 3</vt:lpstr>
      <vt:lpstr>Домашнее задание.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Домашнее задание.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265</cp:revision>
  <dcterms:created xsi:type="dcterms:W3CDTF">2009-11-04T14:29:22Z</dcterms:created>
  <dcterms:modified xsi:type="dcterms:W3CDTF">2020-07-20T05:55:53Z</dcterms:modified>
</cp:coreProperties>
</file>