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BA934E"/>
    <a:srgbClr val="E1D0B1"/>
    <a:srgbClr val="7A5100"/>
    <a:srgbClr val="8A5C00"/>
    <a:srgbClr val="996600"/>
    <a:srgbClr val="C2A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4C2DB-1B34-4D30-8A07-74AFA0F48A84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A4F18-F5B4-4018-A5B2-B8DC31D409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8572560" cy="785817"/>
          </a:xfrm>
          <a:prstGeom prst="roundRect">
            <a:avLst/>
          </a:prstGeom>
          <a:gradFill flip="none" rotWithShape="1">
            <a:gsLst>
              <a:gs pos="0">
                <a:srgbClr val="C2A062"/>
              </a:gs>
              <a:gs pos="50000">
                <a:srgbClr val="BA934E">
                  <a:shade val="67500"/>
                  <a:satMod val="115000"/>
                </a:srgbClr>
              </a:gs>
              <a:gs pos="100000">
                <a:srgbClr val="BA934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96600"/>
            </a:solidFill>
          </a:ln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b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Результаты 5 тура </a:t>
            </a:r>
            <a:b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Шахматных королей</a:t>
            </a:r>
            <a:b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ru-RU" sz="2400" b="1" dirty="0">
                <a:ln>
                  <a:solidFill>
                    <a:srgbClr val="7A5100"/>
                  </a:solidFill>
                </a:ln>
                <a:solidFill>
                  <a:srgbClr val="FFFF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28.01.2023г.</a:t>
            </a:r>
          </a:p>
        </p:txBody>
      </p:sp>
      <p:sp>
        <p:nvSpPr>
          <p:cNvPr id="5" name="Рамка 4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  <a:solidFill>
            <a:srgbClr val="996600">
              <a:alpha val="8078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5362" name="Picture 2" descr="C:\Documents and Settings\Admin\Рабочий стол\Шахматы\Картинки\1501957ywkikh8gc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14900"/>
            <a:ext cx="1271490" cy="1071570"/>
          </a:xfrm>
          <a:prstGeom prst="rect">
            <a:avLst/>
          </a:prstGeom>
          <a:noFill/>
        </p:spPr>
      </p:pic>
      <p:pic>
        <p:nvPicPr>
          <p:cNvPr id="2050" name="Picture 2" descr="http://www.sunhome.ru/UsersGallery/122005/17131759.jpg"/>
          <p:cNvPicPr>
            <a:picLocks noChangeAspect="1" noChangeArrowheads="1"/>
          </p:cNvPicPr>
          <p:nvPr/>
        </p:nvPicPr>
        <p:blipFill>
          <a:blip r:embed="rId3" cstate="print"/>
          <a:srcRect l="6541" r="5669"/>
          <a:stretch>
            <a:fillRect/>
          </a:stretch>
        </p:blipFill>
        <p:spPr bwMode="auto">
          <a:xfrm>
            <a:off x="4211960" y="1500174"/>
            <a:ext cx="4656294" cy="4071966"/>
          </a:xfrm>
          <a:prstGeom prst="rect">
            <a:avLst/>
          </a:prstGeom>
          <a:noFill/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5AA7EC0-CA55-496A-8067-12FDA7D073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286268"/>
              </p:ext>
            </p:extLst>
          </p:nvPr>
        </p:nvGraphicFramePr>
        <p:xfrm>
          <a:off x="314644" y="1500174"/>
          <a:ext cx="3911600" cy="5072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93754467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0077877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649341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610209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76066771"/>
                    </a:ext>
                  </a:extLst>
                </a:gridCol>
              </a:tblGrid>
              <a:tr h="6762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Место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Фамилия, имя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Класс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Очки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Кол-во туров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3989006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Андреев Платон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0855078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Зенков Даниил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569717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Савинова Дарья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378212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Бусыгин Эрнест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016005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Ядрышников</a:t>
                      </a:r>
                      <a:r>
                        <a:rPr lang="ru-RU" sz="1100" u="none" strike="noStrike" dirty="0">
                          <a:effectLst/>
                        </a:rPr>
                        <a:t> Евгений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249141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Смирнов Прохор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547492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Алексеев Роман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190983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Голубев Матвей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621761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Леташков Олег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56352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Долматова Амелия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728061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Соколов Даниил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92045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Устинова Василиса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701758"/>
                  </a:ext>
                </a:extLst>
              </a:tr>
              <a:tr h="3381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Захаров Назар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6123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split/>
  </p:transition>
</p:sld>
</file>

<file path=ppt/theme/theme1.xml><?xml version="1.0" encoding="utf-8"?>
<a:theme xmlns:a="http://schemas.openxmlformats.org/drawingml/2006/main" name="Шахматы шаблон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Шахматы шаблон</Template>
  <TotalTime>145</TotalTime>
  <Words>74</Words>
  <Application>Microsoft Office PowerPoint</Application>
  <PresentationFormat>Экран (4:3)</PresentationFormat>
  <Paragraphs>59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Шахматы шаблон</vt:lpstr>
      <vt:lpstr> Результаты 5 тура  Шахматных королей 28.01.2023г.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Шахматная школа</dc:title>
  <dc:subject>Шахматные фигуры</dc:subject>
  <dc:creator>Плотникова О.В.</dc:creator>
  <cp:keywords>шахматы, презентация</cp:keywords>
  <cp:lastModifiedBy>Геннадий Колбин</cp:lastModifiedBy>
  <cp:revision>37</cp:revision>
  <cp:lastPrinted>2022-10-03T08:35:15Z</cp:lastPrinted>
  <dcterms:created xsi:type="dcterms:W3CDTF">2013-07-11T19:58:31Z</dcterms:created>
  <dcterms:modified xsi:type="dcterms:W3CDTF">2023-01-30T06:40:07Z</dcterms:modified>
  <cp:category>шахматы, презентация</cp:category>
</cp:coreProperties>
</file>