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18"/>
  </p:notesMasterIdLst>
  <p:sldIdLst>
    <p:sldId id="465" r:id="rId2"/>
    <p:sldId id="526" r:id="rId3"/>
    <p:sldId id="529" r:id="rId4"/>
    <p:sldId id="530" r:id="rId5"/>
    <p:sldId id="531" r:id="rId6"/>
    <p:sldId id="532" r:id="rId7"/>
    <p:sldId id="533" r:id="rId8"/>
    <p:sldId id="466" r:id="rId9"/>
    <p:sldId id="534" r:id="rId10"/>
    <p:sldId id="535" r:id="rId11"/>
    <p:sldId id="536" r:id="rId12"/>
    <p:sldId id="537" r:id="rId13"/>
    <p:sldId id="538" r:id="rId14"/>
    <p:sldId id="467" r:id="rId15"/>
    <p:sldId id="378" r:id="rId16"/>
    <p:sldId id="35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33CCFF"/>
    <a:srgbClr val="006600"/>
    <a:srgbClr val="0014AC"/>
    <a:srgbClr val="FF9900"/>
    <a:srgbClr val="365D21"/>
    <a:srgbClr val="0066FF"/>
    <a:srgbClr val="FFFF00"/>
    <a:srgbClr val="FFFF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482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857232"/>
            <a:ext cx="8929718" cy="1428760"/>
          </a:xfrm>
          <a:prstGeom prst="rect">
            <a:avLst/>
          </a:prstGeom>
          <a:solidFill>
            <a:srgbClr val="FFCCCC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 и эволюция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 Вселенной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№14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современной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космологии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reader.lecta.ru/read/7934/data/images/autogen_275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eader.lecta.ru/read/7934/data/images/autogen_275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9" t="24902" r="33789" b="29688"/>
          <a:stretch>
            <a:fillRect/>
          </a:stretch>
        </p:blipFill>
        <p:spPr bwMode="auto">
          <a:xfrm>
            <a:off x="0" y="0"/>
            <a:ext cx="914638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 l="7617" t="32227" r="32617" b="36279"/>
          <a:stretch>
            <a:fillRect/>
          </a:stretch>
        </p:blipFill>
        <p:spPr bwMode="auto">
          <a:xfrm>
            <a:off x="0" y="0"/>
            <a:ext cx="915065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857232"/>
            <a:ext cx="8929718" cy="1428760"/>
          </a:xfrm>
          <a:prstGeom prst="rect">
            <a:avLst/>
          </a:prstGeom>
          <a:solidFill>
            <a:srgbClr val="FFCCCC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 и эволюция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 Вселенной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 и разум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Вселенной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6151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мы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называем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небесным экватором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48326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эклиптика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24029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доказывает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истинность</a:t>
            </a:r>
          </a:p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гелиоцентрической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системы?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65657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парсек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астрономическая единица?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463" y="4653136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Когда мы ближе к солнцу зимой или летом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6151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мы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называем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небесным экватором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48326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эклиптика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85926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доказывает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истинность</a:t>
            </a:r>
          </a:p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гелиоцентрической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системы?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14686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парсек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астрономическая единица?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5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/>
          <a:srcRect l="26733" t="29297" r="46607" b="62159"/>
          <a:stretch>
            <a:fillRect/>
          </a:stretch>
        </p:blipFill>
        <p:spPr bwMode="auto">
          <a:xfrm>
            <a:off x="285720" y="0"/>
            <a:ext cx="3714776" cy="714356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27522" t="37842" r="47632" b="53613"/>
          <a:stretch>
            <a:fillRect/>
          </a:stretch>
        </p:blipFill>
        <p:spPr bwMode="auto">
          <a:xfrm>
            <a:off x="4143372" y="0"/>
            <a:ext cx="4929222" cy="92867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18017" t="45532" r="57374" b="15039"/>
          <a:stretch>
            <a:fillRect/>
          </a:stretch>
        </p:blipFill>
        <p:spPr bwMode="auto">
          <a:xfrm>
            <a:off x="71438" y="857232"/>
            <a:ext cx="4071934" cy="6000768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l="44677" t="46861" r="53124" b="18579"/>
          <a:stretch>
            <a:fillRect/>
          </a:stretch>
        </p:blipFill>
        <p:spPr bwMode="auto">
          <a:xfrm>
            <a:off x="4214810" y="928670"/>
            <a:ext cx="571504" cy="557214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47427" t="46861" r="33878" b="48708"/>
          <a:stretch>
            <a:fillRect/>
          </a:stretch>
        </p:blipFill>
        <p:spPr bwMode="auto">
          <a:xfrm>
            <a:off x="4714876" y="1000108"/>
            <a:ext cx="2428892" cy="7143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59524" t="52178" r="17383" b="31871"/>
          <a:stretch>
            <a:fillRect/>
          </a:stretch>
        </p:blipFill>
        <p:spPr bwMode="auto">
          <a:xfrm>
            <a:off x="5143504" y="1785926"/>
            <a:ext cx="4000496" cy="2743220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/>
          <a:srcRect l="47427" t="52178" r="41026" b="43391"/>
          <a:stretch>
            <a:fillRect/>
          </a:stretch>
        </p:blipFill>
        <p:spPr bwMode="auto">
          <a:xfrm rot="20504571">
            <a:off x="3717448" y="2717318"/>
            <a:ext cx="1500198" cy="7143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56866" t="72122" r="20682" b="20147"/>
          <a:stretch>
            <a:fillRect/>
          </a:stretch>
        </p:blipFill>
        <p:spPr bwMode="auto">
          <a:xfrm>
            <a:off x="5131574" y="4857760"/>
            <a:ext cx="4012426" cy="1857364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 l="46327" t="71230" r="43134" b="24066"/>
          <a:stretch>
            <a:fillRect/>
          </a:stretch>
        </p:blipFill>
        <p:spPr bwMode="auto">
          <a:xfrm rot="20304759">
            <a:off x="3750899" y="5019092"/>
            <a:ext cx="1428760" cy="85725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71438" y="1000108"/>
            <a:ext cx="3286116" cy="785818"/>
          </a:xfrm>
          <a:prstGeom prst="roundRect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1438" y="1890702"/>
            <a:ext cx="2428860" cy="571504"/>
          </a:xfrm>
          <a:prstGeom prst="roundRect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42876" y="2500306"/>
            <a:ext cx="3643306" cy="571504"/>
          </a:xfrm>
          <a:prstGeom prst="roundRect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42876" y="3071810"/>
            <a:ext cx="3571868" cy="571504"/>
          </a:xfrm>
          <a:prstGeom prst="roundRect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42876" y="3714752"/>
            <a:ext cx="3857620" cy="571504"/>
          </a:xfrm>
          <a:prstGeom prst="roundRect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90470" y="4357694"/>
            <a:ext cx="3857620" cy="785818"/>
          </a:xfrm>
          <a:prstGeom prst="roundRect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14282" y="5143512"/>
            <a:ext cx="3643338" cy="714380"/>
          </a:xfrm>
          <a:prstGeom prst="roundRect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85752" y="6000768"/>
            <a:ext cx="3857620" cy="785818"/>
          </a:xfrm>
          <a:prstGeom prst="roundRect">
            <a:avLst/>
          </a:prstGeom>
          <a:noFill/>
          <a:ln w="76200">
            <a:solidFill>
              <a:srgbClr val="FFCC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314" y="1928802"/>
            <a:ext cx="8358214" cy="2214578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i="1" cap="sm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болшой</a:t>
            </a:r>
            <a:endParaRPr lang="ru-RU" sz="6000" i="1" cap="sm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0014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астрономия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3571868" y="4429132"/>
            <a:ext cx="5264931" cy="10659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36486" t="31038" r="49481" b="64371"/>
          <a:stretch>
            <a:fillRect/>
          </a:stretch>
        </p:blipFill>
        <p:spPr bwMode="auto">
          <a:xfrm>
            <a:off x="357158" y="571480"/>
            <a:ext cx="3119476" cy="85725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4451" t="35958" r="51980" b="56696"/>
          <a:stretch>
            <a:fillRect/>
          </a:stretch>
        </p:blipFill>
        <p:spPr bwMode="auto">
          <a:xfrm>
            <a:off x="3643306" y="428604"/>
            <a:ext cx="3495998" cy="1135659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7852" t="43519" r="51689" b="47113"/>
          <a:stretch>
            <a:fillRect/>
          </a:stretch>
        </p:blipFill>
        <p:spPr bwMode="auto">
          <a:xfrm>
            <a:off x="285720" y="1571612"/>
            <a:ext cx="6500858" cy="1785950"/>
          </a:xfrm>
          <a:prstGeom prst="rect">
            <a:avLst/>
          </a:prstGeom>
          <a:noFill/>
          <a:ln w="28575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7429" t="52689" r="56384" b="38186"/>
          <a:stretch>
            <a:fillRect/>
          </a:stretch>
        </p:blipFill>
        <p:spPr bwMode="auto">
          <a:xfrm>
            <a:off x="142844" y="3714752"/>
            <a:ext cx="4857784" cy="1643074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5163" t="57648" r="49481" b="32235"/>
          <a:stretch>
            <a:fillRect/>
          </a:stretch>
        </p:blipFill>
        <p:spPr bwMode="auto">
          <a:xfrm>
            <a:off x="5143504" y="3386173"/>
            <a:ext cx="1928794" cy="21859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8360" t="61814" r="54837" b="32235"/>
          <a:stretch>
            <a:fillRect/>
          </a:stretch>
        </p:blipFill>
        <p:spPr bwMode="auto">
          <a:xfrm>
            <a:off x="857224" y="5429264"/>
            <a:ext cx="5715008" cy="12144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5163" t="57648" r="49481" b="32235"/>
          <a:stretch>
            <a:fillRect/>
          </a:stretch>
        </p:blipFill>
        <p:spPr bwMode="auto">
          <a:xfrm>
            <a:off x="5929322" y="0"/>
            <a:ext cx="1071570" cy="121444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6953" t="61814" r="54837" b="32235"/>
          <a:stretch>
            <a:fillRect/>
          </a:stretch>
        </p:blipFill>
        <p:spPr bwMode="auto">
          <a:xfrm>
            <a:off x="35825" y="0"/>
            <a:ext cx="5464837" cy="107154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8024" t="67170" r="62335" b="22119"/>
          <a:stretch>
            <a:fillRect/>
          </a:stretch>
        </p:blipFill>
        <p:spPr bwMode="auto">
          <a:xfrm>
            <a:off x="0" y="1785926"/>
            <a:ext cx="4286279" cy="285752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8938" t="79097" r="63406" b="15039"/>
          <a:stretch>
            <a:fillRect/>
          </a:stretch>
        </p:blipFill>
        <p:spPr bwMode="auto">
          <a:xfrm>
            <a:off x="59424" y="5072074"/>
            <a:ext cx="2798064" cy="128588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7308" t="67170" r="49481" b="23417"/>
          <a:stretch>
            <a:fillRect/>
          </a:stretch>
        </p:blipFill>
        <p:spPr bwMode="auto">
          <a:xfrm>
            <a:off x="4298181" y="1785926"/>
            <a:ext cx="4845819" cy="2857520"/>
          </a:xfrm>
          <a:prstGeom prst="rect">
            <a:avLst/>
          </a:prstGeom>
          <a:noFill/>
          <a:ln w="1905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36237" t="76065" r="55908" b="15039"/>
          <a:stretch>
            <a:fillRect/>
          </a:stretch>
        </p:blipFill>
        <p:spPr bwMode="auto">
          <a:xfrm>
            <a:off x="2932966" y="4786322"/>
            <a:ext cx="3048952" cy="207167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44004" t="77805" r="50612" b="15039"/>
          <a:stretch>
            <a:fillRect/>
          </a:stretch>
        </p:blipFill>
        <p:spPr bwMode="auto">
          <a:xfrm>
            <a:off x="6286512" y="5000635"/>
            <a:ext cx="2857488" cy="1645817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 l="51005" t="34673" r="32713" b="61791"/>
          <a:stretch>
            <a:fillRect/>
          </a:stretch>
        </p:blipFill>
        <p:spPr bwMode="auto">
          <a:xfrm>
            <a:off x="2212209" y="0"/>
            <a:ext cx="6931791" cy="11429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51005" t="37988" r="42613" b="53170"/>
          <a:stretch>
            <a:fillRect/>
          </a:stretch>
        </p:blipFill>
        <p:spPr bwMode="auto">
          <a:xfrm>
            <a:off x="-73775" y="928670"/>
            <a:ext cx="2716949" cy="2857520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57381" t="37988" r="35063" b="51181"/>
          <a:stretch>
            <a:fillRect/>
          </a:stretch>
        </p:blipFill>
        <p:spPr bwMode="auto">
          <a:xfrm>
            <a:off x="2643174" y="1785926"/>
            <a:ext cx="3217047" cy="3500438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64937" t="37988" r="27344" b="54718"/>
          <a:stretch>
            <a:fillRect/>
          </a:stretch>
        </p:blipFill>
        <p:spPr bwMode="auto">
          <a:xfrm>
            <a:off x="5929354" y="4214818"/>
            <a:ext cx="3286116" cy="235745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50966" t="49333" r="27344" b="39746"/>
          <a:stretch>
            <a:fillRect/>
          </a:stretch>
        </p:blipFill>
        <p:spPr bwMode="auto">
          <a:xfrm>
            <a:off x="0" y="0"/>
            <a:ext cx="7500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0966" t="59877" r="27344" b="31609"/>
          <a:stretch>
            <a:fillRect/>
          </a:stretch>
        </p:blipFill>
        <p:spPr bwMode="auto">
          <a:xfrm>
            <a:off x="714380" y="2099629"/>
            <a:ext cx="7500958" cy="16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50966" t="68539" r="27344" b="15039"/>
          <a:stretch>
            <a:fillRect/>
          </a:stretch>
        </p:blipFill>
        <p:spPr bwMode="auto">
          <a:xfrm>
            <a:off x="1643074" y="3742703"/>
            <a:ext cx="7500958" cy="31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072298" y="0"/>
            <a:ext cx="2071702" cy="8617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06" t="26367" r="17383" b="16504"/>
          <a:stretch>
            <a:fillRect/>
          </a:stretch>
        </p:blipFill>
        <p:spPr bwMode="auto">
          <a:xfrm>
            <a:off x="0" y="0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57214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Рис. 6.28. Будущее Вселенной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Вопросы 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Какие факты свидетельствуют о том, что во Вселенной происходит процесс эволюции?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Каково соотношение масс «обычной» материи, тёмной материи и тёмной энергии во Вселенной?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5671</TotalTime>
  <Words>109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602</cp:revision>
  <dcterms:created xsi:type="dcterms:W3CDTF">2009-11-04T14:29:22Z</dcterms:created>
  <dcterms:modified xsi:type="dcterms:W3CDTF">2018-01-20T15:37:39Z</dcterms:modified>
</cp:coreProperties>
</file>