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D0150-0176-4947-AEBF-246D97A10DDE}" type="datetimeFigureOut">
              <a:rPr lang="ru-RU" smtClean="0"/>
              <a:pPr/>
              <a:t>23.12.2013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D208B-3031-403B-B59B-2C64B9357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аксим\Desktop\скелет.gif"/>
          <p:cNvPicPr>
            <a:picLocks noChangeAspect="1" noChangeArrowheads="1"/>
          </p:cNvPicPr>
          <p:nvPr/>
        </p:nvPicPr>
        <p:blipFill>
          <a:blip r:embed="rId2" cstate="print"/>
          <a:srcRect r="48488"/>
          <a:stretch>
            <a:fillRect/>
          </a:stretch>
        </p:blipFill>
        <p:spPr bwMode="auto">
          <a:xfrm>
            <a:off x="251520" y="0"/>
            <a:ext cx="3240360" cy="6605023"/>
          </a:xfrm>
          <a:prstGeom prst="rect">
            <a:avLst/>
          </a:prstGeom>
          <a:noFill/>
        </p:spPr>
      </p:pic>
      <p:pic>
        <p:nvPicPr>
          <p:cNvPr id="3" name="Picture 3" descr="C:\Users\Максим\Desktop\скелет.gif"/>
          <p:cNvPicPr>
            <a:picLocks noChangeAspect="1" noChangeArrowheads="1"/>
          </p:cNvPicPr>
          <p:nvPr/>
        </p:nvPicPr>
        <p:blipFill>
          <a:blip r:embed="rId2" cstate="print"/>
          <a:srcRect l="48488"/>
          <a:stretch>
            <a:fillRect/>
          </a:stretch>
        </p:blipFill>
        <p:spPr bwMode="auto">
          <a:xfrm>
            <a:off x="5220072" y="0"/>
            <a:ext cx="3317354" cy="67619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Максим\Desktop\скелет.gif"/>
          <p:cNvPicPr>
            <a:picLocks noChangeAspect="1" noChangeArrowheads="1"/>
          </p:cNvPicPr>
          <p:nvPr/>
        </p:nvPicPr>
        <p:blipFill>
          <a:blip r:embed="rId2" cstate="print"/>
          <a:srcRect l="48488"/>
          <a:stretch>
            <a:fillRect/>
          </a:stretch>
        </p:blipFill>
        <p:spPr bwMode="auto">
          <a:xfrm>
            <a:off x="0" y="96036"/>
            <a:ext cx="3317354" cy="67619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ксим\Desktop\череп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4697" y="1600200"/>
            <a:ext cx="581460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аксим\Desktop\чере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052736"/>
            <a:ext cx="5814605" cy="45259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84168" y="1340768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3501008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2996952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547664" y="2492896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91680" y="1916832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411760" y="1340768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427984" y="5013176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364088" y="4653136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084168" y="4221088"/>
            <a:ext cx="1512168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475656" y="4725144"/>
            <a:ext cx="1287760" cy="646331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691680" y="3933056"/>
            <a:ext cx="1063352" cy="646331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60648"/>
            <a:ext cx="5544616" cy="92211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Строение животной клетки</a:t>
            </a:r>
            <a:endParaRPr lang="ru-RU" sz="1800" dirty="0"/>
          </a:p>
        </p:txBody>
      </p:sp>
      <p:pic>
        <p:nvPicPr>
          <p:cNvPr id="1027" name="Picture 3" descr="C:\Users\Максим\Desktop\Documents\дидактика по биологии\клетка\7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766" t="3127" r="26636"/>
          <a:stretch>
            <a:fillRect/>
          </a:stretch>
        </p:blipFill>
        <p:spPr bwMode="auto">
          <a:xfrm>
            <a:off x="899592" y="1772816"/>
            <a:ext cx="3456384" cy="44609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jpeg"/>
          <p:cNvPicPr>
            <a:picLocks noGrp="1"/>
          </p:cNvPicPr>
          <p:nvPr>
            <p:ph idx="1"/>
          </p:nvPr>
        </p:nvPicPr>
        <p:blipFill>
          <a:blip r:embed="rId2" cstate="print"/>
          <a:srcRect l="22097" t="16418" r="21213" b="8843"/>
          <a:stretch>
            <a:fillRect/>
          </a:stretch>
        </p:blipFill>
        <p:spPr>
          <a:xfrm>
            <a:off x="2339752" y="2492896"/>
            <a:ext cx="6008992" cy="35603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14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Строение животной клетки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</dc:creator>
  <cp:lastModifiedBy>Максим</cp:lastModifiedBy>
  <cp:revision>12</cp:revision>
  <dcterms:created xsi:type="dcterms:W3CDTF">2013-11-05T14:50:06Z</dcterms:created>
  <dcterms:modified xsi:type="dcterms:W3CDTF">2013-12-23T06:33:43Z</dcterms:modified>
</cp:coreProperties>
</file>