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72" r:id="rId12"/>
    <p:sldId id="275" r:id="rId13"/>
    <p:sldId id="265" r:id="rId14"/>
    <p:sldId id="274" r:id="rId15"/>
    <p:sldId id="266" r:id="rId16"/>
    <p:sldId id="267" r:id="rId17"/>
    <p:sldId id="268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B0B2-CF59-4E6B-9606-7457B8A0075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FA525-BFF0-4BE2-AFCA-8D6818FD77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B0B2-CF59-4E6B-9606-7457B8A0075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FA525-BFF0-4BE2-AFCA-8D6818FD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B0B2-CF59-4E6B-9606-7457B8A0075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FA525-BFF0-4BE2-AFCA-8D6818FD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B0B2-CF59-4E6B-9606-7457B8A0075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FA525-BFF0-4BE2-AFCA-8D6818FD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B0B2-CF59-4E6B-9606-7457B8A0075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FA525-BFF0-4BE2-AFCA-8D6818FD77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B0B2-CF59-4E6B-9606-7457B8A0075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FA525-BFF0-4BE2-AFCA-8D6818FD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B0B2-CF59-4E6B-9606-7457B8A0075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FA525-BFF0-4BE2-AFCA-8D6818FD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B0B2-CF59-4E6B-9606-7457B8A0075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FA525-BFF0-4BE2-AFCA-8D6818FD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B0B2-CF59-4E6B-9606-7457B8A0075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FA525-BFF0-4BE2-AFCA-8D6818FD77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B0B2-CF59-4E6B-9606-7457B8A0075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FA525-BFF0-4BE2-AFCA-8D6818FD7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EB0B2-CF59-4E6B-9606-7457B8A0075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FA525-BFF0-4BE2-AFCA-8D6818FD77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0EB0B2-CF59-4E6B-9606-7457B8A00755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10FA525-BFF0-4BE2-AFCA-8D6818FD77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7710" y="1142984"/>
            <a:ext cx="8196290" cy="147218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Дыхание человека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714752"/>
            <a:ext cx="4714876" cy="18573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Исполнитель: Захаров  Михаил,   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ученик 3 «А» класса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Руководитель: Захаров М.Ю.,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учитель химии и биологии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5929330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п. Черноисточинск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42976" y="0"/>
            <a:ext cx="7772400" cy="74932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Муниципальное автономное образовательное учреждение</a:t>
            </a:r>
            <a:b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средняя общеобразовательная школа №3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429000"/>
            <a:ext cx="2488887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647836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Дыхательная система человека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 l="51587" t="15972" r="3769" b="15575"/>
          <a:stretch>
            <a:fillRect/>
          </a:stretch>
        </p:blipFill>
        <p:spPr bwMode="auto">
          <a:xfrm>
            <a:off x="6643702" y="2071678"/>
            <a:ext cx="22984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57224" y="1643050"/>
            <a:ext cx="5857916" cy="392909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Органы дыхания человека состоят из носовой полости , носоглотки, гортани,              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трахеи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бронхов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легких (легочные пузырьки)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214950"/>
            <a:ext cx="7215206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Вдох и выдох происходит за счет движения межреберных мышц и диафрагмы.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1435608" y="1447800"/>
            <a:ext cx="749808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 оттягивании диафрагмы происходит вдох,  при ее расслаблении – выдох. 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357562"/>
            <a:ext cx="2757501" cy="260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643314"/>
            <a:ext cx="3137557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Механизм дыхания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647836" cy="10001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Кислород в крови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Изображение 380.jpg"/>
          <p:cNvPicPr>
            <a:picLocks noChangeAspect="1"/>
          </p:cNvPicPr>
          <p:nvPr/>
        </p:nvPicPr>
        <p:blipFill>
          <a:blip r:embed="rId2" cstate="print"/>
          <a:srcRect t="20833" b="17708"/>
          <a:stretch>
            <a:fillRect/>
          </a:stretch>
        </p:blipFill>
        <p:spPr>
          <a:xfrm>
            <a:off x="1726768" y="1285860"/>
            <a:ext cx="3395277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51587" t="15972" r="3769" b="15575"/>
          <a:stretch>
            <a:fillRect/>
          </a:stretch>
        </p:blipFill>
        <p:spPr bwMode="auto">
          <a:xfrm>
            <a:off x="6572264" y="5214950"/>
            <a:ext cx="1214446" cy="139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Изображение 402.jpg"/>
          <p:cNvPicPr>
            <a:picLocks noChangeAspect="1"/>
          </p:cNvPicPr>
          <p:nvPr/>
        </p:nvPicPr>
        <p:blipFill>
          <a:blip r:embed="rId4" cstate="print"/>
          <a:srcRect t="11458" b="28125"/>
          <a:stretch>
            <a:fillRect/>
          </a:stretch>
        </p:blipFill>
        <p:spPr>
          <a:xfrm>
            <a:off x="5572132" y="1285860"/>
            <a:ext cx="278962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286380" y="435769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Кровь с углекислым газом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темная (венозная)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521495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Кровь с кислородом–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алая (артериальная)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33522" cy="165416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Особенности дыхания моего организма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6215058"/>
            <a:ext cx="7433522" cy="64294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могу не дышать 30 секунд.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Изображение 398.jpg"/>
          <p:cNvPicPr>
            <a:picLocks noChangeAspect="1"/>
          </p:cNvPicPr>
          <p:nvPr/>
        </p:nvPicPr>
        <p:blipFill>
          <a:blip r:embed="rId2" cstate="print"/>
          <a:srcRect t="6250"/>
          <a:stretch>
            <a:fillRect/>
          </a:stretch>
        </p:blipFill>
        <p:spPr>
          <a:xfrm>
            <a:off x="3643306" y="2000240"/>
            <a:ext cx="2482609" cy="4143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3"/>
          <a:srcRect r="6386"/>
          <a:stretch>
            <a:fillRect/>
          </a:stretch>
        </p:blipFill>
        <p:spPr bwMode="auto">
          <a:xfrm>
            <a:off x="6357950" y="2714620"/>
            <a:ext cx="2143140" cy="164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33522" cy="165416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Особенности дыхания моего организма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6000768"/>
            <a:ext cx="7433522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Объем моих легких- 2300 мл.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Изображение 412.jpg"/>
          <p:cNvPicPr>
            <a:picLocks noChangeAspect="1"/>
          </p:cNvPicPr>
          <p:nvPr/>
        </p:nvPicPr>
        <p:blipFill>
          <a:blip r:embed="rId2" cstate="print"/>
          <a:srcRect t="8333" b="11458"/>
          <a:stretch>
            <a:fillRect/>
          </a:stretch>
        </p:blipFill>
        <p:spPr>
          <a:xfrm>
            <a:off x="3714744" y="1928802"/>
            <a:ext cx="2714643" cy="387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115409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Опасности для дыхательной системы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071678"/>
            <a:ext cx="4929222" cy="3714776"/>
          </a:xfrm>
        </p:spPr>
        <p:txBody>
          <a:bodyPr>
            <a:normAutofit/>
          </a:bodyPr>
          <a:lstStyle/>
          <a:p>
            <a:pPr marL="596646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Инфекция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Курение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3.Загрязненный холодный, сухой воздух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21" name="Picture 1"/>
          <p:cNvPicPr>
            <a:picLocks noChangeAspect="1" noChangeArrowheads="1"/>
          </p:cNvPicPr>
          <p:nvPr/>
        </p:nvPicPr>
        <p:blipFill>
          <a:blip r:embed="rId2" cstate="print"/>
          <a:srcRect l="12500" t="37500" r="15625"/>
          <a:stretch>
            <a:fillRect/>
          </a:stretch>
        </p:blipFill>
        <p:spPr bwMode="auto">
          <a:xfrm>
            <a:off x="6500826" y="2786058"/>
            <a:ext cx="2300280" cy="1500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2062" t="38488" r="38144" b="13402"/>
          <a:stretch>
            <a:fillRect/>
          </a:stretch>
        </p:blipFill>
        <p:spPr bwMode="auto">
          <a:xfrm>
            <a:off x="5214942" y="4572008"/>
            <a:ext cx="3077957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 l="65217" t="48068" r="4348" b="24879"/>
          <a:stretch>
            <a:fillRect/>
          </a:stretch>
        </p:blipFill>
        <p:spPr bwMode="auto">
          <a:xfrm>
            <a:off x="2714612" y="5072074"/>
            <a:ext cx="1714512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4"/>
          <a:srcRect l="58125" t="42500" r="6250" b="5000"/>
          <a:stretch>
            <a:fillRect/>
          </a:stretch>
        </p:blipFill>
        <p:spPr bwMode="auto">
          <a:xfrm>
            <a:off x="4429124" y="1928802"/>
            <a:ext cx="1357322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783832" cy="135732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Правила здорового дыхания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000240"/>
            <a:ext cx="4857784" cy="30003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Проветривание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Кварцевание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Дыхание носом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курить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Физкультура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Флюрография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 r="5263" b="13541"/>
          <a:stretch>
            <a:fillRect/>
          </a:stretch>
        </p:blipFill>
        <p:spPr bwMode="auto">
          <a:xfrm>
            <a:off x="6286512" y="1214422"/>
            <a:ext cx="2571758" cy="23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286388"/>
            <a:ext cx="2857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786058"/>
            <a:ext cx="151067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214818"/>
            <a:ext cx="1894521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167619">
            <a:off x="4976094" y="5010176"/>
            <a:ext cx="1365528" cy="1226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Заключение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071678"/>
            <a:ext cx="78581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Здоровая дыхательная система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алог долголетия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всего организма.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1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714884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35490">
            <a:off x="1185790" y="714113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Благодарю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IMG_0034"/>
          <p:cNvPicPr>
            <a:picLocks noChangeAspect="1" noChangeArrowheads="1"/>
          </p:cNvPicPr>
          <p:nvPr/>
        </p:nvPicPr>
        <p:blipFill>
          <a:blip r:embed="rId2" cstate="print"/>
          <a:srcRect l="5968" r="8771"/>
          <a:stretch>
            <a:fillRect/>
          </a:stretch>
        </p:blipFill>
        <p:spPr bwMode="auto">
          <a:xfrm>
            <a:off x="4286248" y="2643182"/>
            <a:ext cx="3816350" cy="335756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28612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Актуальность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43050"/>
            <a:ext cx="7498080" cy="269558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Дыхание очень важно для человека. Известно, что без пищи  он может прожить несколько недель, без воды несколько дней, а без воздуха – всего несколько минут.</a:t>
            </a:r>
          </a:p>
          <a:p>
            <a:endParaRPr lang="ru-RU" dirty="0"/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14818"/>
            <a:ext cx="1962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3"/>
          <a:srcRect r="51250"/>
          <a:stretch>
            <a:fillRect/>
          </a:stretch>
        </p:blipFill>
        <p:spPr bwMode="auto">
          <a:xfrm>
            <a:off x="4143372" y="4714884"/>
            <a:ext cx="1362678" cy="139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500570"/>
            <a:ext cx="1500198" cy="182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Цель: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43042" y="1571612"/>
            <a:ext cx="692948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зучить и показать 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важность дыхания для  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жизнедеятельности человека.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214818"/>
            <a:ext cx="2314578" cy="1753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Задачи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481530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Изучить газовый состав вдыхаемого и выдыхаемого воздуха.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Познакомиться с дыхательной системой человека.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Изучить особенности дыхательной системы своего организма.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Создать правила по развитию органов дыхания.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Гипотеза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7498080" cy="226695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Если изучать строение и деятельность органов дыхания, то это позволит создать условия для их развития и нормальной работы.</a:t>
            </a:r>
          </a:p>
          <a:p>
            <a:endParaRPr lang="ru-RU" dirty="0"/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2"/>
          <a:srcRect r="2941" b="14706"/>
          <a:stretch>
            <a:fillRect/>
          </a:stretch>
        </p:blipFill>
        <p:spPr bwMode="auto">
          <a:xfrm>
            <a:off x="5929322" y="4286256"/>
            <a:ext cx="1869705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214818"/>
            <a:ext cx="3143272" cy="22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715304" cy="49292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Объект:</a:t>
            </a: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дыхания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Предмет: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4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500570"/>
            <a:ext cx="1724032" cy="188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/>
          <a:srcRect t="20000" r="53750"/>
          <a:stretch>
            <a:fillRect/>
          </a:stretch>
        </p:blipFill>
        <p:spPr bwMode="auto">
          <a:xfrm>
            <a:off x="6286512" y="1142984"/>
            <a:ext cx="1809756" cy="156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Методы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4143380"/>
            <a:ext cx="4993780" cy="24098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Наблюдение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Моделирование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Эксперимент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523820">
            <a:off x="3109073" y="1402398"/>
            <a:ext cx="500066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929190" y="1500174"/>
            <a:ext cx="500066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070302">
            <a:off x="6467470" y="1330873"/>
            <a:ext cx="500066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6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00372"/>
            <a:ext cx="914875" cy="1214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714620"/>
            <a:ext cx="14954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786058"/>
            <a:ext cx="132397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784" y="142852"/>
            <a:ext cx="83622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Состав вдыхаемого воздуха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357298"/>
            <a:ext cx="5715040" cy="24098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Азот - 78%,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Кислород- 21%,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Другие газы- 1%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5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143380"/>
            <a:ext cx="3286133" cy="2190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784" y="142852"/>
            <a:ext cx="8362216" cy="1143000"/>
          </a:xfrm>
        </p:spPr>
        <p:txBody>
          <a:bodyPr>
            <a:normAutofit/>
          </a:bodyPr>
          <a:lstStyle/>
          <a:p>
            <a:pPr algn="ctr"/>
            <a:r>
              <a:rPr lang="ru-RU" sz="4600" b="1" dirty="0" smtClean="0">
                <a:solidFill>
                  <a:srgbClr val="FF0000"/>
                </a:solidFill>
              </a:rPr>
              <a:t>Состав выдыхаемого воздуха</a:t>
            </a:r>
            <a:endParaRPr lang="ru-RU" sz="4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357298"/>
            <a:ext cx="4429156" cy="207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Азот - 78%,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Кислород- 17%,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Углекислый газ- 4%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Другие газы- 1%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785926"/>
            <a:ext cx="1471623" cy="10715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Изображение 400.jpg"/>
          <p:cNvPicPr>
            <a:picLocks noChangeAspect="1"/>
          </p:cNvPicPr>
          <p:nvPr/>
        </p:nvPicPr>
        <p:blipFill>
          <a:blip r:embed="rId3" cstate="print"/>
          <a:srcRect t="6250" b="19791"/>
          <a:stretch>
            <a:fillRect/>
          </a:stretch>
        </p:blipFill>
        <p:spPr>
          <a:xfrm>
            <a:off x="4214810" y="3857628"/>
            <a:ext cx="179052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Изображение 403.jpg"/>
          <p:cNvPicPr>
            <a:picLocks noChangeAspect="1"/>
          </p:cNvPicPr>
          <p:nvPr/>
        </p:nvPicPr>
        <p:blipFill>
          <a:blip r:embed="rId4" cstate="print"/>
          <a:srcRect t="14583" b="22916"/>
          <a:stretch>
            <a:fillRect/>
          </a:stretch>
        </p:blipFill>
        <p:spPr>
          <a:xfrm>
            <a:off x="1785918" y="3857628"/>
            <a:ext cx="2071702" cy="2305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Изображение 406.jpg"/>
          <p:cNvPicPr>
            <a:picLocks noChangeAspect="1"/>
          </p:cNvPicPr>
          <p:nvPr/>
        </p:nvPicPr>
        <p:blipFill>
          <a:blip r:embed="rId5" cstate="print"/>
          <a:srcRect l="12912" t="21875" b="15625"/>
          <a:stretch>
            <a:fillRect/>
          </a:stretch>
        </p:blipFill>
        <p:spPr>
          <a:xfrm>
            <a:off x="6715140" y="3857628"/>
            <a:ext cx="178929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786314" y="6286520"/>
            <a:ext cx="85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Выдох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6286520"/>
            <a:ext cx="184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Вода помутнела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18" y="6286520"/>
            <a:ext cx="20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Известковая вода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739</TotalTime>
  <Words>305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Дыхание человека</vt:lpstr>
      <vt:lpstr>Актуальность</vt:lpstr>
      <vt:lpstr>Цель:</vt:lpstr>
      <vt:lpstr>Задачи</vt:lpstr>
      <vt:lpstr>Гипотеза</vt:lpstr>
      <vt:lpstr>Объект:  органы дыхания   Предмет:  человек</vt:lpstr>
      <vt:lpstr>Методы</vt:lpstr>
      <vt:lpstr>Состав вдыхаемого воздуха</vt:lpstr>
      <vt:lpstr>Состав выдыхаемого воздуха</vt:lpstr>
      <vt:lpstr>Дыхательная система человека</vt:lpstr>
      <vt:lpstr>Механизм дыхания</vt:lpstr>
      <vt:lpstr>Кислород в крови</vt:lpstr>
      <vt:lpstr>Особенности дыхания моего организма</vt:lpstr>
      <vt:lpstr>Особенности дыхания моего организма</vt:lpstr>
      <vt:lpstr>Опасности для дыхательной системы</vt:lpstr>
      <vt:lpstr>Правила здорового дыхания</vt:lpstr>
      <vt:lpstr>Заключение</vt:lpstr>
      <vt:lpstr>Благодарю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52</cp:revision>
  <dcterms:created xsi:type="dcterms:W3CDTF">2015-03-18T08:08:11Z</dcterms:created>
  <dcterms:modified xsi:type="dcterms:W3CDTF">2015-03-19T17:14:44Z</dcterms:modified>
</cp:coreProperties>
</file>