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ms-powerpoint.presentation.macroEnabled.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51" r:id="rId1"/>
  </p:sldMasterIdLst>
  <p:notesMasterIdLst>
    <p:notesMasterId r:id="rId50"/>
  </p:notesMasterIdLst>
  <p:sldIdLst>
    <p:sldId id="493" r:id="rId2"/>
    <p:sldId id="451" r:id="rId3"/>
    <p:sldId id="485" r:id="rId4"/>
    <p:sldId id="452" r:id="rId5"/>
    <p:sldId id="535" r:id="rId6"/>
    <p:sldId id="536" r:id="rId7"/>
    <p:sldId id="538" r:id="rId8"/>
    <p:sldId id="537" r:id="rId9"/>
    <p:sldId id="540" r:id="rId10"/>
    <p:sldId id="539" r:id="rId11"/>
    <p:sldId id="501" r:id="rId12"/>
    <p:sldId id="502" r:id="rId13"/>
    <p:sldId id="503" r:id="rId14"/>
    <p:sldId id="504" r:id="rId15"/>
    <p:sldId id="505" r:id="rId16"/>
    <p:sldId id="506" r:id="rId17"/>
    <p:sldId id="507" r:id="rId18"/>
    <p:sldId id="508" r:id="rId19"/>
    <p:sldId id="509" r:id="rId20"/>
    <p:sldId id="510" r:id="rId21"/>
    <p:sldId id="511" r:id="rId22"/>
    <p:sldId id="512" r:id="rId23"/>
    <p:sldId id="513" r:id="rId24"/>
    <p:sldId id="514" r:id="rId25"/>
    <p:sldId id="515" r:id="rId26"/>
    <p:sldId id="516" r:id="rId27"/>
    <p:sldId id="517" r:id="rId28"/>
    <p:sldId id="518" r:id="rId29"/>
    <p:sldId id="454" r:id="rId30"/>
    <p:sldId id="486" r:id="rId31"/>
    <p:sldId id="487" r:id="rId32"/>
    <p:sldId id="488" r:id="rId33"/>
    <p:sldId id="489" r:id="rId34"/>
    <p:sldId id="492" r:id="rId35"/>
    <p:sldId id="455" r:id="rId36"/>
    <p:sldId id="448" r:id="rId37"/>
    <p:sldId id="456" r:id="rId38"/>
    <p:sldId id="457" r:id="rId39"/>
    <p:sldId id="459" r:id="rId40"/>
    <p:sldId id="490" r:id="rId41"/>
    <p:sldId id="491" r:id="rId42"/>
    <p:sldId id="458" r:id="rId43"/>
    <p:sldId id="534" r:id="rId44"/>
    <p:sldId id="532" r:id="rId45"/>
    <p:sldId id="533" r:id="rId46"/>
    <p:sldId id="466" r:id="rId47"/>
    <p:sldId id="467" r:id="rId48"/>
    <p:sldId id="378" r:id="rId4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CC"/>
    <a:srgbClr val="33CCFF"/>
    <a:srgbClr val="006600"/>
    <a:srgbClr val="0014AC"/>
    <a:srgbClr val="FF9900"/>
    <a:srgbClr val="365D21"/>
    <a:srgbClr val="0066FF"/>
    <a:srgbClr val="FFFF00"/>
    <a:srgbClr val="FFFFFF"/>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882" y="-75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76E3A03-BB73-4ED6-99C4-4CFD2A94209F}" type="datetimeFigureOut">
              <a:rPr lang="ru-RU"/>
              <a:pPr>
                <a:defRPr/>
              </a:pPr>
              <a:t>28.08.2017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DA3820B-7150-4465-9329-879E122C3E88}" type="slidenum">
              <a:rPr lang="ru-RU"/>
              <a:pPr>
                <a:defRPr/>
              </a:pPr>
              <a:t>‹#›</a:t>
            </a:fld>
            <a:endParaRPr lang="ru-RU"/>
          </a:p>
        </p:txBody>
      </p:sp>
    </p:spTree>
    <p:extLst>
      <p:ext uri="{BB962C8B-B14F-4D97-AF65-F5344CB8AC3E}">
        <p14:creationId xmlns:p14="http://schemas.microsoft.com/office/powerpoint/2010/main" xmlns="" val="2233951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5296998B-470D-40EF-A191-BD62BA73A04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484D8782-41D5-4251-85C2-531FFE3C844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8C874C7-9393-40C1-A385-7AF3418EC42D}"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1127"/>
            <a:ext cx="7772400" cy="1462824"/>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85800" y="1980938"/>
            <a:ext cx="7772400" cy="4115390"/>
          </a:xfrm>
        </p:spPr>
        <p:txBody>
          <a:bodyPr/>
          <a:lstStyle/>
          <a:p>
            <a:endParaRPr lang="ru-RU"/>
          </a:p>
        </p:txBody>
      </p:sp>
      <p:sp>
        <p:nvSpPr>
          <p:cNvPr id="4" name="Дата 3"/>
          <p:cNvSpPr>
            <a:spLocks noGrp="1"/>
          </p:cNvSpPr>
          <p:nvPr>
            <p:ph type="dt" sz="half" idx="10"/>
          </p:nvPr>
        </p:nvSpPr>
        <p:spPr>
          <a:xfrm>
            <a:off x="685800" y="6248368"/>
            <a:ext cx="1905000" cy="457594"/>
          </a:xfrm>
        </p:spPr>
        <p:txBody>
          <a:bodyPr/>
          <a:lstStyle>
            <a:lvl1pPr>
              <a:defRPr/>
            </a:lvl1pPr>
          </a:lstStyle>
          <a:p>
            <a:endParaRPr lang="ru-RU"/>
          </a:p>
        </p:txBody>
      </p:sp>
      <p:sp>
        <p:nvSpPr>
          <p:cNvPr id="5" name="Нижний колонтитул 4"/>
          <p:cNvSpPr>
            <a:spLocks noGrp="1"/>
          </p:cNvSpPr>
          <p:nvPr>
            <p:ph type="ftr" sz="quarter" idx="11"/>
          </p:nvPr>
        </p:nvSpPr>
        <p:spPr>
          <a:xfrm>
            <a:off x="3124200" y="6248368"/>
            <a:ext cx="2895600" cy="457594"/>
          </a:xfrm>
        </p:spPr>
        <p:txBody>
          <a:bodyPr/>
          <a:lstStyle>
            <a:lvl1pPr>
              <a:defRPr/>
            </a:lvl1pPr>
          </a:lstStyle>
          <a:p>
            <a:endParaRPr lang="ru-RU"/>
          </a:p>
        </p:txBody>
      </p:sp>
      <p:sp>
        <p:nvSpPr>
          <p:cNvPr id="6" name="Номер слайда 5"/>
          <p:cNvSpPr>
            <a:spLocks noGrp="1"/>
          </p:cNvSpPr>
          <p:nvPr>
            <p:ph type="sldNum" sz="quarter" idx="12"/>
          </p:nvPr>
        </p:nvSpPr>
        <p:spPr>
          <a:xfrm>
            <a:off x="6553200" y="6248368"/>
            <a:ext cx="1905000" cy="457594"/>
          </a:xfrm>
        </p:spPr>
        <p:txBody>
          <a:bodyPr/>
          <a:lstStyle>
            <a:lvl1pPr>
              <a:defRPr/>
            </a:lvl1pPr>
          </a:lstStyle>
          <a:p>
            <a:fld id="{6E03EBF3-FED8-4AD2-A77B-24ECED270014}"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1AD63DA3-EFB4-4EDF-8F87-C68D53915E5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43DB4824-2863-4106-B7A6-92F782BD502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794008A9-4259-4C93-99C2-59390327363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A8E2D8F1-AE7D-4559-9F5C-0762D2F1D86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2476B807-3976-45DB-8AE9-7E0057AB827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C6BC2D45-DCC5-40D6-8543-A23820867A5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B05DC91E-F650-4703-95E6-2CB7DCA586E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13D6F8FC-428F-40A9-A415-F1D3D6AE180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alpha val="0"/>
          </a:schemeClr>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2EAED02A-B3E0-45D7-94C6-41158E69FE53}"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1" r:id="rId4"/>
    <p:sldLayoutId id="2147483817" r:id="rId5"/>
    <p:sldLayoutId id="2147483812" r:id="rId6"/>
    <p:sldLayoutId id="2147483818" r:id="rId7"/>
    <p:sldLayoutId id="2147483819" r:id="rId8"/>
    <p:sldLayoutId id="2147483820" r:id="rId9"/>
    <p:sldLayoutId id="2147483813" r:id="rId10"/>
    <p:sldLayoutId id="2147483821" r:id="rId11"/>
    <p:sldLayoutId id="2147483822" r:id="rId12"/>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audio" Target="../media/audio5.wav"/></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8.wav"/><Relationship Id="rId4" Type="http://schemas.openxmlformats.org/officeDocument/2006/relationships/audio" Target="../media/audio7.wav"/></Relationships>
</file>

<file path=ppt/slides/_rels/slide3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8.wav"/><Relationship Id="rId4" Type="http://schemas.openxmlformats.org/officeDocument/2006/relationships/audio" Target="../media/audio7.wav"/></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6.wav"/><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7.wav"/><Relationship Id="rId4" Type="http://schemas.openxmlformats.org/officeDocument/2006/relationships/audio" Target="../media/audio8.wav"/></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audio" Target="../media/audio5.wav"/><Relationship Id="rId4" Type="http://schemas.openxmlformats.org/officeDocument/2006/relationships/audio" Target="../media/audio1.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audio" Target="../media/audio5.wav"/></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7.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l="26953" t="30273" r="27344" b="15039"/>
          <a:stretch>
            <a:fillRect/>
          </a:stretch>
        </p:blipFill>
        <p:spPr bwMode="auto">
          <a:xfrm>
            <a:off x="0" y="-1"/>
            <a:ext cx="9144000" cy="65649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77844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39" name="Picture 19" descr="Sky_3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32" name="Rectangle 12"/>
          <p:cNvSpPr>
            <a:spLocks noGrp="1" noChangeArrowheads="1"/>
          </p:cNvSpPr>
          <p:nvPr>
            <p:ph type="title"/>
          </p:nvPr>
        </p:nvSpPr>
        <p:spPr>
          <a:noFill/>
          <a:ln/>
        </p:spPr>
        <p:txBody>
          <a:bodyPr/>
          <a:lstStyle/>
          <a:p>
            <a:r>
              <a:rPr lang="ru-RU" sz="3600"/>
              <a:t>Физика Солнца</a:t>
            </a:r>
          </a:p>
        </p:txBody>
      </p:sp>
      <p:pic>
        <p:nvPicPr>
          <p:cNvPr id="5133" name="Picture 13" descr="981"/>
          <p:cNvPicPr>
            <a:picLocks noGrp="1" noChangeAspect="1" noChangeArrowheads="1"/>
          </p:cNvPicPr>
          <p:nvPr>
            <p:ph idx="1"/>
          </p:nvPr>
        </p:nvPicPr>
        <p:blipFill>
          <a:blip r:embed="rId3" cstate="print"/>
          <a:srcRect/>
          <a:stretch>
            <a:fillRect/>
          </a:stretch>
        </p:blipFill>
        <p:spPr>
          <a:xfrm>
            <a:off x="250826" y="1889419"/>
            <a:ext cx="3527425" cy="3281390"/>
          </a:xfrm>
          <a:ln/>
        </p:spPr>
      </p:pic>
      <p:sp>
        <p:nvSpPr>
          <p:cNvPr id="5136" name="Text Box 16"/>
          <p:cNvSpPr txBox="1">
            <a:spLocks noChangeArrowheads="1"/>
          </p:cNvSpPr>
          <p:nvPr/>
        </p:nvSpPr>
        <p:spPr bwMode="auto">
          <a:xfrm>
            <a:off x="4067175" y="952091"/>
            <a:ext cx="4464050" cy="369332"/>
          </a:xfrm>
          <a:prstGeom prst="rect">
            <a:avLst/>
          </a:prstGeom>
          <a:noFill/>
          <a:ln w="9525">
            <a:noFill/>
            <a:miter lim="800000"/>
            <a:headEnd/>
            <a:tailEnd/>
          </a:ln>
          <a:effectLst/>
        </p:spPr>
        <p:txBody>
          <a:bodyPr>
            <a:spAutoFit/>
          </a:bodyPr>
          <a:lstStyle/>
          <a:p>
            <a:endParaRPr lang="ru-RU"/>
          </a:p>
        </p:txBody>
      </p:sp>
      <p:sp>
        <p:nvSpPr>
          <p:cNvPr id="5137" name="Text Box 17"/>
          <p:cNvSpPr txBox="1">
            <a:spLocks noChangeArrowheads="1"/>
          </p:cNvSpPr>
          <p:nvPr/>
        </p:nvSpPr>
        <p:spPr bwMode="auto">
          <a:xfrm>
            <a:off x="4500563" y="1018515"/>
            <a:ext cx="4248150" cy="369332"/>
          </a:xfrm>
          <a:prstGeom prst="rect">
            <a:avLst/>
          </a:prstGeom>
          <a:noFill/>
          <a:ln w="9525">
            <a:noFill/>
            <a:miter lim="800000"/>
            <a:headEnd/>
            <a:tailEnd/>
          </a:ln>
          <a:effectLst/>
        </p:spPr>
        <p:txBody>
          <a:bodyPr>
            <a:spAutoFit/>
          </a:bodyPr>
          <a:lstStyle/>
          <a:p>
            <a:pPr eaLnBrk="0" hangingPunct="0">
              <a:spcBef>
                <a:spcPct val="50000"/>
              </a:spcBef>
            </a:pPr>
            <a:endParaRPr lang="ru-RU">
              <a:latin typeface="Arial" charset="0"/>
            </a:endParaRPr>
          </a:p>
        </p:txBody>
      </p:sp>
      <p:sp>
        <p:nvSpPr>
          <p:cNvPr id="5138" name="Text Box 18"/>
          <p:cNvSpPr txBox="1">
            <a:spLocks noChangeArrowheads="1"/>
          </p:cNvSpPr>
          <p:nvPr/>
        </p:nvSpPr>
        <p:spPr bwMode="auto">
          <a:xfrm>
            <a:off x="4357686" y="1714488"/>
            <a:ext cx="4321175" cy="3234153"/>
          </a:xfrm>
          <a:prstGeom prst="rect">
            <a:avLst/>
          </a:prstGeom>
          <a:noFill/>
          <a:ln w="9525">
            <a:noFill/>
            <a:miter lim="800000"/>
            <a:headEnd/>
            <a:tailEnd/>
          </a:ln>
          <a:effectLst/>
        </p:spPr>
        <p:txBody>
          <a:bodyPr>
            <a:spAutoFit/>
          </a:bodyPr>
          <a:lstStyle/>
          <a:p>
            <a:r>
              <a:rPr lang="ru-RU" sz="2000" b="1" u="sng" dirty="0" err="1"/>
              <a:t>Гелиофакторы</a:t>
            </a:r>
            <a:r>
              <a:rPr lang="ru-RU" sz="2000" b="1" u="sng" dirty="0"/>
              <a:t>, воздействующие на Землю</a:t>
            </a:r>
            <a:r>
              <a:rPr lang="en-US" sz="2000" b="1" u="sng" dirty="0"/>
              <a:t>:</a:t>
            </a:r>
          </a:p>
          <a:p>
            <a:endParaRPr lang="ru-RU" sz="2000" b="1" dirty="0"/>
          </a:p>
          <a:p>
            <a:pPr>
              <a:buFontTx/>
              <a:buChar char="•"/>
            </a:pPr>
            <a:r>
              <a:rPr lang="en-US" b="1" dirty="0"/>
              <a:t> </a:t>
            </a:r>
            <a:r>
              <a:rPr lang="ru-RU" b="1" dirty="0"/>
              <a:t>К первой категории принадлежат электромагнитные колебания.</a:t>
            </a:r>
          </a:p>
          <a:p>
            <a:pPr>
              <a:buFontTx/>
              <a:buChar char="•"/>
            </a:pPr>
            <a:r>
              <a:rPr lang="en-US" b="1" dirty="0"/>
              <a:t> </a:t>
            </a:r>
            <a:r>
              <a:rPr lang="ru-RU" b="1" dirty="0"/>
              <a:t>Ко второй – корпускулярные радиации: электроны, протоны, ионы и полевые потоки, движущиеся от поверхности Солнца в виде конусообразных пучков.</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8" name="Picture 8" descr="Sky_38"/>
          <p:cNvPicPr>
            <a:picLocks noChangeAspect="1" noChangeArrowheads="1"/>
          </p:cNvPicPr>
          <p:nvPr/>
        </p:nvPicPr>
        <p:blipFill>
          <a:blip r:embed="rId2" cstate="print"/>
          <a:srcRect/>
          <a:stretch>
            <a:fillRect/>
          </a:stretch>
        </p:blipFill>
        <p:spPr bwMode="auto">
          <a:xfrm>
            <a:off x="0" y="1"/>
            <a:ext cx="9144000" cy="6829954"/>
          </a:xfrm>
          <a:prstGeom prst="rect">
            <a:avLst/>
          </a:prstGeom>
          <a:noFill/>
        </p:spPr>
      </p:pic>
      <p:sp>
        <p:nvSpPr>
          <p:cNvPr id="51206" name="Rectangle 6"/>
          <p:cNvSpPr>
            <a:spLocks noGrp="1" noChangeArrowheads="1"/>
          </p:cNvSpPr>
          <p:nvPr>
            <p:ph type="title"/>
          </p:nvPr>
        </p:nvSpPr>
        <p:spPr>
          <a:xfrm>
            <a:off x="304800" y="519098"/>
            <a:ext cx="8686800" cy="838200"/>
          </a:xfrm>
          <a:noFill/>
          <a:ln/>
        </p:spPr>
        <p:txBody>
          <a:bodyPr/>
          <a:lstStyle/>
          <a:p>
            <a:pPr algn="ctr"/>
            <a:r>
              <a:rPr lang="ru-RU" dirty="0"/>
              <a:t>Светимость Солнца</a:t>
            </a:r>
          </a:p>
        </p:txBody>
      </p:sp>
      <p:pic>
        <p:nvPicPr>
          <p:cNvPr id="51205" name="Picture 5" descr="1321"/>
          <p:cNvPicPr>
            <a:picLocks noGrp="1" noChangeAspect="1" noChangeArrowheads="1"/>
          </p:cNvPicPr>
          <p:nvPr>
            <p:ph idx="1"/>
          </p:nvPr>
        </p:nvPicPr>
        <p:blipFill>
          <a:blip r:embed="rId3" cstate="print"/>
          <a:srcRect/>
          <a:stretch>
            <a:fillRect/>
          </a:stretch>
        </p:blipFill>
        <p:spPr>
          <a:xfrm>
            <a:off x="1187450" y="1755094"/>
            <a:ext cx="3743325" cy="3480664"/>
          </a:xfrm>
          <a:ln/>
        </p:spPr>
      </p:pic>
      <p:sp>
        <p:nvSpPr>
          <p:cNvPr id="51207" name="Text Box 7"/>
          <p:cNvSpPr txBox="1">
            <a:spLocks noChangeArrowheads="1"/>
          </p:cNvSpPr>
          <p:nvPr/>
        </p:nvSpPr>
        <p:spPr bwMode="auto">
          <a:xfrm>
            <a:off x="4857752" y="1429298"/>
            <a:ext cx="4286247" cy="3785652"/>
          </a:xfrm>
          <a:prstGeom prst="rect">
            <a:avLst/>
          </a:prstGeom>
          <a:noFill/>
          <a:ln w="9525">
            <a:noFill/>
            <a:miter lim="800000"/>
            <a:headEnd/>
            <a:tailEnd/>
          </a:ln>
          <a:effectLst/>
        </p:spPr>
        <p:txBody>
          <a:bodyPr wrap="square">
            <a:spAutoFit/>
          </a:bodyPr>
          <a:lstStyle/>
          <a:p>
            <a:pPr algn="ctr">
              <a:spcBef>
                <a:spcPct val="50000"/>
              </a:spcBef>
            </a:pPr>
            <a:r>
              <a:rPr lang="ru-RU" sz="2400" b="1" dirty="0">
                <a:latin typeface="Times New Roman" pitchFamily="18" charset="0"/>
              </a:rPr>
              <a:t>Светимость Солнца – полное количество энергии, излучаемой Солнцем, составляет </a:t>
            </a:r>
            <a:r>
              <a:rPr lang="en-US" sz="2400" b="1" dirty="0">
                <a:latin typeface="Times New Roman" pitchFamily="18" charset="0"/>
              </a:rPr>
              <a:t>L</a:t>
            </a:r>
            <a:r>
              <a:rPr lang="ru-RU" sz="2400" b="1" dirty="0">
                <a:latin typeface="Times New Roman" pitchFamily="18" charset="0"/>
              </a:rPr>
              <a:t>= </a:t>
            </a:r>
            <a:r>
              <a:rPr lang="ru-RU" sz="2400" b="1" dirty="0" smtClean="0">
                <a:latin typeface="Times New Roman" pitchFamily="18" charset="0"/>
              </a:rPr>
              <a:t>3,86·10</a:t>
            </a:r>
            <a:r>
              <a:rPr lang="ru-RU" sz="2400" b="1" baseline="30000" dirty="0" smtClean="0">
                <a:latin typeface="Times New Roman" pitchFamily="18" charset="0"/>
              </a:rPr>
              <a:t>26 </a:t>
            </a:r>
            <a:r>
              <a:rPr lang="ru-RU" sz="2400" b="1" dirty="0">
                <a:latin typeface="Times New Roman" pitchFamily="18" charset="0"/>
              </a:rPr>
              <a:t>Вт. Это соответствует 6,5 кВт с каждого квадратного сантиметра его поверхности! Лишь одну двухмиллиардную часть этой энергии получает Земля.</a:t>
            </a:r>
            <a:r>
              <a:rPr lang="ru-RU" sz="2400"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62" name="Picture 10" descr="Sky_38"/>
          <p:cNvPicPr>
            <a:picLocks noChangeAspect="1" noChangeArrowheads="1"/>
          </p:cNvPicPr>
          <p:nvPr/>
        </p:nvPicPr>
        <p:blipFill>
          <a:blip r:embed="rId2" cstate="print"/>
          <a:srcRect/>
          <a:stretch>
            <a:fillRect/>
          </a:stretch>
        </p:blipFill>
        <p:spPr bwMode="auto">
          <a:xfrm>
            <a:off x="0" y="1"/>
            <a:ext cx="9144000" cy="6829954"/>
          </a:xfrm>
          <a:prstGeom prst="rect">
            <a:avLst/>
          </a:prstGeom>
          <a:noFill/>
        </p:spPr>
      </p:pic>
      <p:sp>
        <p:nvSpPr>
          <p:cNvPr id="23556" name="Rectangle 4"/>
          <p:cNvSpPr>
            <a:spLocks noGrp="1" noChangeArrowheads="1"/>
          </p:cNvSpPr>
          <p:nvPr>
            <p:ph type="title"/>
          </p:nvPr>
        </p:nvSpPr>
        <p:spPr>
          <a:noFill/>
          <a:ln/>
        </p:spPr>
        <p:txBody>
          <a:bodyPr/>
          <a:lstStyle/>
          <a:p>
            <a:r>
              <a:rPr lang="ru-RU" sz="3600"/>
              <a:t>Источник энергии Солнца</a:t>
            </a:r>
          </a:p>
        </p:txBody>
      </p:sp>
      <p:pic>
        <p:nvPicPr>
          <p:cNvPr id="23557" name="Picture 5" descr="1007"/>
          <p:cNvPicPr>
            <a:picLocks noGrp="1" noChangeAspect="1" noChangeArrowheads="1"/>
          </p:cNvPicPr>
          <p:nvPr>
            <p:ph idx="1"/>
          </p:nvPr>
        </p:nvPicPr>
        <p:blipFill>
          <a:blip r:embed="rId3" cstate="print"/>
          <a:srcRect/>
          <a:stretch>
            <a:fillRect/>
          </a:stretch>
        </p:blipFill>
        <p:spPr>
          <a:xfrm>
            <a:off x="179389" y="1755093"/>
            <a:ext cx="3705225" cy="3883641"/>
          </a:xfrm>
          <a:ln/>
        </p:spPr>
      </p:pic>
      <p:sp>
        <p:nvSpPr>
          <p:cNvPr id="23561" name="Text Box 9"/>
          <p:cNvSpPr txBox="1">
            <a:spLocks noChangeArrowheads="1"/>
          </p:cNvSpPr>
          <p:nvPr/>
        </p:nvSpPr>
        <p:spPr bwMode="auto">
          <a:xfrm>
            <a:off x="4211638" y="2022269"/>
            <a:ext cx="4218014" cy="2970044"/>
          </a:xfrm>
          <a:prstGeom prst="rect">
            <a:avLst/>
          </a:prstGeom>
          <a:noFill/>
          <a:ln w="9525">
            <a:noFill/>
            <a:miter lim="800000"/>
            <a:headEnd/>
            <a:tailEnd/>
          </a:ln>
          <a:effectLst/>
        </p:spPr>
        <p:txBody>
          <a:bodyPr wrap="square">
            <a:spAutoFit/>
          </a:bodyPr>
          <a:lstStyle/>
          <a:p>
            <a:pPr eaLnBrk="0" hangingPunct="0">
              <a:spcBef>
                <a:spcPct val="50000"/>
              </a:spcBef>
            </a:pPr>
            <a:r>
              <a:rPr lang="ru-RU" sz="2000" b="1" dirty="0">
                <a:latin typeface="Times New Roman" pitchFamily="18" charset="0"/>
              </a:rPr>
              <a:t>В центральной части Солнца находится источник его энергии. Эта область называется ядром. Сразу вокруг ядра начинается зона лучистой передачи энергии, где она распространяется через поглощение и излучение веществом порции </a:t>
            </a:r>
            <a:r>
              <a:rPr lang="ru-RU" sz="2000" b="1" dirty="0" err="1">
                <a:latin typeface="Times New Roman" pitchFamily="18" charset="0"/>
              </a:rPr>
              <a:t>светоквантов</a:t>
            </a:r>
            <a:r>
              <a:rPr lang="ru-RU" sz="2000" b="1" dirty="0">
                <a:latin typeface="Times New Roman" pitchFamily="18" charset="0"/>
              </a:rPr>
              <a:t>.</a:t>
            </a:r>
            <a:r>
              <a:rPr lang="ru-RU" dirty="0"/>
              <a:t> </a:t>
            </a:r>
          </a:p>
          <a:p>
            <a:pPr eaLnBrk="0" hangingPunct="0">
              <a:spcBef>
                <a:spcPct val="50000"/>
              </a:spcBef>
            </a:pPr>
            <a:endParaRPr lang="ru-RU" dirty="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6" name="Picture 8" descr="Sky_38"/>
          <p:cNvPicPr>
            <a:picLocks noChangeAspect="1" noChangeArrowheads="1"/>
          </p:cNvPicPr>
          <p:nvPr/>
        </p:nvPicPr>
        <p:blipFill>
          <a:blip r:embed="rId2" cstate="print"/>
          <a:srcRect/>
          <a:stretch>
            <a:fillRect/>
          </a:stretch>
        </p:blipFill>
        <p:spPr bwMode="auto">
          <a:xfrm>
            <a:off x="0" y="1"/>
            <a:ext cx="9144000" cy="6829954"/>
          </a:xfrm>
          <a:prstGeom prst="rect">
            <a:avLst/>
          </a:prstGeom>
          <a:noFill/>
        </p:spPr>
      </p:pic>
      <p:sp>
        <p:nvSpPr>
          <p:cNvPr id="48134" name="Rectangle 6"/>
          <p:cNvSpPr>
            <a:spLocks noGrp="1" noChangeArrowheads="1"/>
          </p:cNvSpPr>
          <p:nvPr>
            <p:ph type="title"/>
          </p:nvPr>
        </p:nvSpPr>
        <p:spPr>
          <a:noFill/>
          <a:ln/>
        </p:spPr>
        <p:txBody>
          <a:bodyPr/>
          <a:lstStyle/>
          <a:p>
            <a:pPr algn="ctr"/>
            <a:r>
              <a:rPr lang="ru-RU"/>
              <a:t>Спектр Солнца</a:t>
            </a:r>
          </a:p>
        </p:txBody>
      </p:sp>
      <p:pic>
        <p:nvPicPr>
          <p:cNvPr id="48133" name="Picture 5" descr="1322"/>
          <p:cNvPicPr>
            <a:picLocks noGrp="1" noChangeAspect="1" noChangeArrowheads="1"/>
          </p:cNvPicPr>
          <p:nvPr>
            <p:ph idx="1"/>
          </p:nvPr>
        </p:nvPicPr>
        <p:blipFill>
          <a:blip r:embed="rId3" cstate="print"/>
          <a:srcRect/>
          <a:stretch>
            <a:fillRect/>
          </a:stretch>
        </p:blipFill>
        <p:spPr>
          <a:xfrm>
            <a:off x="1116013" y="2224496"/>
            <a:ext cx="3041650" cy="3771457"/>
          </a:xfrm>
          <a:ln/>
        </p:spPr>
      </p:pic>
      <p:sp>
        <p:nvSpPr>
          <p:cNvPr id="48135" name="Text Box 7"/>
          <p:cNvSpPr txBox="1">
            <a:spLocks noChangeArrowheads="1"/>
          </p:cNvSpPr>
          <p:nvPr/>
        </p:nvSpPr>
        <p:spPr bwMode="auto">
          <a:xfrm>
            <a:off x="4500564" y="2357346"/>
            <a:ext cx="4319587" cy="3046988"/>
          </a:xfrm>
          <a:prstGeom prst="rect">
            <a:avLst/>
          </a:prstGeom>
          <a:noFill/>
          <a:ln w="9525">
            <a:noFill/>
            <a:miter lim="800000"/>
            <a:headEnd/>
            <a:tailEnd/>
          </a:ln>
          <a:effectLst/>
        </p:spPr>
        <p:txBody>
          <a:bodyPr>
            <a:spAutoFit/>
          </a:bodyPr>
          <a:lstStyle/>
          <a:p>
            <a:pPr>
              <a:spcBef>
                <a:spcPct val="50000"/>
              </a:spcBef>
            </a:pPr>
            <a:r>
              <a:rPr lang="ru-RU" sz="2400" dirty="0"/>
              <a:t>Спектр Солнца – непрерывный спектр с тёмными линиями Фраунгофера. В видимой области спектра Солнца наиболее интенсивны линии </a:t>
            </a:r>
            <a:r>
              <a:rPr lang="en-US" sz="2400" dirty="0"/>
              <a:t>H </a:t>
            </a:r>
            <a:r>
              <a:rPr lang="ru-RU" sz="2400" dirty="0"/>
              <a:t>и</a:t>
            </a:r>
            <a:r>
              <a:rPr lang="en-US" sz="2400" dirty="0"/>
              <a:t> K </a:t>
            </a:r>
            <a:r>
              <a:rPr lang="ru-RU" sz="2400" dirty="0"/>
              <a:t>ионизованного кальция.</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23" name="Picture 15" descr="Sky_38"/>
          <p:cNvPicPr>
            <a:picLocks noChangeAspect="1" noChangeArrowheads="1"/>
          </p:cNvPicPr>
          <p:nvPr/>
        </p:nvPicPr>
        <p:blipFill>
          <a:blip r:embed="rId2" cstate="print"/>
          <a:srcRect/>
          <a:stretch>
            <a:fillRect/>
          </a:stretch>
        </p:blipFill>
        <p:spPr bwMode="auto">
          <a:xfrm>
            <a:off x="0" y="0"/>
            <a:ext cx="9144000" cy="6801908"/>
          </a:xfrm>
          <a:prstGeom prst="rect">
            <a:avLst/>
          </a:prstGeom>
          <a:noFill/>
        </p:spPr>
      </p:pic>
      <p:sp>
        <p:nvSpPr>
          <p:cNvPr id="17415" name="Rectangle 7"/>
          <p:cNvSpPr>
            <a:spLocks noGrp="1" noChangeArrowheads="1"/>
          </p:cNvSpPr>
          <p:nvPr>
            <p:ph type="title"/>
          </p:nvPr>
        </p:nvSpPr>
        <p:spPr>
          <a:noFill/>
          <a:ln/>
        </p:spPr>
        <p:txBody>
          <a:bodyPr/>
          <a:lstStyle/>
          <a:p>
            <a:r>
              <a:rPr lang="ru-RU" sz="3600"/>
              <a:t>Пятна</a:t>
            </a:r>
          </a:p>
        </p:txBody>
      </p:sp>
      <p:pic>
        <p:nvPicPr>
          <p:cNvPr id="17421" name="Picture 13" descr="376"/>
          <p:cNvPicPr>
            <a:picLocks noGrp="1" noChangeAspect="1" noChangeArrowheads="1"/>
          </p:cNvPicPr>
          <p:nvPr>
            <p:ph idx="1"/>
          </p:nvPr>
        </p:nvPicPr>
        <p:blipFill>
          <a:blip r:embed="rId3" cstate="print"/>
          <a:srcRect/>
          <a:stretch>
            <a:fillRect/>
          </a:stretch>
        </p:blipFill>
        <p:spPr>
          <a:xfrm>
            <a:off x="179389" y="1420017"/>
            <a:ext cx="4321175" cy="4017967"/>
          </a:xfrm>
          <a:ln/>
        </p:spPr>
      </p:pic>
      <p:sp>
        <p:nvSpPr>
          <p:cNvPr id="17422" name="Text Box 14"/>
          <p:cNvSpPr txBox="1">
            <a:spLocks noChangeArrowheads="1"/>
          </p:cNvSpPr>
          <p:nvPr/>
        </p:nvSpPr>
        <p:spPr bwMode="auto">
          <a:xfrm>
            <a:off x="4643438" y="928670"/>
            <a:ext cx="4500562" cy="4955203"/>
          </a:xfrm>
          <a:prstGeom prst="rect">
            <a:avLst/>
          </a:prstGeom>
          <a:noFill/>
          <a:ln w="9525">
            <a:noFill/>
            <a:miter lim="800000"/>
            <a:headEnd/>
            <a:tailEnd/>
          </a:ln>
          <a:effectLst/>
        </p:spPr>
        <p:txBody>
          <a:bodyPr wrap="square">
            <a:spAutoFit/>
          </a:bodyPr>
          <a:lstStyle/>
          <a:p>
            <a:pPr eaLnBrk="0" hangingPunct="0"/>
            <a:r>
              <a:rPr lang="ru-RU" sz="2400" b="1" dirty="0">
                <a:latin typeface="Arial" charset="0"/>
              </a:rPr>
              <a:t>Пятна – это место выхода в солнечную атмосферу магнитных полей. Пятна холоднее окружающего их вещества примерно на 1500К.</a:t>
            </a:r>
          </a:p>
          <a:p>
            <a:pPr eaLnBrk="0" hangingPunct="0"/>
            <a:r>
              <a:rPr lang="ru-RU" sz="2400" b="1" dirty="0">
                <a:latin typeface="Arial" charset="0"/>
              </a:rPr>
              <a:t>Солнечные пятна часто образуют группы из нескольких больших и малых пятен. Картина группы всё время меняется, пятна рождаются, растут и распадаются</a:t>
            </a:r>
            <a:r>
              <a:rPr lang="ru-RU" sz="2800" b="1" dirty="0">
                <a:latin typeface="Arial" charset="0"/>
              </a:rPr>
              <a:t>.</a:t>
            </a:r>
            <a:r>
              <a:rPr lang="ru-RU" sz="2800" dirty="0">
                <a:latin typeface="Arial"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66" name="Picture 10" descr="Sky_38"/>
          <p:cNvPicPr>
            <a:picLocks noChangeAspect="1" noChangeArrowheads="1"/>
          </p:cNvPicPr>
          <p:nvPr/>
        </p:nvPicPr>
        <p:blipFill>
          <a:blip r:embed="rId2" cstate="print"/>
          <a:srcRect/>
          <a:stretch>
            <a:fillRect/>
          </a:stretch>
        </p:blipFill>
        <p:spPr bwMode="auto">
          <a:xfrm>
            <a:off x="0" y="-53139"/>
            <a:ext cx="9251950" cy="6911140"/>
          </a:xfrm>
          <a:prstGeom prst="rect">
            <a:avLst/>
          </a:prstGeom>
          <a:noFill/>
        </p:spPr>
      </p:pic>
      <p:sp>
        <p:nvSpPr>
          <p:cNvPr id="45060" name="Rectangle 4"/>
          <p:cNvSpPr>
            <a:spLocks noGrp="1" noChangeArrowheads="1"/>
          </p:cNvSpPr>
          <p:nvPr>
            <p:ph type="title"/>
          </p:nvPr>
        </p:nvSpPr>
        <p:spPr>
          <a:xfrm>
            <a:off x="468313" y="303881"/>
            <a:ext cx="8229600" cy="1143985"/>
          </a:xfrm>
          <a:noFill/>
          <a:ln/>
        </p:spPr>
        <p:txBody>
          <a:bodyPr/>
          <a:lstStyle/>
          <a:p>
            <a:pPr algn="ctr"/>
            <a:r>
              <a:rPr lang="ru-RU" sz="4000" dirty="0"/>
              <a:t>Образование протуберанца</a:t>
            </a:r>
          </a:p>
        </p:txBody>
      </p:sp>
      <p:sp>
        <p:nvSpPr>
          <p:cNvPr id="45062" name="Text Box 6"/>
          <p:cNvSpPr txBox="1">
            <a:spLocks noChangeArrowheads="1"/>
          </p:cNvSpPr>
          <p:nvPr/>
        </p:nvSpPr>
        <p:spPr bwMode="auto">
          <a:xfrm>
            <a:off x="5292725" y="2013412"/>
            <a:ext cx="2232025" cy="369332"/>
          </a:xfrm>
          <a:prstGeom prst="rect">
            <a:avLst/>
          </a:prstGeom>
          <a:noFill/>
          <a:ln w="9525">
            <a:noFill/>
            <a:miter lim="800000"/>
            <a:headEnd/>
            <a:tailEnd/>
          </a:ln>
          <a:effectLst/>
        </p:spPr>
        <p:txBody>
          <a:bodyPr>
            <a:spAutoFit/>
          </a:bodyPr>
          <a:lstStyle/>
          <a:p>
            <a:pPr eaLnBrk="0" hangingPunct="0">
              <a:spcBef>
                <a:spcPct val="50000"/>
              </a:spcBef>
            </a:pPr>
            <a:endParaRPr lang="ru-RU">
              <a:latin typeface="Arial" charset="0"/>
            </a:endParaRPr>
          </a:p>
        </p:txBody>
      </p:sp>
      <p:sp>
        <p:nvSpPr>
          <p:cNvPr id="45063" name="Rectangle 7"/>
          <p:cNvSpPr>
            <a:spLocks noChangeArrowheads="1"/>
          </p:cNvSpPr>
          <p:nvPr/>
        </p:nvSpPr>
        <p:spPr bwMode="auto">
          <a:xfrm>
            <a:off x="0" y="0"/>
            <a:ext cx="184731" cy="369332"/>
          </a:xfrm>
          <a:prstGeom prst="rect">
            <a:avLst/>
          </a:prstGeom>
          <a:noFill/>
          <a:ln w="9525">
            <a:noFill/>
            <a:miter lim="800000"/>
            <a:headEnd/>
            <a:tailEnd/>
          </a:ln>
          <a:effectLst/>
        </p:spPr>
        <p:txBody>
          <a:bodyPr wrap="none" anchor="ctr">
            <a:spAutoFit/>
          </a:bodyPr>
          <a:lstStyle/>
          <a:p>
            <a:endParaRPr lang="ru-RU"/>
          </a:p>
        </p:txBody>
      </p:sp>
      <p:sp>
        <p:nvSpPr>
          <p:cNvPr id="45064" name="Text Box 8"/>
          <p:cNvSpPr txBox="1">
            <a:spLocks noChangeArrowheads="1"/>
          </p:cNvSpPr>
          <p:nvPr/>
        </p:nvSpPr>
        <p:spPr bwMode="auto">
          <a:xfrm>
            <a:off x="4071934" y="1417156"/>
            <a:ext cx="5072066" cy="4154984"/>
          </a:xfrm>
          <a:prstGeom prst="rect">
            <a:avLst/>
          </a:prstGeom>
          <a:noFill/>
          <a:ln w="9525">
            <a:noFill/>
            <a:miter lim="800000"/>
            <a:headEnd/>
            <a:tailEnd/>
          </a:ln>
          <a:effectLst/>
        </p:spPr>
        <p:txBody>
          <a:bodyPr wrap="square">
            <a:spAutoFit/>
          </a:bodyPr>
          <a:lstStyle/>
          <a:p>
            <a:pPr algn="ctr" eaLnBrk="0" hangingPunct="0">
              <a:spcBef>
                <a:spcPct val="50000"/>
              </a:spcBef>
            </a:pPr>
            <a:r>
              <a:rPr lang="ru-RU" sz="2400" b="1" dirty="0" err="1">
                <a:latin typeface="Arial" charset="0"/>
              </a:rPr>
              <a:t>Корональные</a:t>
            </a:r>
            <a:r>
              <a:rPr lang="ru-RU" sz="2400" b="1" dirty="0">
                <a:latin typeface="Arial" charset="0"/>
              </a:rPr>
              <a:t> петли и арки высотой в сотни тысяч километров состоят из отдельных тонких петелек, скрученных друг с другом, как нити в верёвке. Выбросы плазмы из глубинных слоёв Солнца, согласно последним исследованиям, являются основной причиной разогрева солнечной короны.</a:t>
            </a:r>
            <a:r>
              <a:rPr lang="ru-RU" sz="2400" dirty="0">
                <a:latin typeface="Arial" charset="0"/>
              </a:rPr>
              <a:t>  </a:t>
            </a:r>
          </a:p>
        </p:txBody>
      </p:sp>
      <p:pic>
        <p:nvPicPr>
          <p:cNvPr id="45065" name="Picture 9" descr="998"/>
          <p:cNvPicPr>
            <a:picLocks noGrp="1" noChangeAspect="1" noChangeArrowheads="1"/>
          </p:cNvPicPr>
          <p:nvPr>
            <p:ph idx="1"/>
          </p:nvPr>
        </p:nvPicPr>
        <p:blipFill>
          <a:blip r:embed="rId3" cstate="print"/>
          <a:srcRect/>
          <a:stretch>
            <a:fillRect/>
          </a:stretch>
        </p:blipFill>
        <p:spPr>
          <a:xfrm>
            <a:off x="428596" y="1500174"/>
            <a:ext cx="3671887" cy="4085868"/>
          </a:xfrm>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5" name="Picture 9" descr="Sky_38"/>
          <p:cNvPicPr>
            <a:picLocks noChangeAspect="1" noChangeArrowheads="1"/>
          </p:cNvPicPr>
          <p:nvPr/>
        </p:nvPicPr>
        <p:blipFill>
          <a:blip r:embed="rId2" cstate="print"/>
          <a:srcRect/>
          <a:stretch>
            <a:fillRect/>
          </a:stretch>
        </p:blipFill>
        <p:spPr bwMode="auto">
          <a:xfrm>
            <a:off x="0" y="28047"/>
            <a:ext cx="9144000" cy="6829953"/>
          </a:xfrm>
          <a:prstGeom prst="rect">
            <a:avLst/>
          </a:prstGeom>
          <a:noFill/>
        </p:spPr>
      </p:pic>
      <p:sp>
        <p:nvSpPr>
          <p:cNvPr id="14340" name="Rectangle 4"/>
          <p:cNvSpPr>
            <a:spLocks noGrp="1" noChangeArrowheads="1"/>
          </p:cNvSpPr>
          <p:nvPr>
            <p:ph type="title"/>
          </p:nvPr>
        </p:nvSpPr>
        <p:spPr>
          <a:xfrm>
            <a:off x="611188" y="147612"/>
            <a:ext cx="7993062" cy="1597149"/>
          </a:xfrm>
          <a:noFill/>
          <a:ln/>
        </p:spPr>
        <p:txBody>
          <a:bodyPr/>
          <a:lstStyle/>
          <a:p>
            <a:r>
              <a:rPr lang="ru-RU" sz="3600" b="1"/>
              <a:t>Физика магнитных бурь</a:t>
            </a:r>
          </a:p>
        </p:txBody>
      </p:sp>
      <p:sp>
        <p:nvSpPr>
          <p:cNvPr id="14343" name="Text Box 7"/>
          <p:cNvSpPr txBox="1">
            <a:spLocks noChangeArrowheads="1"/>
          </p:cNvSpPr>
          <p:nvPr/>
        </p:nvSpPr>
        <p:spPr bwMode="auto">
          <a:xfrm>
            <a:off x="4716462" y="1214422"/>
            <a:ext cx="4427537" cy="4893647"/>
          </a:xfrm>
          <a:prstGeom prst="rect">
            <a:avLst/>
          </a:prstGeom>
          <a:noFill/>
          <a:ln w="9525">
            <a:noFill/>
            <a:miter lim="800000"/>
            <a:headEnd/>
            <a:tailEnd/>
          </a:ln>
          <a:effectLst/>
        </p:spPr>
        <p:txBody>
          <a:bodyPr wrap="square">
            <a:spAutoFit/>
          </a:bodyPr>
          <a:lstStyle/>
          <a:p>
            <a:pPr eaLnBrk="0" hangingPunct="0"/>
            <a:r>
              <a:rPr lang="ru-RU" sz="2400" b="1" dirty="0">
                <a:latin typeface="Arial" charset="0"/>
              </a:rPr>
              <a:t>Возникновение магнитных бурь на Земле всегда соответствует прохождению через центральный меридиан Солнца крупных пятен. Магнитные возмущения вызываются корпускулярной радиацией Солнца, т.е. извержениями потоков заряженных частиц электронов или ионов.</a:t>
            </a:r>
          </a:p>
        </p:txBody>
      </p:sp>
      <p:pic>
        <p:nvPicPr>
          <p:cNvPr id="14344" name="Picture 8" descr="377"/>
          <p:cNvPicPr>
            <a:picLocks noGrp="1" noChangeAspect="1" noChangeArrowheads="1"/>
          </p:cNvPicPr>
          <p:nvPr>
            <p:ph sz="half" idx="2"/>
          </p:nvPr>
        </p:nvPicPr>
        <p:blipFill>
          <a:blip r:embed="rId3" cstate="print"/>
          <a:srcRect/>
          <a:stretch>
            <a:fillRect/>
          </a:stretch>
        </p:blipFill>
        <p:spPr>
          <a:xfrm>
            <a:off x="250826" y="1420017"/>
            <a:ext cx="4391025" cy="4084393"/>
          </a:xfr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703" name="Picture 7" descr="Sky_38"/>
          <p:cNvPicPr>
            <a:picLocks noChangeAspect="1" noChangeArrowheads="1"/>
          </p:cNvPicPr>
          <p:nvPr/>
        </p:nvPicPr>
        <p:blipFill>
          <a:blip r:embed="rId2" cstate="print"/>
          <a:srcRect/>
          <a:stretch>
            <a:fillRect/>
          </a:stretch>
        </p:blipFill>
        <p:spPr bwMode="auto">
          <a:xfrm>
            <a:off x="0" y="1"/>
            <a:ext cx="9144000" cy="6829954"/>
          </a:xfrm>
          <a:prstGeom prst="rect">
            <a:avLst/>
          </a:prstGeom>
          <a:noFill/>
        </p:spPr>
      </p:pic>
      <p:sp>
        <p:nvSpPr>
          <p:cNvPr id="29700" name="Rectangle 4"/>
          <p:cNvSpPr>
            <a:spLocks noGrp="1" noChangeArrowheads="1"/>
          </p:cNvSpPr>
          <p:nvPr>
            <p:ph type="title"/>
          </p:nvPr>
        </p:nvSpPr>
        <p:spPr>
          <a:xfrm>
            <a:off x="684213" y="-500090"/>
            <a:ext cx="7772400" cy="1462824"/>
          </a:xfrm>
          <a:noFill/>
          <a:ln/>
        </p:spPr>
        <p:txBody>
          <a:bodyPr/>
          <a:lstStyle/>
          <a:p>
            <a:r>
              <a:rPr lang="ru-RU" sz="3600">
                <a:solidFill>
                  <a:schemeClr val="bg1"/>
                </a:solidFill>
              </a:rPr>
              <a:t>Колебания Солнца</a:t>
            </a:r>
            <a:endParaRPr lang="ru-RU" sz="3600"/>
          </a:p>
        </p:txBody>
      </p:sp>
      <p:sp>
        <p:nvSpPr>
          <p:cNvPr id="29702" name="Text Box 6"/>
          <p:cNvSpPr txBox="1">
            <a:spLocks noChangeArrowheads="1"/>
          </p:cNvSpPr>
          <p:nvPr/>
        </p:nvSpPr>
        <p:spPr bwMode="auto">
          <a:xfrm>
            <a:off x="0" y="4591490"/>
            <a:ext cx="9143999" cy="1569660"/>
          </a:xfrm>
          <a:prstGeom prst="rect">
            <a:avLst/>
          </a:prstGeom>
          <a:noFill/>
          <a:ln w="9525">
            <a:noFill/>
            <a:miter lim="800000"/>
            <a:headEnd/>
            <a:tailEnd/>
          </a:ln>
          <a:effectLst/>
        </p:spPr>
        <p:txBody>
          <a:bodyPr wrap="square">
            <a:spAutoFit/>
          </a:bodyPr>
          <a:lstStyle/>
          <a:p>
            <a:pPr eaLnBrk="0" hangingPunct="0"/>
            <a:r>
              <a:rPr lang="ru-RU" sz="2400" b="1" dirty="0">
                <a:latin typeface="Times New Roman" pitchFamily="18" charset="0"/>
                <a:cs typeface="Times New Roman" pitchFamily="18" charset="0"/>
              </a:rPr>
              <a:t>Солнце «звучит, как колокол», т.е. как одно целое. Внутренняя часть Солнца (ядро) вращается заметно быстрее, чем наружные слои. Неравномерное вращение Солнца оказывает на его осцилляции такое же воздействие, как трещина на колокол</a:t>
            </a:r>
            <a:r>
              <a:rPr lang="ru-RU"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pic>
        <p:nvPicPr>
          <p:cNvPr id="29704" name="Picture 8" descr="1-221"/>
          <p:cNvPicPr>
            <a:picLocks noChangeAspect="1" noChangeArrowheads="1" noCrop="1"/>
          </p:cNvPicPr>
          <p:nvPr/>
        </p:nvPicPr>
        <p:blipFill>
          <a:blip r:embed="rId3" cstate="print"/>
          <a:srcRect/>
          <a:stretch>
            <a:fillRect/>
          </a:stretch>
        </p:blipFill>
        <p:spPr bwMode="auto">
          <a:xfrm>
            <a:off x="2051050" y="787076"/>
            <a:ext cx="4897438" cy="374931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80" name="Picture 8" descr="Sky_38"/>
          <p:cNvPicPr>
            <a:picLocks noChangeAspect="1" noChangeArrowheads="1"/>
          </p:cNvPicPr>
          <p:nvPr/>
        </p:nvPicPr>
        <p:blipFill>
          <a:blip r:embed="rId2" cstate="print"/>
          <a:srcRect/>
          <a:stretch>
            <a:fillRect/>
          </a:stretch>
        </p:blipFill>
        <p:spPr bwMode="auto">
          <a:xfrm>
            <a:off x="0" y="1"/>
            <a:ext cx="9144000" cy="6829954"/>
          </a:xfrm>
          <a:prstGeom prst="rect">
            <a:avLst/>
          </a:prstGeom>
          <a:noFill/>
        </p:spPr>
      </p:pic>
      <p:sp>
        <p:nvSpPr>
          <p:cNvPr id="54278" name="Rectangle 6"/>
          <p:cNvSpPr>
            <a:spLocks noGrp="1" noChangeArrowheads="1"/>
          </p:cNvSpPr>
          <p:nvPr>
            <p:ph type="title"/>
          </p:nvPr>
        </p:nvSpPr>
        <p:spPr>
          <a:noFill/>
          <a:ln/>
        </p:spPr>
        <p:txBody>
          <a:bodyPr/>
          <a:lstStyle/>
          <a:p>
            <a:pPr algn="ctr"/>
            <a:r>
              <a:rPr lang="ru-RU"/>
              <a:t>Структура поверхности Солнца</a:t>
            </a:r>
          </a:p>
        </p:txBody>
      </p:sp>
      <p:pic>
        <p:nvPicPr>
          <p:cNvPr id="54277" name="Picture 5" descr="1334"/>
          <p:cNvPicPr>
            <a:picLocks noGrp="1" noChangeAspect="1" noChangeArrowheads="1"/>
          </p:cNvPicPr>
          <p:nvPr>
            <p:ph idx="1"/>
          </p:nvPr>
        </p:nvPicPr>
        <p:blipFill>
          <a:blip r:embed="rId3" cstate="print"/>
          <a:srcRect/>
          <a:stretch>
            <a:fillRect/>
          </a:stretch>
        </p:blipFill>
        <p:spPr>
          <a:xfrm>
            <a:off x="500034" y="1357298"/>
            <a:ext cx="4175125" cy="3882165"/>
          </a:xfrm>
          <a:ln/>
        </p:spPr>
      </p:pic>
      <p:sp>
        <p:nvSpPr>
          <p:cNvPr id="54279" name="Text Box 7"/>
          <p:cNvSpPr txBox="1">
            <a:spLocks noChangeArrowheads="1"/>
          </p:cNvSpPr>
          <p:nvPr/>
        </p:nvSpPr>
        <p:spPr bwMode="auto">
          <a:xfrm>
            <a:off x="4643438" y="1142984"/>
            <a:ext cx="4500562" cy="4801314"/>
          </a:xfrm>
          <a:prstGeom prst="rect">
            <a:avLst/>
          </a:prstGeom>
          <a:noFill/>
          <a:ln w="9525">
            <a:noFill/>
            <a:miter lim="800000"/>
            <a:headEnd/>
            <a:tailEnd/>
          </a:ln>
          <a:effectLst/>
        </p:spPr>
        <p:txBody>
          <a:bodyPr wrap="square">
            <a:spAutoFit/>
          </a:bodyPr>
          <a:lstStyle/>
          <a:p>
            <a:pPr algn="ctr">
              <a:spcBef>
                <a:spcPct val="50000"/>
              </a:spcBef>
            </a:pPr>
            <a:r>
              <a:rPr lang="ru-RU" sz="3600" b="1" dirty="0">
                <a:latin typeface="Times New Roman" pitchFamily="18" charset="0"/>
                <a:cs typeface="Times New Roman" pitchFamily="18" charset="0"/>
              </a:rPr>
              <a:t>Максимум приходится на длину волны </a:t>
            </a:r>
          </a:p>
          <a:p>
            <a:pPr algn="ctr">
              <a:spcBef>
                <a:spcPct val="50000"/>
              </a:spcBef>
            </a:pPr>
            <a:r>
              <a:rPr lang="el-GR" sz="3600" b="1" dirty="0">
                <a:latin typeface="Times New Roman" pitchFamily="18" charset="0"/>
                <a:cs typeface="Times New Roman" pitchFamily="18" charset="0"/>
              </a:rPr>
              <a:t>λ</a:t>
            </a:r>
            <a:r>
              <a:rPr lang="ru-RU" sz="3600" b="1" dirty="0">
                <a:latin typeface="Times New Roman" pitchFamily="18" charset="0"/>
                <a:cs typeface="Times New Roman" pitchFamily="18" charset="0"/>
              </a:rPr>
              <a:t> = 500 нм, что соответствует зелёному цвету в оптическом диапазоне.</a:t>
            </a:r>
            <a:endParaRPr lang="el-GR"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WordArt 4"/>
          <p:cNvSpPr>
            <a:spLocks noChangeArrowheads="1" noChangeShapeType="1" noTextEdit="1"/>
          </p:cNvSpPr>
          <p:nvPr/>
        </p:nvSpPr>
        <p:spPr bwMode="gray">
          <a:xfrm>
            <a:off x="0" y="714356"/>
            <a:ext cx="8929718" cy="1428760"/>
          </a:xfrm>
          <a:prstGeom prst="rect">
            <a:avLst/>
          </a:prstGeom>
          <a:solidFill>
            <a:srgbClr val="FFFF00"/>
          </a:solidFill>
        </p:spPr>
        <p:txBody>
          <a:bodyPr wrap="none" fromWordArt="1">
            <a:prstTxWarp prst="textDeflate">
              <a:avLst>
                <a:gd name="adj" fmla="val 0"/>
              </a:avLst>
            </a:prstTxWarp>
          </a:bodyPr>
          <a:lstStyle/>
          <a:p>
            <a:r>
              <a:rPr lang="en-US" sz="6600" b="1" cap="small" dirty="0" smtClean="0">
                <a:latin typeface="Times New Roman" pitchFamily="18" charset="0"/>
                <a:cs typeface="Times New Roman" pitchFamily="18" charset="0"/>
              </a:rPr>
              <a:t>V</a:t>
            </a:r>
            <a:r>
              <a:rPr lang="ru-RU" sz="6600" b="1" cap="small" dirty="0" smtClean="0">
                <a:latin typeface="Times New Roman" pitchFamily="18" charset="0"/>
                <a:cs typeface="Times New Roman" pitchFamily="18" charset="0"/>
              </a:rPr>
              <a:t>.Солнце и звёзды</a:t>
            </a:r>
          </a:p>
        </p:txBody>
      </p:sp>
      <p:sp>
        <p:nvSpPr>
          <p:cNvPr id="7" name="Прямоугольник 6"/>
          <p:cNvSpPr/>
          <p:nvPr/>
        </p:nvSpPr>
        <p:spPr>
          <a:xfrm>
            <a:off x="4572000" y="6273225"/>
            <a:ext cx="4572000" cy="584775"/>
          </a:xfrm>
          <a:prstGeom prst="rect">
            <a:avLst/>
          </a:prstGeom>
          <a:noFill/>
        </p:spPr>
        <p:txBody>
          <a:bodyPr wrap="square">
            <a:spAutoFit/>
          </a:bodyPr>
          <a:lstStyle/>
          <a:p>
            <a:pPr algn="ctr">
              <a:defRPr/>
            </a:pPr>
            <a:r>
              <a:rPr lang="ru-RU"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астрономия </a:t>
            </a:r>
            <a:r>
              <a:rPr lang="ru-RU"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от физика</a:t>
            </a:r>
          </a:p>
        </p:txBody>
      </p:sp>
      <p:sp>
        <p:nvSpPr>
          <p:cNvPr id="8" name="Прямоугольник 7"/>
          <p:cNvSpPr/>
          <p:nvPr/>
        </p:nvSpPr>
        <p:spPr>
          <a:xfrm>
            <a:off x="0" y="0"/>
            <a:ext cx="2928926" cy="646331"/>
          </a:xfrm>
          <a:prstGeom prst="rect">
            <a:avLst/>
          </a:prstGeom>
          <a:noFill/>
        </p:spPr>
        <p:txBody>
          <a:bodyPr wrap="square">
            <a:spAutoFit/>
          </a:bodyPr>
          <a:lstStyle/>
          <a:p>
            <a:pPr>
              <a:defRPr/>
            </a:pPr>
            <a:r>
              <a:rPr lang="ru-RU"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Астрономия </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1" name="Прямоугольник 10"/>
          <p:cNvSpPr/>
          <p:nvPr/>
        </p:nvSpPr>
        <p:spPr>
          <a:xfrm>
            <a:off x="4371201" y="0"/>
            <a:ext cx="4772799" cy="923330"/>
          </a:xfrm>
          <a:prstGeom prst="rect">
            <a:avLst/>
          </a:prstGeom>
          <a:solidFill>
            <a:srgbClr val="FFCCCC"/>
          </a:solidFill>
        </p:spPr>
        <p:txBody>
          <a:bodyPr wrap="square">
            <a:spAutoFit/>
          </a:bodyPr>
          <a:lstStyle/>
          <a:p>
            <a:pPr algn="ctr">
              <a:defRPr/>
            </a:pP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Тема</a:t>
            </a:r>
            <a:r>
              <a:rPr lang="ru-RU" sz="5400" b="1" dirty="0" smtClean="0">
                <a:ln w="17780" cmpd="sng">
                  <a:solidFill>
                    <a:srgbClr val="FFFFFF"/>
                  </a:solidFill>
                  <a:prstDash val="solid"/>
                  <a:miter lim="800000"/>
                </a:ln>
                <a:solidFill>
                  <a:srgbClr val="C00000"/>
                </a:solidFill>
                <a:effectLst>
                  <a:outerShdw blurRad="50800" algn="tl" rotWithShape="0">
                    <a:srgbClr val="000000"/>
                  </a:outerShdw>
                </a:effectLst>
                <a:latin typeface="Times New Roman" pitchFamily="18" charset="0"/>
                <a:cs typeface="Times New Roman" pitchFamily="18" charset="0"/>
              </a:rPr>
              <a:t>№9 </a:t>
            </a:r>
            <a:r>
              <a:rPr lang="ru-RU" sz="5400" b="1" dirty="0" smtClean="0">
                <a:latin typeface="Times New Roman" pitchFamily="18" charset="0"/>
                <a:cs typeface="Times New Roman" pitchFamily="18" charset="0"/>
              </a:rPr>
              <a:t>§21</a:t>
            </a:r>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12" name="WordArt 4"/>
          <p:cNvSpPr>
            <a:spLocks noChangeArrowheads="1" noChangeShapeType="1" noTextEdit="1"/>
          </p:cNvSpPr>
          <p:nvPr/>
        </p:nvSpPr>
        <p:spPr bwMode="gray">
          <a:xfrm rot="20665506">
            <a:off x="57534" y="2164776"/>
            <a:ext cx="8358246" cy="1571636"/>
          </a:xfrm>
          <a:prstGeom prst="rect">
            <a:avLst/>
          </a:prstGeom>
          <a:solidFill>
            <a:schemeClr val="accent3">
              <a:lumMod val="20000"/>
              <a:lumOff val="80000"/>
            </a:schemeClr>
          </a:solidFill>
        </p:spPr>
        <p:txBody>
          <a:bodyPr wrap="none" fromWordArt="1">
            <a:prstTxWarp prst="textDeflate">
              <a:avLst>
                <a:gd name="adj" fmla="val 0"/>
              </a:avLst>
            </a:prstTxWarp>
          </a:bodyPr>
          <a:lstStyle/>
          <a:p>
            <a:r>
              <a:rPr lang="ru-RU" sz="6000" b="1" kern="10" dirty="0" smtClean="0">
                <a:ln w="28575">
                  <a:solidFill>
                    <a:schemeClr val="bg1"/>
                  </a:solidFill>
                  <a:round/>
                  <a:headEnd/>
                  <a:tailEnd/>
                </a:ln>
                <a:solidFill>
                  <a:srgbClr val="0014AC"/>
                </a:solidFill>
                <a:effectLst>
                  <a:outerShdw dist="38100" dir="18900000" algn="bl" rotWithShape="0">
                    <a:srgbClr val="000000">
                      <a:alpha val="39998"/>
                    </a:srgbClr>
                  </a:outerShdw>
                </a:effectLst>
                <a:latin typeface="Times New Roman" pitchFamily="18" charset="0"/>
                <a:cs typeface="Times New Roman" pitchFamily="18" charset="0"/>
              </a:rPr>
              <a:t>Ближайшая звезда</a:t>
            </a:r>
            <a:endParaRPr lang="ru-RU" sz="6000" b="1" kern="10" dirty="0">
              <a:ln w="28575">
                <a:solidFill>
                  <a:schemeClr val="bg1"/>
                </a:solidFill>
                <a:round/>
                <a:headEnd/>
                <a:tailEnd/>
              </a:ln>
              <a:solidFill>
                <a:srgbClr val="0014AC"/>
              </a:solidFill>
              <a:effectLst>
                <a:outerShdw dist="38100" dir="18900000" algn="bl" rotWithShape="0">
                  <a:srgbClr val="000000">
                    <a:alpha val="39998"/>
                  </a:srgbClr>
                </a:outerShdw>
              </a:effectLst>
              <a:latin typeface="Times New Roman" pitchFamily="18" charset="0"/>
              <a:cs typeface="Times New Roman" pitchFamily="18" charset="0"/>
            </a:endParaRPr>
          </a:p>
        </p:txBody>
      </p:sp>
      <p:sp>
        <p:nvSpPr>
          <p:cNvPr id="14" name="WordArt 4"/>
          <p:cNvSpPr>
            <a:spLocks noChangeArrowheads="1" noChangeShapeType="1" noTextEdit="1"/>
          </p:cNvSpPr>
          <p:nvPr/>
        </p:nvSpPr>
        <p:spPr bwMode="gray">
          <a:xfrm rot="20665506">
            <a:off x="570311" y="3879972"/>
            <a:ext cx="8473326" cy="1906394"/>
          </a:xfrm>
          <a:prstGeom prst="rect">
            <a:avLst/>
          </a:prstGeom>
          <a:solidFill>
            <a:schemeClr val="accent3">
              <a:lumMod val="20000"/>
              <a:lumOff val="80000"/>
            </a:schemeClr>
          </a:solidFill>
        </p:spPr>
        <p:txBody>
          <a:bodyPr wrap="none" fromWordArt="1">
            <a:prstTxWarp prst="textDeflate">
              <a:avLst>
                <a:gd name="adj" fmla="val 0"/>
              </a:avLst>
            </a:prstTxWarp>
          </a:bodyPr>
          <a:lstStyle/>
          <a:p>
            <a:r>
              <a:rPr lang="ru-RU" sz="6000" b="1" kern="10" dirty="0" smtClean="0">
                <a:ln w="28575">
                  <a:solidFill>
                    <a:schemeClr val="bg1"/>
                  </a:solidFill>
                  <a:round/>
                  <a:headEnd/>
                  <a:tailEnd/>
                </a:ln>
                <a:solidFill>
                  <a:srgbClr val="FF0000"/>
                </a:solidFill>
                <a:effectLst>
                  <a:outerShdw dist="38100" dir="18900000" algn="bl" rotWithShape="0">
                    <a:srgbClr val="000000">
                      <a:alpha val="39998"/>
                    </a:srgbClr>
                  </a:outerShdw>
                </a:effectLst>
                <a:latin typeface="Times New Roman" pitchFamily="18" charset="0"/>
                <a:cs typeface="Times New Roman" pitchFamily="18" charset="0"/>
              </a:rPr>
              <a:t>солнце</a:t>
            </a:r>
            <a:endParaRPr lang="ru-RU" sz="6000" b="1" kern="10" dirty="0">
              <a:ln w="28575">
                <a:solidFill>
                  <a:schemeClr val="bg1"/>
                </a:solidFill>
                <a:round/>
                <a:headEnd/>
                <a:tailEnd/>
              </a:ln>
              <a:solidFill>
                <a:srgbClr val="FF0000"/>
              </a:solidFill>
              <a:effectLst>
                <a:outerShdw dist="38100" dir="18900000" algn="bl" rotWithShape="0">
                  <a:srgbClr val="000000">
                    <a:alpha val="39998"/>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push.wav"/>
                                        </p:tgtEl>
                                      </p:cMediaNode>
                                    </p:audio>
                                  </p:sub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2000"/>
                                        <p:tgtEl>
                                          <p:spTgt spid="14"/>
                                        </p:tgtEl>
                                      </p:cBhvr>
                                    </p:animEffect>
                                  </p:childTnLst>
                                  <p:subTnLst>
                                    <p:audio>
                                      <p:cMediaNode>
                                        <p:cTn display="0" masterRel="sameClick">
                                          <p:stCondLst>
                                            <p:cond evt="begin" delay="0">
                                              <p:tn val="14"/>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96" name="Picture 28" descr="Sky_38"/>
          <p:cNvPicPr>
            <a:picLocks noChangeAspect="1" noChangeArrowheads="1"/>
          </p:cNvPicPr>
          <p:nvPr/>
        </p:nvPicPr>
        <p:blipFill>
          <a:blip r:embed="rId2" cstate="print"/>
          <a:srcRect/>
          <a:stretch>
            <a:fillRect/>
          </a:stretch>
        </p:blipFill>
        <p:spPr bwMode="auto">
          <a:xfrm>
            <a:off x="1" y="-429548"/>
            <a:ext cx="9756775" cy="7287548"/>
          </a:xfrm>
          <a:prstGeom prst="rect">
            <a:avLst/>
          </a:prstGeom>
          <a:noFill/>
        </p:spPr>
      </p:pic>
      <p:sp>
        <p:nvSpPr>
          <p:cNvPr id="32772" name="Rectangle 4"/>
          <p:cNvSpPr>
            <a:spLocks noGrp="1" noChangeArrowheads="1"/>
          </p:cNvSpPr>
          <p:nvPr>
            <p:ph type="title"/>
          </p:nvPr>
        </p:nvSpPr>
        <p:spPr>
          <a:xfrm>
            <a:off x="1692276" y="0"/>
            <a:ext cx="8710613" cy="1539582"/>
          </a:xfrm>
          <a:noFill/>
          <a:ln/>
        </p:spPr>
        <p:txBody>
          <a:bodyPr/>
          <a:lstStyle/>
          <a:p>
            <a:r>
              <a:rPr lang="ru-RU" sz="3600" dirty="0">
                <a:solidFill>
                  <a:schemeClr val="tx1"/>
                </a:solidFill>
              </a:rPr>
              <a:t>Вспышка на Солнце</a:t>
            </a:r>
          </a:p>
        </p:txBody>
      </p:sp>
      <p:sp>
        <p:nvSpPr>
          <p:cNvPr id="32775" name="Line 7"/>
          <p:cNvSpPr>
            <a:spLocks noChangeShapeType="1"/>
          </p:cNvSpPr>
          <p:nvPr/>
        </p:nvSpPr>
        <p:spPr bwMode="auto">
          <a:xfrm>
            <a:off x="2771775" y="817765"/>
            <a:ext cx="0" cy="469402"/>
          </a:xfrm>
          <a:prstGeom prst="line">
            <a:avLst/>
          </a:prstGeom>
          <a:noFill/>
          <a:ln w="9525">
            <a:solidFill>
              <a:schemeClr val="tx1"/>
            </a:solidFill>
            <a:round/>
            <a:headEnd/>
            <a:tailEnd type="triangle" w="med" len="med"/>
          </a:ln>
          <a:effectLst/>
        </p:spPr>
        <p:txBody>
          <a:bodyPr/>
          <a:lstStyle/>
          <a:p>
            <a:endParaRPr lang="ru-RU"/>
          </a:p>
        </p:txBody>
      </p:sp>
      <p:sp>
        <p:nvSpPr>
          <p:cNvPr id="32776" name="Line 8"/>
          <p:cNvSpPr>
            <a:spLocks noChangeShapeType="1"/>
          </p:cNvSpPr>
          <p:nvPr/>
        </p:nvSpPr>
        <p:spPr bwMode="auto">
          <a:xfrm>
            <a:off x="5867400" y="817765"/>
            <a:ext cx="0" cy="469402"/>
          </a:xfrm>
          <a:prstGeom prst="line">
            <a:avLst/>
          </a:prstGeom>
          <a:noFill/>
          <a:ln w="9525">
            <a:solidFill>
              <a:schemeClr val="tx1"/>
            </a:solidFill>
            <a:round/>
            <a:headEnd/>
            <a:tailEnd type="triangle" w="med" len="med"/>
          </a:ln>
          <a:effectLst/>
        </p:spPr>
        <p:txBody>
          <a:bodyPr/>
          <a:lstStyle/>
          <a:p>
            <a:endParaRPr lang="ru-RU"/>
          </a:p>
        </p:txBody>
      </p:sp>
      <p:sp>
        <p:nvSpPr>
          <p:cNvPr id="32777" name="Text Box 9"/>
          <p:cNvSpPr txBox="1">
            <a:spLocks noChangeArrowheads="1"/>
          </p:cNvSpPr>
          <p:nvPr/>
        </p:nvSpPr>
        <p:spPr bwMode="auto">
          <a:xfrm>
            <a:off x="1476375" y="1353592"/>
            <a:ext cx="2736850" cy="738664"/>
          </a:xfrm>
          <a:prstGeom prst="rect">
            <a:avLst/>
          </a:prstGeom>
          <a:noFill/>
          <a:ln w="9525">
            <a:noFill/>
            <a:miter lim="800000"/>
            <a:headEnd/>
            <a:tailEnd/>
          </a:ln>
          <a:effectLst/>
        </p:spPr>
        <p:txBody>
          <a:bodyPr>
            <a:spAutoFit/>
          </a:bodyPr>
          <a:lstStyle/>
          <a:p>
            <a:pPr algn="ctr" eaLnBrk="0" hangingPunct="0">
              <a:spcBef>
                <a:spcPct val="50000"/>
              </a:spcBef>
            </a:pPr>
            <a:r>
              <a:rPr lang="ru-RU" sz="1400" b="1">
                <a:latin typeface="Arial" charset="0"/>
              </a:rPr>
              <a:t>Возрастание ультрафиолетового и рентгеновского</a:t>
            </a:r>
          </a:p>
        </p:txBody>
      </p:sp>
      <p:sp>
        <p:nvSpPr>
          <p:cNvPr id="32783" name="Text Box 15"/>
          <p:cNvSpPr txBox="1">
            <a:spLocks noChangeArrowheads="1"/>
          </p:cNvSpPr>
          <p:nvPr/>
        </p:nvSpPr>
        <p:spPr bwMode="auto">
          <a:xfrm>
            <a:off x="4932363" y="1418541"/>
            <a:ext cx="2303462" cy="646331"/>
          </a:xfrm>
          <a:prstGeom prst="rect">
            <a:avLst/>
          </a:prstGeom>
          <a:noFill/>
          <a:ln w="9525">
            <a:noFill/>
            <a:miter lim="800000"/>
            <a:headEnd/>
            <a:tailEnd/>
          </a:ln>
          <a:effectLst/>
        </p:spPr>
        <p:txBody>
          <a:bodyPr>
            <a:spAutoFit/>
          </a:bodyPr>
          <a:lstStyle/>
          <a:p>
            <a:pPr algn="ctr" eaLnBrk="0" hangingPunct="0">
              <a:spcBef>
                <a:spcPct val="50000"/>
              </a:spcBef>
            </a:pPr>
            <a:r>
              <a:rPr lang="ru-RU" b="1" dirty="0">
                <a:latin typeface="Arial" charset="0"/>
              </a:rPr>
              <a:t>Возмущение в солнечном ветре</a:t>
            </a:r>
          </a:p>
        </p:txBody>
      </p:sp>
      <p:sp>
        <p:nvSpPr>
          <p:cNvPr id="32784" name="Line 16"/>
          <p:cNvSpPr>
            <a:spLocks noChangeShapeType="1"/>
          </p:cNvSpPr>
          <p:nvPr/>
        </p:nvSpPr>
        <p:spPr bwMode="auto">
          <a:xfrm>
            <a:off x="2771775" y="2022269"/>
            <a:ext cx="0" cy="469402"/>
          </a:xfrm>
          <a:prstGeom prst="line">
            <a:avLst/>
          </a:prstGeom>
          <a:noFill/>
          <a:ln w="38100">
            <a:solidFill>
              <a:schemeClr val="bg1"/>
            </a:solidFill>
            <a:round/>
            <a:headEnd/>
            <a:tailEnd type="triangle" w="med" len="med"/>
          </a:ln>
          <a:effectLst/>
        </p:spPr>
        <p:txBody>
          <a:bodyPr/>
          <a:lstStyle/>
          <a:p>
            <a:endParaRPr lang="ru-RU"/>
          </a:p>
        </p:txBody>
      </p:sp>
      <p:sp>
        <p:nvSpPr>
          <p:cNvPr id="32785" name="Line 17"/>
          <p:cNvSpPr>
            <a:spLocks noChangeShapeType="1"/>
          </p:cNvSpPr>
          <p:nvPr/>
        </p:nvSpPr>
        <p:spPr bwMode="auto">
          <a:xfrm>
            <a:off x="5867400" y="1889420"/>
            <a:ext cx="0" cy="469402"/>
          </a:xfrm>
          <a:prstGeom prst="line">
            <a:avLst/>
          </a:prstGeom>
          <a:noFill/>
          <a:ln w="38100">
            <a:solidFill>
              <a:schemeClr val="bg1"/>
            </a:solidFill>
            <a:round/>
            <a:headEnd/>
            <a:tailEnd type="triangle" w="med" len="med"/>
          </a:ln>
          <a:effectLst/>
        </p:spPr>
        <p:txBody>
          <a:bodyPr/>
          <a:lstStyle/>
          <a:p>
            <a:endParaRPr lang="ru-RU"/>
          </a:p>
        </p:txBody>
      </p:sp>
      <p:sp>
        <p:nvSpPr>
          <p:cNvPr id="32786" name="Text Box 18"/>
          <p:cNvSpPr txBox="1">
            <a:spLocks noChangeArrowheads="1"/>
          </p:cNvSpPr>
          <p:nvPr/>
        </p:nvSpPr>
        <p:spPr bwMode="auto">
          <a:xfrm>
            <a:off x="1908176" y="2558096"/>
            <a:ext cx="1871663" cy="523220"/>
          </a:xfrm>
          <a:prstGeom prst="rect">
            <a:avLst/>
          </a:prstGeom>
          <a:noFill/>
          <a:ln w="9525">
            <a:noFill/>
            <a:miter lim="800000"/>
            <a:headEnd/>
            <a:tailEnd/>
          </a:ln>
          <a:effectLst/>
        </p:spPr>
        <p:txBody>
          <a:bodyPr>
            <a:spAutoFit/>
          </a:bodyPr>
          <a:lstStyle/>
          <a:p>
            <a:pPr algn="ctr" eaLnBrk="0" hangingPunct="0">
              <a:spcBef>
                <a:spcPct val="50000"/>
              </a:spcBef>
            </a:pPr>
            <a:r>
              <a:rPr lang="ru-RU" sz="1400" b="1" dirty="0">
                <a:latin typeface="Arial" charset="0"/>
              </a:rPr>
              <a:t>Ионосферное возмущение</a:t>
            </a:r>
          </a:p>
        </p:txBody>
      </p:sp>
      <p:sp>
        <p:nvSpPr>
          <p:cNvPr id="32787" name="Text Box 19"/>
          <p:cNvSpPr txBox="1">
            <a:spLocks noChangeArrowheads="1"/>
          </p:cNvSpPr>
          <p:nvPr/>
        </p:nvSpPr>
        <p:spPr bwMode="auto">
          <a:xfrm>
            <a:off x="5076826" y="2425247"/>
            <a:ext cx="1924066" cy="646331"/>
          </a:xfrm>
          <a:prstGeom prst="rect">
            <a:avLst/>
          </a:prstGeom>
          <a:noFill/>
          <a:ln w="9525">
            <a:noFill/>
            <a:miter lim="800000"/>
            <a:headEnd/>
            <a:tailEnd/>
          </a:ln>
          <a:effectLst/>
        </p:spPr>
        <p:txBody>
          <a:bodyPr wrap="square">
            <a:spAutoFit/>
          </a:bodyPr>
          <a:lstStyle/>
          <a:p>
            <a:pPr algn="ctr" eaLnBrk="0" hangingPunct="0">
              <a:spcBef>
                <a:spcPct val="50000"/>
              </a:spcBef>
            </a:pPr>
            <a:r>
              <a:rPr lang="ru-RU" b="1" dirty="0">
                <a:latin typeface="Times New Roman" pitchFamily="18" charset="0"/>
                <a:cs typeface="Times New Roman" pitchFamily="18" charset="0"/>
              </a:rPr>
              <a:t>Воздействие на магнитосферу</a:t>
            </a:r>
          </a:p>
        </p:txBody>
      </p:sp>
      <p:sp>
        <p:nvSpPr>
          <p:cNvPr id="32789" name="Line 21"/>
          <p:cNvSpPr>
            <a:spLocks noChangeShapeType="1"/>
          </p:cNvSpPr>
          <p:nvPr/>
        </p:nvSpPr>
        <p:spPr bwMode="auto">
          <a:xfrm>
            <a:off x="2771775" y="3027499"/>
            <a:ext cx="0" cy="602252"/>
          </a:xfrm>
          <a:prstGeom prst="line">
            <a:avLst/>
          </a:prstGeom>
          <a:noFill/>
          <a:ln w="38100">
            <a:solidFill>
              <a:schemeClr val="bg1"/>
            </a:solidFill>
            <a:round/>
            <a:headEnd/>
            <a:tailEnd type="triangle" w="med" len="med"/>
          </a:ln>
          <a:effectLst/>
        </p:spPr>
        <p:txBody>
          <a:bodyPr/>
          <a:lstStyle/>
          <a:p>
            <a:endParaRPr lang="ru-RU"/>
          </a:p>
        </p:txBody>
      </p:sp>
      <p:sp>
        <p:nvSpPr>
          <p:cNvPr id="32790" name="Line 22"/>
          <p:cNvSpPr>
            <a:spLocks noChangeShapeType="1"/>
          </p:cNvSpPr>
          <p:nvPr/>
        </p:nvSpPr>
        <p:spPr bwMode="auto">
          <a:xfrm>
            <a:off x="5867400" y="2891697"/>
            <a:ext cx="0" cy="603728"/>
          </a:xfrm>
          <a:prstGeom prst="line">
            <a:avLst/>
          </a:prstGeom>
          <a:noFill/>
          <a:ln w="38100">
            <a:solidFill>
              <a:schemeClr val="bg1"/>
            </a:solidFill>
            <a:round/>
            <a:headEnd/>
            <a:tailEnd type="triangle" w="med" len="med"/>
          </a:ln>
          <a:effectLst/>
        </p:spPr>
        <p:txBody>
          <a:bodyPr/>
          <a:lstStyle/>
          <a:p>
            <a:endParaRPr lang="ru-RU"/>
          </a:p>
        </p:txBody>
      </p:sp>
      <p:sp>
        <p:nvSpPr>
          <p:cNvPr id="32791" name="Text Box 23"/>
          <p:cNvSpPr txBox="1">
            <a:spLocks noChangeArrowheads="1"/>
          </p:cNvSpPr>
          <p:nvPr/>
        </p:nvSpPr>
        <p:spPr bwMode="auto">
          <a:xfrm>
            <a:off x="1428728" y="3563327"/>
            <a:ext cx="4799037" cy="646331"/>
          </a:xfrm>
          <a:prstGeom prst="rect">
            <a:avLst/>
          </a:prstGeom>
          <a:noFill/>
          <a:ln w="9525">
            <a:noFill/>
            <a:miter lim="800000"/>
            <a:headEnd/>
            <a:tailEnd/>
          </a:ln>
          <a:effectLst/>
        </p:spPr>
        <p:txBody>
          <a:bodyPr wrap="square">
            <a:spAutoFit/>
          </a:bodyPr>
          <a:lstStyle/>
          <a:p>
            <a:pPr algn="ctr" eaLnBrk="0" hangingPunct="0">
              <a:spcBef>
                <a:spcPct val="50000"/>
              </a:spcBef>
            </a:pPr>
            <a:r>
              <a:rPr lang="ru-RU" b="1" dirty="0">
                <a:latin typeface="Times New Roman" pitchFamily="18" charset="0"/>
                <a:cs typeface="Times New Roman" pitchFamily="18" charset="0"/>
              </a:rPr>
              <a:t>Изменение спектра ЭМП в сверх низком диапазоне на поверхности Земли </a:t>
            </a:r>
          </a:p>
        </p:txBody>
      </p:sp>
      <p:sp>
        <p:nvSpPr>
          <p:cNvPr id="32792" name="Line 24"/>
          <p:cNvSpPr>
            <a:spLocks noChangeShapeType="1"/>
          </p:cNvSpPr>
          <p:nvPr/>
        </p:nvSpPr>
        <p:spPr bwMode="auto">
          <a:xfrm>
            <a:off x="4140200" y="4031253"/>
            <a:ext cx="0" cy="801526"/>
          </a:xfrm>
          <a:prstGeom prst="line">
            <a:avLst/>
          </a:prstGeom>
          <a:noFill/>
          <a:ln w="38100">
            <a:solidFill>
              <a:schemeClr val="bg1"/>
            </a:solidFill>
            <a:round/>
            <a:headEnd/>
            <a:tailEnd type="triangle" w="med" len="med"/>
          </a:ln>
          <a:effectLst/>
        </p:spPr>
        <p:txBody>
          <a:bodyPr/>
          <a:lstStyle/>
          <a:p>
            <a:endParaRPr lang="ru-RU"/>
          </a:p>
        </p:txBody>
      </p:sp>
      <p:sp>
        <p:nvSpPr>
          <p:cNvPr id="32793" name="Text Box 25"/>
          <p:cNvSpPr txBox="1">
            <a:spLocks noChangeArrowheads="1"/>
          </p:cNvSpPr>
          <p:nvPr/>
        </p:nvSpPr>
        <p:spPr bwMode="auto">
          <a:xfrm>
            <a:off x="1714480" y="4714884"/>
            <a:ext cx="4152920" cy="923330"/>
          </a:xfrm>
          <a:prstGeom prst="rect">
            <a:avLst/>
          </a:prstGeom>
          <a:noFill/>
          <a:ln w="9525">
            <a:noFill/>
            <a:miter lim="800000"/>
            <a:headEnd/>
            <a:tailEnd/>
          </a:ln>
          <a:effectLst/>
        </p:spPr>
        <p:txBody>
          <a:bodyPr wrap="square">
            <a:spAutoFit/>
          </a:bodyPr>
          <a:lstStyle/>
          <a:p>
            <a:pPr algn="ctr" eaLnBrk="0" hangingPunct="0">
              <a:spcBef>
                <a:spcPct val="50000"/>
              </a:spcBef>
            </a:pPr>
            <a:r>
              <a:rPr lang="ru-RU" b="1" dirty="0">
                <a:latin typeface="Arial" charset="0"/>
              </a:rPr>
              <a:t>Электромагнитная активация воды (связана с нахождением в воде ионов кальция) </a:t>
            </a:r>
          </a:p>
        </p:txBody>
      </p:sp>
      <p:sp>
        <p:nvSpPr>
          <p:cNvPr id="32794" name="Line 26"/>
          <p:cNvSpPr>
            <a:spLocks noChangeShapeType="1"/>
          </p:cNvSpPr>
          <p:nvPr/>
        </p:nvSpPr>
        <p:spPr bwMode="auto">
          <a:xfrm>
            <a:off x="4211638" y="5705159"/>
            <a:ext cx="0" cy="401502"/>
          </a:xfrm>
          <a:prstGeom prst="line">
            <a:avLst/>
          </a:prstGeom>
          <a:noFill/>
          <a:ln w="38100">
            <a:solidFill>
              <a:schemeClr val="bg1"/>
            </a:solidFill>
            <a:round/>
            <a:headEnd/>
            <a:tailEnd type="triangle" w="med" len="med"/>
          </a:ln>
          <a:effectLst/>
        </p:spPr>
        <p:txBody>
          <a:bodyPr/>
          <a:lstStyle/>
          <a:p>
            <a:endParaRPr lang="ru-RU"/>
          </a:p>
        </p:txBody>
      </p:sp>
      <p:sp>
        <p:nvSpPr>
          <p:cNvPr id="32795" name="Text Box 27"/>
          <p:cNvSpPr txBox="1">
            <a:spLocks noChangeArrowheads="1"/>
          </p:cNvSpPr>
          <p:nvPr/>
        </p:nvSpPr>
        <p:spPr bwMode="auto">
          <a:xfrm>
            <a:off x="2771776" y="6106661"/>
            <a:ext cx="2663825" cy="400110"/>
          </a:xfrm>
          <a:prstGeom prst="rect">
            <a:avLst/>
          </a:prstGeom>
          <a:noFill/>
          <a:ln w="9525">
            <a:noFill/>
            <a:miter lim="800000"/>
            <a:headEnd/>
            <a:tailEnd/>
          </a:ln>
          <a:effectLst/>
        </p:spPr>
        <p:txBody>
          <a:bodyPr>
            <a:spAutoFit/>
          </a:bodyPr>
          <a:lstStyle/>
          <a:p>
            <a:pPr algn="ctr" eaLnBrk="0" hangingPunct="0">
              <a:spcBef>
                <a:spcPct val="50000"/>
              </a:spcBef>
            </a:pPr>
            <a:r>
              <a:rPr lang="ru-RU" sz="2000" b="1" dirty="0">
                <a:latin typeface="Times New Roman" pitchFamily="18" charset="0"/>
                <a:cs typeface="Times New Roman" pitchFamily="18" charset="0"/>
              </a:rPr>
              <a:t>Изменение климата</a:t>
            </a:r>
          </a:p>
        </p:txBody>
      </p:sp>
      <p:pic>
        <p:nvPicPr>
          <p:cNvPr id="32797" name="Picture 29" descr="1-221"/>
          <p:cNvPicPr>
            <a:picLocks noChangeAspect="1" noChangeArrowheads="1" noCrop="1"/>
          </p:cNvPicPr>
          <p:nvPr/>
        </p:nvPicPr>
        <p:blipFill>
          <a:blip r:embed="rId3" cstate="print"/>
          <a:srcRect/>
          <a:stretch>
            <a:fillRect/>
          </a:stretch>
        </p:blipFill>
        <p:spPr bwMode="auto">
          <a:xfrm>
            <a:off x="6443663" y="3764076"/>
            <a:ext cx="3200400" cy="297583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7" name="Picture 7" descr="Sky_38"/>
          <p:cNvPicPr>
            <a:picLocks noChangeAspect="1" noChangeArrowheads="1"/>
          </p:cNvPicPr>
          <p:nvPr/>
        </p:nvPicPr>
        <p:blipFill>
          <a:blip r:embed="rId2" cstate="print"/>
          <a:srcRect/>
          <a:stretch>
            <a:fillRect/>
          </a:stretch>
        </p:blipFill>
        <p:spPr bwMode="auto">
          <a:xfrm>
            <a:off x="0" y="28070"/>
            <a:ext cx="9144000" cy="6829954"/>
          </a:xfrm>
          <a:prstGeom prst="rect">
            <a:avLst/>
          </a:prstGeom>
          <a:noFill/>
        </p:spPr>
      </p:pic>
      <p:sp>
        <p:nvSpPr>
          <p:cNvPr id="35844" name="Rectangle 4"/>
          <p:cNvSpPr>
            <a:spLocks noGrp="1" noChangeArrowheads="1"/>
          </p:cNvSpPr>
          <p:nvPr>
            <p:ph type="title"/>
          </p:nvPr>
        </p:nvSpPr>
        <p:spPr>
          <a:xfrm>
            <a:off x="304800" y="19032"/>
            <a:ext cx="8686800" cy="838200"/>
          </a:xfrm>
          <a:noFill/>
          <a:ln/>
        </p:spPr>
        <p:txBody>
          <a:bodyPr>
            <a:normAutofit fontScale="90000"/>
          </a:bodyPr>
          <a:lstStyle/>
          <a:p>
            <a:pPr algn="ctr"/>
            <a:r>
              <a:rPr lang="ru-RU" sz="2400" dirty="0">
                <a:solidFill>
                  <a:schemeClr val="tx1"/>
                </a:solidFill>
              </a:rPr>
              <a:t>1963 г. Причинная зависимость от степени напряженности солнечной активности. Рудольф Вольф</a:t>
            </a:r>
            <a:r>
              <a:rPr lang="ru-RU" sz="3600" dirty="0">
                <a:solidFill>
                  <a:schemeClr val="tx1"/>
                </a:solidFill>
              </a:rPr>
              <a:t> </a:t>
            </a:r>
          </a:p>
        </p:txBody>
      </p:sp>
      <p:sp>
        <p:nvSpPr>
          <p:cNvPr id="35845" name="Rectangle 5"/>
          <p:cNvSpPr>
            <a:spLocks noGrp="1" noChangeArrowheads="1"/>
          </p:cNvSpPr>
          <p:nvPr>
            <p:ph type="body" idx="1"/>
          </p:nvPr>
        </p:nvSpPr>
        <p:spPr>
          <a:xfrm>
            <a:off x="-71470" y="928670"/>
            <a:ext cx="8991600" cy="5643602"/>
          </a:xfrm>
          <a:noFill/>
          <a:ln/>
        </p:spPr>
        <p:txBody>
          <a:bodyPr/>
          <a:lstStyle/>
          <a:p>
            <a:r>
              <a:rPr lang="ru-RU" sz="2800" b="1" dirty="0">
                <a:solidFill>
                  <a:schemeClr val="tx1"/>
                </a:solidFill>
                <a:latin typeface="Times New Roman" pitchFamily="18" charset="0"/>
                <a:cs typeface="Times New Roman" pitchFamily="18" charset="0"/>
              </a:rPr>
              <a:t>Температура воздуха у поверхности Земли и воды морей.</a:t>
            </a:r>
          </a:p>
          <a:p>
            <a:r>
              <a:rPr lang="ru-RU" sz="2800" b="1" dirty="0">
                <a:solidFill>
                  <a:schemeClr val="tx1"/>
                </a:solidFill>
                <a:latin typeface="Times New Roman" pitchFamily="18" charset="0"/>
                <a:cs typeface="Times New Roman" pitchFamily="18" charset="0"/>
              </a:rPr>
              <a:t>Давление воздуха.</a:t>
            </a:r>
          </a:p>
          <a:p>
            <a:r>
              <a:rPr lang="ru-RU" sz="2800" b="1" dirty="0">
                <a:solidFill>
                  <a:schemeClr val="tx1"/>
                </a:solidFill>
                <a:latin typeface="Times New Roman" pitchFamily="18" charset="0"/>
                <a:cs typeface="Times New Roman" pitchFamily="18" charset="0"/>
              </a:rPr>
              <a:t>Частота бурь, ураганов, смерчей.</a:t>
            </a:r>
          </a:p>
          <a:p>
            <a:r>
              <a:rPr lang="ru-RU" sz="2800" b="1" dirty="0">
                <a:solidFill>
                  <a:schemeClr val="tx1"/>
                </a:solidFill>
                <a:latin typeface="Times New Roman" pitchFamily="18" charset="0"/>
                <a:cs typeface="Times New Roman" pitchFamily="18" charset="0"/>
              </a:rPr>
              <a:t>Количество осадков и число полярных айсбергов.</a:t>
            </a:r>
          </a:p>
          <a:p>
            <a:r>
              <a:rPr lang="ru-RU" sz="2800" b="1" dirty="0">
                <a:solidFill>
                  <a:schemeClr val="tx1"/>
                </a:solidFill>
                <a:latin typeface="Times New Roman" pitchFamily="18" charset="0"/>
                <a:cs typeface="Times New Roman" pitchFamily="18" charset="0"/>
              </a:rPr>
              <a:t>Количество озона в воздухе.</a:t>
            </a:r>
          </a:p>
          <a:p>
            <a:r>
              <a:rPr lang="ru-RU" sz="2800" b="1" dirty="0">
                <a:solidFill>
                  <a:schemeClr val="tx1"/>
                </a:solidFill>
                <a:latin typeface="Times New Roman" pitchFamily="18" charset="0"/>
                <a:cs typeface="Times New Roman" pitchFamily="18" charset="0"/>
              </a:rPr>
              <a:t>Количество ультрафиолетовой радиации.</a:t>
            </a:r>
          </a:p>
          <a:p>
            <a:r>
              <a:rPr lang="ru-RU" sz="2800" b="1" dirty="0">
                <a:solidFill>
                  <a:schemeClr val="tx1"/>
                </a:solidFill>
                <a:latin typeface="Times New Roman" pitchFamily="18" charset="0"/>
                <a:cs typeface="Times New Roman" pitchFamily="18" charset="0"/>
              </a:rPr>
              <a:t>Высота уровня озёр.</a:t>
            </a:r>
          </a:p>
          <a:p>
            <a:r>
              <a:rPr lang="ru-RU" sz="2800" b="1" dirty="0">
                <a:solidFill>
                  <a:schemeClr val="tx1"/>
                </a:solidFill>
                <a:latin typeface="Times New Roman" pitchFamily="18" charset="0"/>
                <a:cs typeface="Times New Roman" pitchFamily="18" charset="0"/>
              </a:rPr>
              <a:t>Колебания климата. </a:t>
            </a:r>
            <a:r>
              <a:rPr lang="ru-RU" sz="2800" b="1" dirty="0" smtClean="0">
                <a:solidFill>
                  <a:schemeClr val="tx1"/>
                </a:solidFill>
                <a:latin typeface="Times New Roman" pitchFamily="18" charset="0"/>
                <a:cs typeface="Times New Roman" pitchFamily="18" charset="0"/>
              </a:rPr>
              <a:t>Возмущения</a:t>
            </a:r>
          </a:p>
          <a:p>
            <a:r>
              <a:rPr lang="ru-RU" sz="2800" b="1" dirty="0" smtClean="0">
                <a:solidFill>
                  <a:schemeClr val="tx1"/>
                </a:solidFill>
                <a:latin typeface="Times New Roman" pitchFamily="18" charset="0"/>
                <a:cs typeface="Times New Roman" pitchFamily="18" charset="0"/>
              </a:rPr>
              <a:t> </a:t>
            </a:r>
            <a:r>
              <a:rPr lang="ru-RU" sz="2800" b="1" dirty="0">
                <a:solidFill>
                  <a:schemeClr val="tx1"/>
                </a:solidFill>
                <a:latin typeface="Times New Roman" pitchFamily="18" charset="0"/>
                <a:cs typeface="Times New Roman" pitchFamily="18" charset="0"/>
              </a:rPr>
              <a:t>климата.</a:t>
            </a:r>
          </a:p>
          <a:p>
            <a:r>
              <a:rPr lang="ru-RU" sz="2800" b="1" dirty="0">
                <a:solidFill>
                  <a:schemeClr val="tx1"/>
                </a:solidFill>
                <a:latin typeface="Times New Roman" pitchFamily="18" charset="0"/>
                <a:cs typeface="Times New Roman" pitchFamily="18" charset="0"/>
              </a:rPr>
              <a:t> Землетрясения.  </a:t>
            </a:r>
          </a:p>
        </p:txBody>
      </p:sp>
      <p:pic>
        <p:nvPicPr>
          <p:cNvPr id="35846" name="Picture 6" descr="1327"/>
          <p:cNvPicPr>
            <a:picLocks noChangeAspect="1" noChangeArrowheads="1"/>
          </p:cNvPicPr>
          <p:nvPr/>
        </p:nvPicPr>
        <p:blipFill>
          <a:blip r:embed="rId3" cstate="print"/>
          <a:srcRect/>
          <a:stretch>
            <a:fillRect/>
          </a:stretch>
        </p:blipFill>
        <p:spPr bwMode="auto">
          <a:xfrm>
            <a:off x="6119813" y="4983342"/>
            <a:ext cx="3024187" cy="187465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874" name="Picture 2" descr="Sky_38"/>
          <p:cNvPicPr>
            <a:picLocks noChangeAspect="1" noChangeArrowheads="1"/>
          </p:cNvPicPr>
          <p:nvPr/>
        </p:nvPicPr>
        <p:blipFill>
          <a:blip r:embed="rId2" cstate="print"/>
          <a:srcRect/>
          <a:stretch>
            <a:fillRect/>
          </a:stretch>
        </p:blipFill>
        <p:spPr bwMode="auto">
          <a:xfrm>
            <a:off x="0" y="1"/>
            <a:ext cx="9144000" cy="6829954"/>
          </a:xfrm>
          <a:prstGeom prst="rect">
            <a:avLst/>
          </a:prstGeom>
          <a:noFill/>
        </p:spPr>
      </p:pic>
      <p:sp>
        <p:nvSpPr>
          <p:cNvPr id="79875" name="Rectangle 3"/>
          <p:cNvSpPr>
            <a:spLocks noGrp="1" noChangeArrowheads="1"/>
          </p:cNvSpPr>
          <p:nvPr>
            <p:ph type="title"/>
          </p:nvPr>
        </p:nvSpPr>
        <p:spPr>
          <a:noFill/>
          <a:ln/>
        </p:spPr>
        <p:txBody>
          <a:bodyPr>
            <a:normAutofit/>
          </a:bodyPr>
          <a:lstStyle/>
          <a:p>
            <a:pPr algn="ctr"/>
            <a:r>
              <a:rPr lang="ru-RU" sz="4400" dirty="0">
                <a:solidFill>
                  <a:schemeClr val="tx1"/>
                </a:solidFill>
              </a:rPr>
              <a:t>Погода Сибири</a:t>
            </a:r>
          </a:p>
        </p:txBody>
      </p:sp>
      <p:pic>
        <p:nvPicPr>
          <p:cNvPr id="79880" name="Picture 8" descr="gr1"/>
          <p:cNvPicPr>
            <a:picLocks noChangeAspect="1" noChangeArrowheads="1"/>
          </p:cNvPicPr>
          <p:nvPr/>
        </p:nvPicPr>
        <p:blipFill>
          <a:blip r:embed="rId3" cstate="print"/>
          <a:srcRect/>
          <a:stretch>
            <a:fillRect/>
          </a:stretch>
        </p:blipFill>
        <p:spPr bwMode="auto">
          <a:xfrm>
            <a:off x="900114" y="1554343"/>
            <a:ext cx="7413625" cy="488296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Picture 2" descr="Sky_38"/>
          <p:cNvPicPr>
            <a:picLocks noChangeAspect="1" noChangeArrowheads="1"/>
          </p:cNvPicPr>
          <p:nvPr/>
        </p:nvPicPr>
        <p:blipFill>
          <a:blip r:embed="rId2" cstate="print"/>
          <a:srcRect/>
          <a:stretch>
            <a:fillRect/>
          </a:stretch>
        </p:blipFill>
        <p:spPr bwMode="auto">
          <a:xfrm>
            <a:off x="0" y="1"/>
            <a:ext cx="9144000" cy="6829954"/>
          </a:xfrm>
          <a:prstGeom prst="rect">
            <a:avLst/>
          </a:prstGeom>
          <a:noFill/>
        </p:spPr>
      </p:pic>
      <p:sp>
        <p:nvSpPr>
          <p:cNvPr id="80899" name="Rectangle 3"/>
          <p:cNvSpPr>
            <a:spLocks noGrp="1" noChangeArrowheads="1"/>
          </p:cNvSpPr>
          <p:nvPr>
            <p:ph type="title"/>
          </p:nvPr>
        </p:nvSpPr>
        <p:spPr>
          <a:noFill/>
          <a:ln/>
        </p:spPr>
        <p:txBody>
          <a:bodyPr/>
          <a:lstStyle/>
          <a:p>
            <a:pPr algn="ctr"/>
            <a:r>
              <a:rPr lang="ru-RU" sz="3600" dirty="0">
                <a:solidFill>
                  <a:schemeClr val="tx1"/>
                </a:solidFill>
              </a:rPr>
              <a:t>Погода Сибири</a:t>
            </a:r>
          </a:p>
        </p:txBody>
      </p:sp>
      <p:sp>
        <p:nvSpPr>
          <p:cNvPr id="80900" name="Text Box 4"/>
          <p:cNvSpPr txBox="1">
            <a:spLocks noChangeArrowheads="1"/>
          </p:cNvSpPr>
          <p:nvPr/>
        </p:nvSpPr>
        <p:spPr bwMode="auto">
          <a:xfrm>
            <a:off x="395289" y="1889419"/>
            <a:ext cx="8137525" cy="369332"/>
          </a:xfrm>
          <a:prstGeom prst="rect">
            <a:avLst/>
          </a:prstGeom>
          <a:noFill/>
          <a:ln w="9525">
            <a:noFill/>
            <a:miter lim="800000"/>
            <a:headEnd/>
            <a:tailEnd/>
          </a:ln>
          <a:effectLst/>
        </p:spPr>
        <p:txBody>
          <a:bodyPr>
            <a:spAutoFit/>
          </a:bodyPr>
          <a:lstStyle/>
          <a:p>
            <a:pPr eaLnBrk="0" hangingPunct="0">
              <a:spcBef>
                <a:spcPct val="50000"/>
              </a:spcBef>
            </a:pPr>
            <a:endParaRPr lang="ru-RU" b="1">
              <a:solidFill>
                <a:schemeClr val="bg1"/>
              </a:solidFill>
              <a:latin typeface="Arial" charset="0"/>
            </a:endParaRPr>
          </a:p>
        </p:txBody>
      </p:sp>
      <p:pic>
        <p:nvPicPr>
          <p:cNvPr id="80901" name="Picture 5" descr="gr2"/>
          <p:cNvPicPr>
            <a:picLocks noChangeAspect="1" noChangeArrowheads="1"/>
          </p:cNvPicPr>
          <p:nvPr/>
        </p:nvPicPr>
        <p:blipFill>
          <a:blip r:embed="rId3" cstate="print"/>
          <a:srcRect/>
          <a:stretch>
            <a:fillRect/>
          </a:stretch>
        </p:blipFill>
        <p:spPr bwMode="auto">
          <a:xfrm>
            <a:off x="357158" y="1265637"/>
            <a:ext cx="8358246" cy="54668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002" name="Picture 18" descr="Sky_38"/>
          <p:cNvPicPr>
            <a:picLocks noChangeAspect="1" noChangeArrowheads="1"/>
          </p:cNvPicPr>
          <p:nvPr/>
        </p:nvPicPr>
        <p:blipFill>
          <a:blip r:embed="rId2" cstate="print"/>
          <a:srcRect/>
          <a:stretch>
            <a:fillRect/>
          </a:stretch>
        </p:blipFill>
        <p:spPr bwMode="auto">
          <a:xfrm>
            <a:off x="0" y="1"/>
            <a:ext cx="9144000" cy="6829954"/>
          </a:xfrm>
          <a:prstGeom prst="rect">
            <a:avLst/>
          </a:prstGeom>
          <a:noFill/>
        </p:spPr>
      </p:pic>
      <p:sp>
        <p:nvSpPr>
          <p:cNvPr id="41988" name="Rectangle 4"/>
          <p:cNvSpPr>
            <a:spLocks noGrp="1" noChangeArrowheads="1"/>
          </p:cNvSpPr>
          <p:nvPr>
            <p:ph type="title"/>
          </p:nvPr>
        </p:nvSpPr>
        <p:spPr>
          <a:xfrm>
            <a:off x="457200" y="0"/>
            <a:ext cx="8686800" cy="838200"/>
          </a:xfrm>
          <a:noFill/>
          <a:ln/>
        </p:spPr>
        <p:txBody>
          <a:bodyPr/>
          <a:lstStyle/>
          <a:p>
            <a:pPr algn="ctr"/>
            <a:r>
              <a:rPr lang="ru-RU" sz="3200" dirty="0">
                <a:solidFill>
                  <a:schemeClr val="tx1"/>
                </a:solidFill>
              </a:rPr>
              <a:t>Число Вольфа.</a:t>
            </a:r>
          </a:p>
        </p:txBody>
      </p:sp>
      <p:sp>
        <p:nvSpPr>
          <p:cNvPr id="41990" name="Rectangle 6"/>
          <p:cNvSpPr>
            <a:spLocks noChangeArrowheads="1"/>
          </p:cNvSpPr>
          <p:nvPr/>
        </p:nvSpPr>
        <p:spPr bwMode="auto">
          <a:xfrm>
            <a:off x="0" y="0"/>
            <a:ext cx="184731" cy="369332"/>
          </a:xfrm>
          <a:prstGeom prst="rect">
            <a:avLst/>
          </a:prstGeom>
          <a:noFill/>
          <a:ln w="9525">
            <a:noFill/>
            <a:miter lim="800000"/>
            <a:headEnd/>
            <a:tailEnd/>
          </a:ln>
          <a:effectLst/>
        </p:spPr>
        <p:txBody>
          <a:bodyPr wrap="none" anchor="ctr">
            <a:spAutoFit/>
          </a:bodyPr>
          <a:lstStyle/>
          <a:p>
            <a:endParaRPr lang="ru-RU"/>
          </a:p>
        </p:txBody>
      </p:sp>
      <p:sp>
        <p:nvSpPr>
          <p:cNvPr id="41991" name="Rectangle 7"/>
          <p:cNvSpPr>
            <a:spLocks noChangeArrowheads="1"/>
          </p:cNvSpPr>
          <p:nvPr/>
        </p:nvSpPr>
        <p:spPr bwMode="auto">
          <a:xfrm>
            <a:off x="0" y="0"/>
            <a:ext cx="184731" cy="369332"/>
          </a:xfrm>
          <a:prstGeom prst="rect">
            <a:avLst/>
          </a:prstGeom>
          <a:noFill/>
          <a:ln w="9525">
            <a:noFill/>
            <a:miter lim="800000"/>
            <a:headEnd/>
            <a:tailEnd/>
          </a:ln>
          <a:effectLst/>
        </p:spPr>
        <p:txBody>
          <a:bodyPr wrap="none" anchor="ctr">
            <a:spAutoFit/>
          </a:bodyPr>
          <a:lstStyle/>
          <a:p>
            <a:endParaRPr lang="ru-RU"/>
          </a:p>
        </p:txBody>
      </p:sp>
      <p:sp>
        <p:nvSpPr>
          <p:cNvPr id="41992" name="Rectangle 8"/>
          <p:cNvSpPr>
            <a:spLocks noChangeArrowheads="1"/>
          </p:cNvSpPr>
          <p:nvPr/>
        </p:nvSpPr>
        <p:spPr bwMode="auto">
          <a:xfrm>
            <a:off x="0" y="3429000"/>
            <a:ext cx="184731" cy="369332"/>
          </a:xfrm>
          <a:prstGeom prst="rect">
            <a:avLst/>
          </a:prstGeom>
          <a:noFill/>
          <a:ln w="9525">
            <a:noFill/>
            <a:miter lim="800000"/>
            <a:headEnd/>
            <a:tailEnd/>
          </a:ln>
          <a:effectLst/>
        </p:spPr>
        <p:txBody>
          <a:bodyPr wrap="none" anchor="ctr">
            <a:spAutoFit/>
          </a:bodyPr>
          <a:lstStyle/>
          <a:p>
            <a:endParaRPr lang="ru-RU"/>
          </a:p>
        </p:txBody>
      </p:sp>
      <p:sp>
        <p:nvSpPr>
          <p:cNvPr id="41993" name="Text Box 9"/>
          <p:cNvSpPr txBox="1">
            <a:spLocks noChangeArrowheads="1"/>
          </p:cNvSpPr>
          <p:nvPr/>
        </p:nvSpPr>
        <p:spPr bwMode="auto">
          <a:xfrm>
            <a:off x="5076826" y="2022269"/>
            <a:ext cx="2447925" cy="369332"/>
          </a:xfrm>
          <a:prstGeom prst="rect">
            <a:avLst/>
          </a:prstGeom>
          <a:noFill/>
          <a:ln w="9525">
            <a:noFill/>
            <a:miter lim="800000"/>
            <a:headEnd/>
            <a:tailEnd/>
          </a:ln>
          <a:effectLst/>
        </p:spPr>
        <p:txBody>
          <a:bodyPr>
            <a:spAutoFit/>
          </a:bodyPr>
          <a:lstStyle/>
          <a:p>
            <a:pPr eaLnBrk="0" hangingPunct="0">
              <a:spcBef>
                <a:spcPct val="50000"/>
              </a:spcBef>
            </a:pPr>
            <a:endParaRPr lang="ru-RU">
              <a:latin typeface="Arial" charset="0"/>
            </a:endParaRPr>
          </a:p>
        </p:txBody>
      </p:sp>
      <p:sp>
        <p:nvSpPr>
          <p:cNvPr id="41994" name="Rectangle 10"/>
          <p:cNvSpPr>
            <a:spLocks noChangeArrowheads="1"/>
          </p:cNvSpPr>
          <p:nvPr/>
        </p:nvSpPr>
        <p:spPr bwMode="auto">
          <a:xfrm>
            <a:off x="0" y="0"/>
            <a:ext cx="184731" cy="369332"/>
          </a:xfrm>
          <a:prstGeom prst="rect">
            <a:avLst/>
          </a:prstGeom>
          <a:noFill/>
          <a:ln w="9525">
            <a:noFill/>
            <a:miter lim="800000"/>
            <a:headEnd/>
            <a:tailEnd/>
          </a:ln>
          <a:effectLst/>
        </p:spPr>
        <p:txBody>
          <a:bodyPr wrap="none" anchor="ctr">
            <a:spAutoFit/>
          </a:bodyPr>
          <a:lstStyle/>
          <a:p>
            <a:endParaRPr lang="ru-RU"/>
          </a:p>
        </p:txBody>
      </p:sp>
      <p:sp>
        <p:nvSpPr>
          <p:cNvPr id="41995" name="Rectangle 11"/>
          <p:cNvSpPr>
            <a:spLocks noChangeArrowheads="1"/>
          </p:cNvSpPr>
          <p:nvPr/>
        </p:nvSpPr>
        <p:spPr bwMode="auto">
          <a:xfrm>
            <a:off x="4448175" y="3259248"/>
            <a:ext cx="248786" cy="369332"/>
          </a:xfrm>
          <a:prstGeom prst="rect">
            <a:avLst/>
          </a:prstGeom>
          <a:noFill/>
          <a:ln w="9525">
            <a:noFill/>
            <a:miter lim="800000"/>
            <a:headEnd/>
            <a:tailEnd/>
          </a:ln>
          <a:effectLst/>
        </p:spPr>
        <p:txBody>
          <a:bodyPr wrap="none" anchor="ctr">
            <a:spAutoFit/>
          </a:bodyPr>
          <a:lstStyle/>
          <a:p>
            <a:pPr eaLnBrk="0" hangingPunct="0"/>
            <a:r>
              <a:rPr lang="ru-RU">
                <a:latin typeface="Arial" charset="0"/>
              </a:rPr>
              <a:t> </a:t>
            </a:r>
          </a:p>
        </p:txBody>
      </p:sp>
      <p:sp>
        <p:nvSpPr>
          <p:cNvPr id="41996" name="Text Box 12"/>
          <p:cNvSpPr txBox="1">
            <a:spLocks noChangeArrowheads="1"/>
          </p:cNvSpPr>
          <p:nvPr/>
        </p:nvSpPr>
        <p:spPr bwMode="auto">
          <a:xfrm>
            <a:off x="5292725" y="2155118"/>
            <a:ext cx="1727200" cy="369332"/>
          </a:xfrm>
          <a:prstGeom prst="rect">
            <a:avLst/>
          </a:prstGeom>
          <a:noFill/>
          <a:ln w="9525">
            <a:noFill/>
            <a:miter lim="800000"/>
            <a:headEnd/>
            <a:tailEnd/>
          </a:ln>
          <a:effectLst/>
        </p:spPr>
        <p:txBody>
          <a:bodyPr>
            <a:spAutoFit/>
          </a:bodyPr>
          <a:lstStyle/>
          <a:p>
            <a:pPr eaLnBrk="0" hangingPunct="0">
              <a:spcBef>
                <a:spcPct val="50000"/>
              </a:spcBef>
            </a:pPr>
            <a:endParaRPr lang="ru-RU">
              <a:latin typeface="Arial" charset="0"/>
            </a:endParaRPr>
          </a:p>
        </p:txBody>
      </p:sp>
      <p:sp>
        <p:nvSpPr>
          <p:cNvPr id="41997" name="Rectangle 13"/>
          <p:cNvSpPr>
            <a:spLocks noChangeArrowheads="1"/>
          </p:cNvSpPr>
          <p:nvPr/>
        </p:nvSpPr>
        <p:spPr bwMode="auto">
          <a:xfrm>
            <a:off x="0" y="0"/>
            <a:ext cx="248786" cy="369332"/>
          </a:xfrm>
          <a:prstGeom prst="rect">
            <a:avLst/>
          </a:prstGeom>
          <a:noFill/>
          <a:ln w="9525">
            <a:noFill/>
            <a:miter lim="800000"/>
            <a:headEnd/>
            <a:tailEnd/>
          </a:ln>
          <a:effectLst/>
        </p:spPr>
        <p:txBody>
          <a:bodyPr wrap="none" anchor="ctr">
            <a:spAutoFit/>
          </a:bodyPr>
          <a:lstStyle/>
          <a:p>
            <a:pPr eaLnBrk="0" hangingPunct="0"/>
            <a:r>
              <a:rPr lang="ru-RU">
                <a:latin typeface="Arial" charset="0"/>
              </a:rPr>
              <a:t> </a:t>
            </a:r>
          </a:p>
        </p:txBody>
      </p:sp>
      <p:sp>
        <p:nvSpPr>
          <p:cNvPr id="41998" name="Rectangle 14"/>
          <p:cNvSpPr>
            <a:spLocks noChangeArrowheads="1"/>
          </p:cNvSpPr>
          <p:nvPr/>
        </p:nvSpPr>
        <p:spPr bwMode="auto">
          <a:xfrm>
            <a:off x="0" y="0"/>
            <a:ext cx="184731" cy="369332"/>
          </a:xfrm>
          <a:prstGeom prst="rect">
            <a:avLst/>
          </a:prstGeom>
          <a:noFill/>
          <a:ln w="9525">
            <a:noFill/>
            <a:miter lim="800000"/>
            <a:headEnd/>
            <a:tailEnd/>
          </a:ln>
          <a:effectLst/>
        </p:spPr>
        <p:txBody>
          <a:bodyPr wrap="none" anchor="ctr">
            <a:spAutoFit/>
          </a:bodyPr>
          <a:lstStyle/>
          <a:p>
            <a:endParaRPr lang="ru-RU"/>
          </a:p>
        </p:txBody>
      </p:sp>
      <p:sp>
        <p:nvSpPr>
          <p:cNvPr id="41999" name="Rectangle 15"/>
          <p:cNvSpPr>
            <a:spLocks noChangeArrowheads="1"/>
          </p:cNvSpPr>
          <p:nvPr/>
        </p:nvSpPr>
        <p:spPr bwMode="auto">
          <a:xfrm>
            <a:off x="0" y="0"/>
            <a:ext cx="184731" cy="369332"/>
          </a:xfrm>
          <a:prstGeom prst="rect">
            <a:avLst/>
          </a:prstGeom>
          <a:noFill/>
          <a:ln w="9525">
            <a:noFill/>
            <a:miter lim="800000"/>
            <a:headEnd/>
            <a:tailEnd/>
          </a:ln>
          <a:effectLst/>
        </p:spPr>
        <p:txBody>
          <a:bodyPr wrap="none" anchor="ctr">
            <a:spAutoFit/>
          </a:bodyPr>
          <a:lstStyle/>
          <a:p>
            <a:endParaRPr lang="ru-RU"/>
          </a:p>
        </p:txBody>
      </p:sp>
      <p:sp>
        <p:nvSpPr>
          <p:cNvPr id="42000" name="Text Box 16"/>
          <p:cNvSpPr txBox="1">
            <a:spLocks noChangeArrowheads="1"/>
          </p:cNvSpPr>
          <p:nvPr/>
        </p:nvSpPr>
        <p:spPr bwMode="auto">
          <a:xfrm>
            <a:off x="0" y="3643314"/>
            <a:ext cx="9144000" cy="3139321"/>
          </a:xfrm>
          <a:prstGeom prst="rect">
            <a:avLst/>
          </a:prstGeom>
          <a:noFill/>
          <a:ln w="9525">
            <a:noFill/>
            <a:miter lim="800000"/>
            <a:headEnd/>
            <a:tailEnd/>
          </a:ln>
          <a:effectLst/>
        </p:spPr>
        <p:txBody>
          <a:bodyPr wrap="square">
            <a:spAutoFit/>
          </a:bodyPr>
          <a:lstStyle/>
          <a:p>
            <a:pPr algn="ctr" eaLnBrk="0" hangingPunct="0">
              <a:spcBef>
                <a:spcPct val="50000"/>
              </a:spcBef>
            </a:pPr>
            <a:r>
              <a:rPr lang="ru-RU" sz="2400" b="1" dirty="0">
                <a:latin typeface="Times New Roman" pitchFamily="18" charset="0"/>
                <a:cs typeface="Times New Roman" pitchFamily="18" charset="0"/>
              </a:rPr>
              <a:t>Основной характеристикой солнечной активности является число Вольфа, равное сумме общего количества пятен </a:t>
            </a:r>
            <a:r>
              <a:rPr lang="en-US" sz="2400" b="1" dirty="0">
                <a:latin typeface="Times New Roman" pitchFamily="18" charset="0"/>
                <a:cs typeface="Times New Roman" pitchFamily="18" charset="0"/>
              </a:rPr>
              <a:t>f</a:t>
            </a:r>
            <a:r>
              <a:rPr lang="ru-RU" sz="2400" b="1" dirty="0">
                <a:latin typeface="Times New Roman" pitchFamily="18" charset="0"/>
                <a:cs typeface="Times New Roman" pitchFamily="18" charset="0"/>
              </a:rPr>
              <a:t> и удесятерённого количества групп пятен (одиночное пятно так же считается группой) </a:t>
            </a:r>
            <a:r>
              <a:rPr lang="en-US" sz="2400" b="1" dirty="0">
                <a:latin typeface="Times New Roman" pitchFamily="18" charset="0"/>
                <a:cs typeface="Times New Roman" pitchFamily="18" charset="0"/>
              </a:rPr>
              <a:t>g</a:t>
            </a:r>
            <a:r>
              <a:rPr lang="ru-RU" sz="2400" b="1" dirty="0">
                <a:latin typeface="Times New Roman" pitchFamily="18" charset="0"/>
                <a:cs typeface="Times New Roman" pitchFamily="18" charset="0"/>
              </a:rPr>
              <a:t>:</a:t>
            </a:r>
          </a:p>
          <a:p>
            <a:pPr algn="ctr" eaLnBrk="0" hangingPunct="0">
              <a:spcBef>
                <a:spcPct val="50000"/>
              </a:spcBef>
            </a:pPr>
            <a:r>
              <a:rPr lang="en-US" sz="2800" b="1" dirty="0">
                <a:latin typeface="Times New Roman" pitchFamily="18" charset="0"/>
                <a:cs typeface="Times New Roman" pitchFamily="18" charset="0"/>
              </a:rPr>
              <a:t>W=</a:t>
            </a:r>
            <a:r>
              <a:rPr lang="ru-RU" sz="2800" b="1" dirty="0">
                <a:latin typeface="Times New Roman" pitchFamily="18" charset="0"/>
                <a:cs typeface="Times New Roman" pitchFamily="18" charset="0"/>
              </a:rPr>
              <a:t>10</a:t>
            </a:r>
            <a:r>
              <a:rPr lang="en-US" sz="2800" b="1" dirty="0">
                <a:latin typeface="Times New Roman" pitchFamily="18" charset="0"/>
                <a:cs typeface="Times New Roman" pitchFamily="18" charset="0"/>
              </a:rPr>
              <a:t>g</a:t>
            </a:r>
            <a:r>
              <a:rPr lang="ru-RU"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a:t>
            </a:r>
            <a:r>
              <a:rPr lang="ru-RU"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f</a:t>
            </a:r>
            <a:endParaRPr lang="ru-RU" sz="2800" b="1" dirty="0">
              <a:latin typeface="Times New Roman" pitchFamily="18" charset="0"/>
              <a:cs typeface="Times New Roman" pitchFamily="18" charset="0"/>
            </a:endParaRPr>
          </a:p>
          <a:p>
            <a:pPr algn="ctr" eaLnBrk="0" hangingPunct="0">
              <a:spcBef>
                <a:spcPct val="50000"/>
              </a:spcBef>
            </a:pPr>
            <a:r>
              <a:rPr lang="ru-RU" sz="2400" b="1" dirty="0">
                <a:latin typeface="Times New Roman" pitchFamily="18" charset="0"/>
                <a:cs typeface="Times New Roman" pitchFamily="18" charset="0"/>
              </a:rPr>
              <a:t>Цикл активности солнечных пятен имеет прямое отношение к земному климату. </a:t>
            </a:r>
            <a:endParaRPr lang="en-US" sz="2400" b="1" dirty="0">
              <a:latin typeface="Times New Roman" pitchFamily="18" charset="0"/>
              <a:cs typeface="Times New Roman" pitchFamily="18" charset="0"/>
            </a:endParaRPr>
          </a:p>
        </p:txBody>
      </p:sp>
      <p:pic>
        <p:nvPicPr>
          <p:cNvPr id="42001" name="Picture 17" descr="380"/>
          <p:cNvPicPr>
            <a:picLocks noGrp="1" noChangeAspect="1" noChangeArrowheads="1"/>
          </p:cNvPicPr>
          <p:nvPr>
            <p:ph idx="1"/>
          </p:nvPr>
        </p:nvPicPr>
        <p:blipFill>
          <a:blip r:embed="rId3" cstate="print">
            <a:lum bright="-20000" contrast="30000"/>
          </a:blip>
          <a:srcRect/>
          <a:stretch>
            <a:fillRect/>
          </a:stretch>
        </p:blipFill>
        <p:spPr>
          <a:xfrm>
            <a:off x="-57714" y="622446"/>
            <a:ext cx="9201713" cy="3020868"/>
          </a:xfrm>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6018" name="Picture 2" descr="Sky_38"/>
          <p:cNvPicPr>
            <a:picLocks noChangeAspect="1" noChangeArrowheads="1"/>
          </p:cNvPicPr>
          <p:nvPr/>
        </p:nvPicPr>
        <p:blipFill>
          <a:blip r:embed="rId2" cstate="print"/>
          <a:srcRect/>
          <a:stretch>
            <a:fillRect/>
          </a:stretch>
        </p:blipFill>
        <p:spPr bwMode="auto">
          <a:xfrm>
            <a:off x="0" y="0"/>
            <a:ext cx="9251950" cy="6911140"/>
          </a:xfrm>
          <a:prstGeom prst="rect">
            <a:avLst/>
          </a:prstGeom>
          <a:noFill/>
        </p:spPr>
      </p:pic>
      <p:sp>
        <p:nvSpPr>
          <p:cNvPr id="86021" name="Rectangle 5"/>
          <p:cNvSpPr>
            <a:spLocks noGrp="1" noChangeArrowheads="1"/>
          </p:cNvSpPr>
          <p:nvPr>
            <p:ph type="title"/>
          </p:nvPr>
        </p:nvSpPr>
        <p:spPr>
          <a:xfrm>
            <a:off x="301752" y="-24"/>
            <a:ext cx="8686800" cy="841248"/>
          </a:xfrm>
        </p:spPr>
        <p:txBody>
          <a:bodyPr/>
          <a:lstStyle/>
          <a:p>
            <a:pPr algn="ctr"/>
            <a:r>
              <a:rPr lang="ru-RU" dirty="0">
                <a:solidFill>
                  <a:schemeClr val="tx1"/>
                </a:solidFill>
              </a:rPr>
              <a:t>Солнечная активность за 1999г </a:t>
            </a:r>
          </a:p>
        </p:txBody>
      </p:sp>
      <p:pic>
        <p:nvPicPr>
          <p:cNvPr id="86022" name="Picture 6"/>
          <p:cNvPicPr>
            <a:picLocks noChangeAspect="1" noChangeArrowheads="1"/>
          </p:cNvPicPr>
          <p:nvPr/>
        </p:nvPicPr>
        <p:blipFill>
          <a:blip r:embed="rId3" cstate="print"/>
          <a:srcRect l="4245" t="10948" r="42447" b="41870"/>
          <a:stretch>
            <a:fillRect/>
          </a:stretch>
        </p:blipFill>
        <p:spPr bwMode="auto">
          <a:xfrm>
            <a:off x="0" y="2491672"/>
            <a:ext cx="4787900" cy="4366329"/>
          </a:xfrm>
          <a:prstGeom prst="rect">
            <a:avLst/>
          </a:prstGeom>
          <a:noFill/>
          <a:ln w="9525">
            <a:noFill/>
            <a:miter lim="800000"/>
            <a:headEnd/>
            <a:tailEnd/>
          </a:ln>
          <a:effectLst/>
        </p:spPr>
      </p:pic>
      <p:sp>
        <p:nvSpPr>
          <p:cNvPr id="86023" name="Text Box 7"/>
          <p:cNvSpPr txBox="1">
            <a:spLocks noChangeArrowheads="1"/>
          </p:cNvSpPr>
          <p:nvPr/>
        </p:nvSpPr>
        <p:spPr bwMode="auto">
          <a:xfrm>
            <a:off x="5435600" y="2290921"/>
            <a:ext cx="2736850" cy="369332"/>
          </a:xfrm>
          <a:prstGeom prst="rect">
            <a:avLst/>
          </a:prstGeom>
          <a:noFill/>
          <a:ln w="9525">
            <a:noFill/>
            <a:miter lim="800000"/>
            <a:headEnd/>
            <a:tailEnd/>
          </a:ln>
          <a:effectLst/>
        </p:spPr>
        <p:txBody>
          <a:bodyPr>
            <a:spAutoFit/>
          </a:bodyPr>
          <a:lstStyle/>
          <a:p>
            <a:pPr>
              <a:spcBef>
                <a:spcPct val="50000"/>
              </a:spcBef>
            </a:pPr>
            <a:endParaRPr lang="ru-RU">
              <a:solidFill>
                <a:schemeClr val="bg1"/>
              </a:solidFill>
            </a:endParaRPr>
          </a:p>
        </p:txBody>
      </p:sp>
      <p:sp>
        <p:nvSpPr>
          <p:cNvPr id="86024" name="Rectangle 8"/>
          <p:cNvSpPr>
            <a:spLocks noChangeArrowheads="1"/>
          </p:cNvSpPr>
          <p:nvPr/>
        </p:nvSpPr>
        <p:spPr bwMode="auto">
          <a:xfrm>
            <a:off x="4643438" y="1418570"/>
            <a:ext cx="4500562" cy="1938992"/>
          </a:xfrm>
          <a:prstGeom prst="rect">
            <a:avLst/>
          </a:prstGeom>
          <a:noFill/>
          <a:ln w="9525">
            <a:noFill/>
            <a:miter lim="800000"/>
            <a:headEnd/>
            <a:tailEnd/>
          </a:ln>
          <a:effectLst/>
        </p:spPr>
        <p:txBody>
          <a:bodyPr wrap="square">
            <a:spAutoFit/>
          </a:bodyPr>
          <a:lstStyle/>
          <a:p>
            <a:r>
              <a:rPr lang="en-US" sz="2400" b="1" dirty="0"/>
              <a:t>W=</a:t>
            </a:r>
            <a:r>
              <a:rPr lang="ru-RU" sz="2400" b="1" dirty="0"/>
              <a:t>10</a:t>
            </a:r>
            <a:r>
              <a:rPr lang="en-US" sz="2400" b="1" dirty="0"/>
              <a:t>g</a:t>
            </a:r>
            <a:r>
              <a:rPr lang="ru-RU" sz="2400" b="1" dirty="0"/>
              <a:t> </a:t>
            </a:r>
            <a:r>
              <a:rPr lang="en-US" sz="2400" b="1" dirty="0"/>
              <a:t>+</a:t>
            </a:r>
            <a:r>
              <a:rPr lang="ru-RU" sz="2400" b="1" dirty="0"/>
              <a:t> </a:t>
            </a:r>
            <a:r>
              <a:rPr lang="en-US" sz="2400" b="1" dirty="0"/>
              <a:t>f</a:t>
            </a:r>
            <a:r>
              <a:rPr lang="ru-RU" sz="2400" b="1" dirty="0"/>
              <a:t> – число Вольфа</a:t>
            </a:r>
            <a:endParaRPr lang="en-US" sz="2400" b="1" dirty="0"/>
          </a:p>
          <a:p>
            <a:r>
              <a:rPr lang="en-US" sz="2400" b="1" dirty="0"/>
              <a:t>g</a:t>
            </a:r>
            <a:r>
              <a:rPr lang="ru-RU" sz="2400" b="1" dirty="0"/>
              <a:t>=12 – число групп пятен</a:t>
            </a:r>
          </a:p>
          <a:p>
            <a:r>
              <a:rPr lang="en-US" sz="2400" b="1" dirty="0"/>
              <a:t>f</a:t>
            </a:r>
            <a:r>
              <a:rPr lang="ru-RU" sz="2400" b="1" dirty="0"/>
              <a:t>=37 – число всех пятен</a:t>
            </a:r>
          </a:p>
          <a:p>
            <a:r>
              <a:rPr lang="en-US" sz="2400" b="1" dirty="0"/>
              <a:t>W</a:t>
            </a:r>
            <a:r>
              <a:rPr lang="ru-RU" sz="2400" b="1" dirty="0"/>
              <a:t>=120+37</a:t>
            </a:r>
          </a:p>
          <a:p>
            <a:r>
              <a:rPr lang="en-US" sz="2400" b="1" dirty="0"/>
              <a:t>W</a:t>
            </a:r>
            <a:r>
              <a:rPr lang="ru-RU" sz="2400" b="1" dirty="0"/>
              <a:t>=157.</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22" name="Picture 2" descr="Sky_38"/>
          <p:cNvPicPr>
            <a:picLocks noChangeAspect="1" noChangeArrowheads="1"/>
          </p:cNvPicPr>
          <p:nvPr/>
        </p:nvPicPr>
        <p:blipFill>
          <a:blip r:embed="rId2" cstate="print"/>
          <a:srcRect/>
          <a:stretch>
            <a:fillRect/>
          </a:stretch>
        </p:blipFill>
        <p:spPr bwMode="auto">
          <a:xfrm>
            <a:off x="0" y="1"/>
            <a:ext cx="9144000" cy="6829954"/>
          </a:xfrm>
          <a:prstGeom prst="rect">
            <a:avLst/>
          </a:prstGeom>
          <a:noFill/>
        </p:spPr>
      </p:pic>
      <p:sp>
        <p:nvSpPr>
          <p:cNvPr id="81923" name="Rectangle 3"/>
          <p:cNvSpPr>
            <a:spLocks noGrp="1" noChangeArrowheads="1"/>
          </p:cNvSpPr>
          <p:nvPr>
            <p:ph type="title"/>
          </p:nvPr>
        </p:nvSpPr>
        <p:spPr>
          <a:xfrm>
            <a:off x="785786" y="0"/>
            <a:ext cx="7772400" cy="1462824"/>
          </a:xfrm>
          <a:noFill/>
          <a:ln/>
        </p:spPr>
        <p:txBody>
          <a:bodyPr/>
          <a:lstStyle/>
          <a:p>
            <a:pPr algn="ctr"/>
            <a:r>
              <a:rPr lang="ru-RU" dirty="0">
                <a:solidFill>
                  <a:schemeClr val="tx1"/>
                </a:solidFill>
              </a:rPr>
              <a:t>Солнечная активность за 2006г</a:t>
            </a:r>
          </a:p>
        </p:txBody>
      </p:sp>
      <p:pic>
        <p:nvPicPr>
          <p:cNvPr id="81925" name="Picture 5" descr="01"/>
          <p:cNvPicPr>
            <a:picLocks noChangeAspect="1" noChangeArrowheads="1"/>
          </p:cNvPicPr>
          <p:nvPr/>
        </p:nvPicPr>
        <p:blipFill>
          <a:blip r:embed="rId3" cstate="print"/>
          <a:srcRect/>
          <a:stretch>
            <a:fillRect/>
          </a:stretch>
        </p:blipFill>
        <p:spPr bwMode="auto">
          <a:xfrm>
            <a:off x="394039" y="1285860"/>
            <a:ext cx="7849849" cy="4872464"/>
          </a:xfrm>
          <a:prstGeom prst="rect">
            <a:avLst/>
          </a:prstGeom>
          <a:noFill/>
        </p:spPr>
      </p:pic>
      <p:sp>
        <p:nvSpPr>
          <p:cNvPr id="81926" name="Text Box 6"/>
          <p:cNvSpPr txBox="1">
            <a:spLocks noChangeArrowheads="1"/>
          </p:cNvSpPr>
          <p:nvPr/>
        </p:nvSpPr>
        <p:spPr bwMode="auto">
          <a:xfrm>
            <a:off x="3348039" y="6240987"/>
            <a:ext cx="3455987" cy="461665"/>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rPr>
              <a:t>W</a:t>
            </a:r>
            <a:r>
              <a:rPr lang="ru-RU" sz="2400">
                <a:solidFill>
                  <a:schemeClr val="bg1"/>
                </a:solidFill>
              </a:rPr>
              <a:t>ср.</a:t>
            </a:r>
            <a:r>
              <a:rPr lang="en-US" sz="2400">
                <a:solidFill>
                  <a:schemeClr val="bg1"/>
                </a:solidFill>
              </a:rPr>
              <a:t> =</a:t>
            </a:r>
            <a:r>
              <a:rPr lang="ru-RU" sz="2400">
                <a:solidFill>
                  <a:schemeClr val="bg1"/>
                </a:solidFill>
              </a:rPr>
              <a:t> 136 </a:t>
            </a:r>
            <a:r>
              <a:rPr lang="en-US" sz="2400">
                <a:solidFill>
                  <a:schemeClr val="bg1"/>
                </a:solidFill>
              </a:rPr>
              <a:t> </a:t>
            </a:r>
            <a:endParaRPr lang="ru-RU" sz="240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4994" name="Picture 2" descr="Sky_38"/>
          <p:cNvPicPr>
            <a:picLocks noChangeAspect="1" noChangeArrowheads="1"/>
          </p:cNvPicPr>
          <p:nvPr/>
        </p:nvPicPr>
        <p:blipFill>
          <a:blip r:embed="rId3" cstate="print"/>
          <a:srcRect/>
          <a:stretch>
            <a:fillRect/>
          </a:stretch>
        </p:blipFill>
        <p:spPr bwMode="auto">
          <a:xfrm>
            <a:off x="0" y="0"/>
            <a:ext cx="9251950" cy="6911140"/>
          </a:xfrm>
          <a:prstGeom prst="rect">
            <a:avLst/>
          </a:prstGeom>
          <a:noFill/>
        </p:spPr>
      </p:pic>
      <p:sp>
        <p:nvSpPr>
          <p:cNvPr id="84997" name="Rectangle 5"/>
          <p:cNvSpPr>
            <a:spLocks noGrp="1" noChangeArrowheads="1"/>
          </p:cNvSpPr>
          <p:nvPr>
            <p:ph type="title"/>
          </p:nvPr>
        </p:nvSpPr>
        <p:spPr/>
        <p:txBody>
          <a:bodyPr/>
          <a:lstStyle/>
          <a:p>
            <a:pPr algn="ctr"/>
            <a:r>
              <a:rPr lang="ru-RU" dirty="0">
                <a:solidFill>
                  <a:schemeClr val="tx1"/>
                </a:solidFill>
              </a:rPr>
              <a:t>Сравнение результатов</a:t>
            </a:r>
          </a:p>
        </p:txBody>
      </p:sp>
      <p:graphicFrame>
        <p:nvGraphicFramePr>
          <p:cNvPr id="85005" name="Object 13"/>
          <p:cNvGraphicFramePr>
            <a:graphicFrameLocks noGrp="1" noChangeAspect="1"/>
          </p:cNvGraphicFramePr>
          <p:nvPr>
            <p:ph sz="half" idx="1"/>
          </p:nvPr>
        </p:nvGraphicFramePr>
        <p:xfrm>
          <a:off x="285720" y="2959598"/>
          <a:ext cx="4608512" cy="3399477"/>
        </p:xfrm>
        <a:graphic>
          <a:graphicData uri="http://schemas.openxmlformats.org/presentationml/2006/ole">
            <p:oleObj spid="_x0000_s141314" name="Диаграмма" r:id="rId4" imgW="6715125" imgH="5553075" progId="MSGraph.Chart.8">
              <p:embed/>
            </p:oleObj>
          </a:graphicData>
        </a:graphic>
      </p:graphicFrame>
      <p:sp>
        <p:nvSpPr>
          <p:cNvPr id="84999" name="Text Box 7"/>
          <p:cNvSpPr txBox="1">
            <a:spLocks noChangeArrowheads="1"/>
          </p:cNvSpPr>
          <p:nvPr/>
        </p:nvSpPr>
        <p:spPr bwMode="auto">
          <a:xfrm>
            <a:off x="2571736" y="1285860"/>
            <a:ext cx="4429156" cy="369332"/>
          </a:xfrm>
          <a:prstGeom prst="rect">
            <a:avLst/>
          </a:prstGeom>
          <a:noFill/>
          <a:ln w="9525">
            <a:noFill/>
            <a:miter lim="800000"/>
            <a:headEnd/>
            <a:tailEnd/>
          </a:ln>
          <a:effectLst/>
        </p:spPr>
        <p:txBody>
          <a:bodyPr wrap="square">
            <a:spAutoFit/>
          </a:bodyPr>
          <a:lstStyle/>
          <a:p>
            <a:endParaRPr lang="ru-RU" dirty="0"/>
          </a:p>
        </p:txBody>
      </p:sp>
      <p:sp>
        <p:nvSpPr>
          <p:cNvPr id="85000" name="Text Box 8"/>
          <p:cNvSpPr txBox="1">
            <a:spLocks noChangeArrowheads="1"/>
          </p:cNvSpPr>
          <p:nvPr/>
        </p:nvSpPr>
        <p:spPr bwMode="auto">
          <a:xfrm>
            <a:off x="1928794" y="1142984"/>
            <a:ext cx="5616575" cy="584775"/>
          </a:xfrm>
          <a:prstGeom prst="rect">
            <a:avLst/>
          </a:prstGeom>
          <a:noFill/>
          <a:ln w="9525">
            <a:noFill/>
            <a:miter lim="800000"/>
            <a:headEnd/>
            <a:tailEnd/>
          </a:ln>
          <a:effectLst/>
        </p:spPr>
        <p:txBody>
          <a:bodyPr>
            <a:spAutoFit/>
          </a:bodyPr>
          <a:lstStyle/>
          <a:p>
            <a:pPr algn="ctr">
              <a:spcBef>
                <a:spcPct val="50000"/>
              </a:spcBef>
            </a:pPr>
            <a:r>
              <a:rPr lang="ru-RU" sz="3200" b="1" dirty="0">
                <a:latin typeface="Times New Roman" pitchFamily="18" charset="0"/>
                <a:cs typeface="Times New Roman" pitchFamily="18" charset="0"/>
              </a:rPr>
              <a:t>Сравнение результатов</a:t>
            </a:r>
          </a:p>
        </p:txBody>
      </p:sp>
      <p:sp>
        <p:nvSpPr>
          <p:cNvPr id="85001" name="Text Box 9"/>
          <p:cNvSpPr txBox="1">
            <a:spLocks noChangeArrowheads="1"/>
          </p:cNvSpPr>
          <p:nvPr/>
        </p:nvSpPr>
        <p:spPr bwMode="auto">
          <a:xfrm>
            <a:off x="3563939" y="3027499"/>
            <a:ext cx="2016125" cy="369332"/>
          </a:xfrm>
          <a:prstGeom prst="rect">
            <a:avLst/>
          </a:prstGeom>
          <a:noFill/>
          <a:ln w="9525">
            <a:noFill/>
            <a:miter lim="800000"/>
            <a:headEnd/>
            <a:tailEnd/>
          </a:ln>
          <a:effectLst/>
        </p:spPr>
        <p:txBody>
          <a:bodyPr>
            <a:spAutoFit/>
          </a:bodyPr>
          <a:lstStyle/>
          <a:p>
            <a:pPr algn="ctr">
              <a:spcBef>
                <a:spcPct val="50000"/>
              </a:spcBef>
            </a:pPr>
            <a:r>
              <a:rPr lang="ru-RU">
                <a:solidFill>
                  <a:schemeClr val="bg1"/>
                </a:solidFill>
              </a:rPr>
              <a:t>1999 г.</a:t>
            </a:r>
          </a:p>
        </p:txBody>
      </p:sp>
      <p:sp>
        <p:nvSpPr>
          <p:cNvPr id="85004" name="Text Box 12"/>
          <p:cNvSpPr txBox="1">
            <a:spLocks noChangeArrowheads="1"/>
          </p:cNvSpPr>
          <p:nvPr/>
        </p:nvSpPr>
        <p:spPr bwMode="auto">
          <a:xfrm>
            <a:off x="6227764" y="3085067"/>
            <a:ext cx="2592387" cy="369332"/>
          </a:xfrm>
          <a:prstGeom prst="rect">
            <a:avLst/>
          </a:prstGeom>
          <a:noFill/>
          <a:ln w="9525">
            <a:noFill/>
            <a:miter lim="800000"/>
            <a:headEnd/>
            <a:tailEnd/>
          </a:ln>
          <a:effectLst/>
        </p:spPr>
        <p:txBody>
          <a:bodyPr>
            <a:spAutoFit/>
          </a:bodyPr>
          <a:lstStyle/>
          <a:p>
            <a:pPr algn="ctr">
              <a:spcBef>
                <a:spcPct val="50000"/>
              </a:spcBef>
            </a:pPr>
            <a:r>
              <a:rPr lang="ru-RU">
                <a:solidFill>
                  <a:schemeClr val="bg1"/>
                </a:solidFill>
              </a:rPr>
              <a:t>2006 г.</a:t>
            </a:r>
          </a:p>
        </p:txBody>
      </p:sp>
      <p:graphicFrame>
        <p:nvGraphicFramePr>
          <p:cNvPr id="85011" name="Object 19"/>
          <p:cNvGraphicFramePr>
            <a:graphicFrameLocks noGrp="1" noChangeAspect="1"/>
          </p:cNvGraphicFramePr>
          <p:nvPr>
            <p:ph sz="half" idx="2"/>
          </p:nvPr>
        </p:nvGraphicFramePr>
        <p:xfrm>
          <a:off x="4786314" y="2959598"/>
          <a:ext cx="4356100" cy="3477712"/>
        </p:xfrm>
        <a:graphic>
          <a:graphicData uri="http://schemas.openxmlformats.org/presentationml/2006/ole">
            <p:oleObj spid="_x0000_s141315" name="Диаграмма" r:id="rId5" imgW="3533775" imgH="3019425" progId="MSGraph.Char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7" name="Picture 7" descr="Sky_38"/>
          <p:cNvPicPr>
            <a:picLocks noChangeAspect="1" noChangeArrowheads="1"/>
          </p:cNvPicPr>
          <p:nvPr/>
        </p:nvPicPr>
        <p:blipFill>
          <a:blip r:embed="rId2" cstate="print"/>
          <a:srcRect/>
          <a:stretch>
            <a:fillRect/>
          </a:stretch>
        </p:blipFill>
        <p:spPr bwMode="auto">
          <a:xfrm>
            <a:off x="0" y="1"/>
            <a:ext cx="9144000" cy="6829954"/>
          </a:xfrm>
          <a:prstGeom prst="rect">
            <a:avLst/>
          </a:prstGeom>
          <a:noFill/>
        </p:spPr>
      </p:pic>
      <p:sp>
        <p:nvSpPr>
          <p:cNvPr id="30724" name="Rectangle 4"/>
          <p:cNvSpPr>
            <a:spLocks noGrp="1" noChangeArrowheads="1"/>
          </p:cNvSpPr>
          <p:nvPr>
            <p:ph type="title"/>
          </p:nvPr>
        </p:nvSpPr>
        <p:spPr>
          <a:xfrm>
            <a:off x="301752" y="142852"/>
            <a:ext cx="8686800" cy="841248"/>
          </a:xfrm>
          <a:noFill/>
          <a:ln/>
        </p:spPr>
        <p:txBody>
          <a:bodyPr>
            <a:normAutofit fontScale="90000"/>
          </a:bodyPr>
          <a:lstStyle/>
          <a:p>
            <a:r>
              <a:rPr lang="ru-RU" sz="3600" dirty="0">
                <a:solidFill>
                  <a:schemeClr val="tx1"/>
                </a:solidFill>
              </a:rPr>
              <a:t>Состояние Солнечной активности</a:t>
            </a:r>
            <a:br>
              <a:rPr lang="ru-RU" sz="3600" dirty="0">
                <a:solidFill>
                  <a:schemeClr val="tx1"/>
                </a:solidFill>
              </a:rPr>
            </a:br>
            <a:r>
              <a:rPr lang="ru-RU" sz="3600" dirty="0">
                <a:solidFill>
                  <a:schemeClr val="tx1"/>
                </a:solidFill>
              </a:rPr>
              <a:t>в январе 2007 г.</a:t>
            </a:r>
          </a:p>
        </p:txBody>
      </p:sp>
      <p:pic>
        <p:nvPicPr>
          <p:cNvPr id="30725" name="Picture 5"/>
          <p:cNvPicPr>
            <a:picLocks noChangeAspect="1" noChangeArrowheads="1"/>
          </p:cNvPicPr>
          <p:nvPr/>
        </p:nvPicPr>
        <p:blipFill>
          <a:blip r:embed="rId3" cstate="print"/>
          <a:srcRect/>
          <a:stretch>
            <a:fillRect/>
          </a:stretch>
        </p:blipFill>
        <p:spPr bwMode="auto">
          <a:xfrm>
            <a:off x="107950" y="1353593"/>
            <a:ext cx="4204554" cy="3861357"/>
          </a:xfrm>
          <a:prstGeom prst="rect">
            <a:avLst/>
          </a:prstGeom>
          <a:noFill/>
        </p:spPr>
      </p:pic>
      <p:sp>
        <p:nvSpPr>
          <p:cNvPr id="30726" name="Text Box 6"/>
          <p:cNvSpPr txBox="1">
            <a:spLocks noChangeArrowheads="1"/>
          </p:cNvSpPr>
          <p:nvPr/>
        </p:nvSpPr>
        <p:spPr bwMode="auto">
          <a:xfrm>
            <a:off x="4286248" y="857232"/>
            <a:ext cx="4572000" cy="7109639"/>
          </a:xfrm>
          <a:prstGeom prst="rect">
            <a:avLst/>
          </a:prstGeom>
          <a:noFill/>
          <a:ln w="9525">
            <a:noFill/>
            <a:miter lim="800000"/>
            <a:headEnd/>
            <a:tailEnd/>
          </a:ln>
          <a:effectLst/>
        </p:spPr>
        <p:txBody>
          <a:bodyPr wrap="square">
            <a:spAutoFit/>
          </a:bodyPr>
          <a:lstStyle/>
          <a:p>
            <a:pPr eaLnBrk="0" hangingPunct="0">
              <a:spcBef>
                <a:spcPct val="50000"/>
              </a:spcBef>
            </a:pPr>
            <a:r>
              <a:rPr lang="ru-RU" sz="2400" b="1" dirty="0">
                <a:latin typeface="Arial" charset="0"/>
              </a:rPr>
              <a:t>Среда 24.01.07 </a:t>
            </a:r>
          </a:p>
          <a:p>
            <a:pPr eaLnBrk="0" hangingPunct="0">
              <a:spcBef>
                <a:spcPct val="50000"/>
              </a:spcBef>
            </a:pPr>
            <a:r>
              <a:rPr lang="ru-RU" sz="2400" b="1" dirty="0">
                <a:latin typeface="Arial" charset="0"/>
              </a:rPr>
              <a:t>Время 13.30</a:t>
            </a:r>
          </a:p>
          <a:p>
            <a:pPr eaLnBrk="0" hangingPunct="0">
              <a:spcBef>
                <a:spcPct val="50000"/>
              </a:spcBef>
            </a:pPr>
            <a:r>
              <a:rPr lang="en-US" sz="2400" b="1" dirty="0">
                <a:latin typeface="Arial" charset="0"/>
              </a:rPr>
              <a:t>t= -1</a:t>
            </a:r>
            <a:r>
              <a:rPr lang="ru-RU" sz="2400" b="1" dirty="0">
                <a:latin typeface="Arial" charset="0"/>
              </a:rPr>
              <a:t>2</a:t>
            </a:r>
            <a:r>
              <a:rPr lang="en-US" sz="2400" b="1" dirty="0">
                <a:latin typeface="Arial" charset="0"/>
              </a:rPr>
              <a:t> </a:t>
            </a:r>
            <a:r>
              <a:rPr lang="ru-RU" sz="2400" b="1" dirty="0">
                <a:latin typeface="Arial" charset="0"/>
              </a:rPr>
              <a:t>градусов.</a:t>
            </a:r>
          </a:p>
          <a:p>
            <a:pPr eaLnBrk="0" hangingPunct="0">
              <a:spcBef>
                <a:spcPct val="50000"/>
              </a:spcBef>
            </a:pPr>
            <a:r>
              <a:rPr lang="ru-RU" sz="2400" b="1" dirty="0">
                <a:latin typeface="Arial" charset="0"/>
              </a:rPr>
              <a:t>Состояние погоды:</a:t>
            </a:r>
          </a:p>
          <a:p>
            <a:pPr eaLnBrk="0" hangingPunct="0">
              <a:spcBef>
                <a:spcPct val="50000"/>
              </a:spcBef>
            </a:pPr>
            <a:r>
              <a:rPr lang="ru-RU" sz="2400" b="1" dirty="0">
                <a:latin typeface="Arial" charset="0"/>
              </a:rPr>
              <a:t>Небо чистое, безоблачное.</a:t>
            </a:r>
          </a:p>
          <a:p>
            <a:pPr eaLnBrk="0" hangingPunct="0">
              <a:spcBef>
                <a:spcPct val="50000"/>
              </a:spcBef>
            </a:pPr>
            <a:r>
              <a:rPr lang="en-US" sz="2400" b="1" dirty="0">
                <a:latin typeface="Arial" charset="0"/>
                <a:cs typeface="Arial" charset="0"/>
              </a:rPr>
              <a:t>W=</a:t>
            </a:r>
            <a:r>
              <a:rPr lang="ru-RU" sz="2400" b="1" dirty="0">
                <a:latin typeface="Arial" charset="0"/>
                <a:cs typeface="Arial" charset="0"/>
              </a:rPr>
              <a:t>10</a:t>
            </a:r>
            <a:r>
              <a:rPr lang="en-US" sz="2400" b="1" dirty="0">
                <a:latin typeface="Arial" charset="0"/>
                <a:cs typeface="Arial" charset="0"/>
              </a:rPr>
              <a:t>g</a:t>
            </a:r>
            <a:r>
              <a:rPr lang="ru-RU" sz="2400" b="1" dirty="0">
                <a:latin typeface="Arial" charset="0"/>
                <a:cs typeface="Arial" charset="0"/>
              </a:rPr>
              <a:t> </a:t>
            </a:r>
            <a:r>
              <a:rPr lang="en-US" sz="2400" b="1" dirty="0">
                <a:latin typeface="Arial" charset="0"/>
                <a:cs typeface="Arial" charset="0"/>
              </a:rPr>
              <a:t>+</a:t>
            </a:r>
            <a:r>
              <a:rPr lang="ru-RU" sz="2400" b="1" dirty="0">
                <a:latin typeface="Arial" charset="0"/>
                <a:cs typeface="Arial" charset="0"/>
              </a:rPr>
              <a:t> </a:t>
            </a:r>
            <a:r>
              <a:rPr lang="en-US" sz="2400" b="1" dirty="0">
                <a:latin typeface="Arial" charset="0"/>
                <a:cs typeface="Arial" charset="0"/>
              </a:rPr>
              <a:t>f</a:t>
            </a:r>
            <a:r>
              <a:rPr lang="ru-RU" sz="2400" b="1" dirty="0">
                <a:latin typeface="Arial" charset="0"/>
                <a:cs typeface="Arial" charset="0"/>
              </a:rPr>
              <a:t> – число Вольфа</a:t>
            </a:r>
            <a:endParaRPr lang="en-US" sz="2400" b="1" dirty="0">
              <a:latin typeface="Arial" charset="0"/>
              <a:cs typeface="Arial" charset="0"/>
            </a:endParaRPr>
          </a:p>
          <a:p>
            <a:pPr eaLnBrk="0" hangingPunct="0">
              <a:spcBef>
                <a:spcPct val="50000"/>
              </a:spcBef>
            </a:pPr>
            <a:r>
              <a:rPr lang="en-US" sz="2400" b="1" dirty="0">
                <a:latin typeface="Arial" charset="0"/>
              </a:rPr>
              <a:t>g</a:t>
            </a:r>
            <a:r>
              <a:rPr lang="ru-RU" sz="2400" b="1" dirty="0">
                <a:latin typeface="Arial" charset="0"/>
              </a:rPr>
              <a:t>=13 – число групп пятен</a:t>
            </a:r>
          </a:p>
          <a:p>
            <a:pPr eaLnBrk="0" hangingPunct="0">
              <a:spcBef>
                <a:spcPct val="50000"/>
              </a:spcBef>
            </a:pPr>
            <a:r>
              <a:rPr lang="en-US" sz="2400" b="1" dirty="0">
                <a:latin typeface="Arial" charset="0"/>
              </a:rPr>
              <a:t>f</a:t>
            </a:r>
            <a:r>
              <a:rPr lang="ru-RU" sz="2400" b="1" dirty="0">
                <a:latin typeface="Arial" charset="0"/>
              </a:rPr>
              <a:t>=56 – число всех пятен</a:t>
            </a:r>
          </a:p>
          <a:p>
            <a:pPr eaLnBrk="0" hangingPunct="0">
              <a:spcBef>
                <a:spcPct val="50000"/>
              </a:spcBef>
            </a:pPr>
            <a:r>
              <a:rPr lang="en-US" sz="2400" b="1" dirty="0">
                <a:latin typeface="Arial" charset="0"/>
              </a:rPr>
              <a:t>W</a:t>
            </a:r>
            <a:r>
              <a:rPr lang="ru-RU" sz="2400" b="1" dirty="0">
                <a:latin typeface="Arial" charset="0"/>
              </a:rPr>
              <a:t>=130+56</a:t>
            </a:r>
          </a:p>
          <a:p>
            <a:pPr eaLnBrk="0" hangingPunct="0">
              <a:spcBef>
                <a:spcPct val="50000"/>
              </a:spcBef>
            </a:pPr>
            <a:r>
              <a:rPr lang="en-US" sz="2400" b="1" dirty="0">
                <a:latin typeface="Arial" charset="0"/>
              </a:rPr>
              <a:t>W</a:t>
            </a:r>
            <a:r>
              <a:rPr lang="ru-RU" sz="2400" b="1" dirty="0">
                <a:latin typeface="Arial" charset="0"/>
              </a:rPr>
              <a:t>=186.</a:t>
            </a:r>
          </a:p>
          <a:p>
            <a:pPr eaLnBrk="0" hangingPunct="0">
              <a:spcBef>
                <a:spcPct val="50000"/>
              </a:spcBef>
            </a:pPr>
            <a:endParaRPr lang="ru-RU" sz="2400" b="1" dirty="0">
              <a:latin typeface="Arial" charset="0"/>
            </a:endParaRPr>
          </a:p>
          <a:p>
            <a:pPr eaLnBrk="0" hangingPunct="0">
              <a:spcBef>
                <a:spcPct val="50000"/>
              </a:spcBef>
            </a:pPr>
            <a:endParaRPr lang="ru-RU" sz="2400" dirty="0">
              <a:latin typeface="Arial" charset="0"/>
            </a:endParaRPr>
          </a:p>
          <a:p>
            <a:pPr eaLnBrk="0" hangingPunct="0">
              <a:spcBef>
                <a:spcPct val="50000"/>
              </a:spcBef>
            </a:pPr>
            <a:endParaRPr lang="ru-RU" sz="2400" dirty="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WordArt 4"/>
          <p:cNvSpPr>
            <a:spLocks noChangeArrowheads="1" noChangeShapeType="1" noTextEdit="1"/>
          </p:cNvSpPr>
          <p:nvPr/>
        </p:nvSpPr>
        <p:spPr bwMode="gray">
          <a:xfrm>
            <a:off x="0" y="714356"/>
            <a:ext cx="8929718" cy="1428760"/>
          </a:xfrm>
          <a:prstGeom prst="rect">
            <a:avLst/>
          </a:prstGeom>
          <a:solidFill>
            <a:srgbClr val="FFFF00"/>
          </a:solidFill>
        </p:spPr>
        <p:txBody>
          <a:bodyPr wrap="none" fromWordArt="1">
            <a:prstTxWarp prst="textDeflate">
              <a:avLst>
                <a:gd name="adj" fmla="val 0"/>
              </a:avLst>
            </a:prstTxWarp>
          </a:bodyPr>
          <a:lstStyle/>
          <a:p>
            <a:r>
              <a:rPr lang="en-US" sz="6600" b="1" cap="small" dirty="0" smtClean="0">
                <a:latin typeface="Times New Roman" pitchFamily="18" charset="0"/>
                <a:cs typeface="Times New Roman" pitchFamily="18" charset="0"/>
              </a:rPr>
              <a:t>V</a:t>
            </a:r>
            <a:r>
              <a:rPr lang="ru-RU" sz="6600" b="1" cap="small" dirty="0" smtClean="0">
                <a:latin typeface="Times New Roman" pitchFamily="18" charset="0"/>
                <a:cs typeface="Times New Roman" pitchFamily="18" charset="0"/>
              </a:rPr>
              <a:t>.Солнце и звёзды</a:t>
            </a:r>
          </a:p>
        </p:txBody>
      </p:sp>
      <p:sp>
        <p:nvSpPr>
          <p:cNvPr id="7" name="Прямоугольник 6"/>
          <p:cNvSpPr/>
          <p:nvPr/>
        </p:nvSpPr>
        <p:spPr>
          <a:xfrm>
            <a:off x="4572000" y="6273225"/>
            <a:ext cx="4572000" cy="584775"/>
          </a:xfrm>
          <a:prstGeom prst="rect">
            <a:avLst/>
          </a:prstGeom>
          <a:noFill/>
        </p:spPr>
        <p:txBody>
          <a:bodyPr wrap="square">
            <a:spAutoFit/>
          </a:bodyPr>
          <a:lstStyle/>
          <a:p>
            <a:pPr algn="ctr">
              <a:defRPr/>
            </a:pPr>
            <a:r>
              <a:rPr lang="ru-RU"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астрономия </a:t>
            </a:r>
            <a:r>
              <a:rPr lang="ru-RU"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от физика</a:t>
            </a:r>
          </a:p>
        </p:txBody>
      </p:sp>
      <p:sp>
        <p:nvSpPr>
          <p:cNvPr id="8" name="Прямоугольник 7"/>
          <p:cNvSpPr/>
          <p:nvPr/>
        </p:nvSpPr>
        <p:spPr>
          <a:xfrm>
            <a:off x="0" y="0"/>
            <a:ext cx="2928926" cy="646331"/>
          </a:xfrm>
          <a:prstGeom prst="rect">
            <a:avLst/>
          </a:prstGeom>
          <a:noFill/>
        </p:spPr>
        <p:txBody>
          <a:bodyPr wrap="square">
            <a:spAutoFit/>
          </a:bodyPr>
          <a:lstStyle/>
          <a:p>
            <a:pPr>
              <a:defRPr/>
            </a:pPr>
            <a:r>
              <a:rPr lang="ru-RU"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Астрономия </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1" name="Прямоугольник 10"/>
          <p:cNvSpPr/>
          <p:nvPr/>
        </p:nvSpPr>
        <p:spPr>
          <a:xfrm>
            <a:off x="4371201" y="0"/>
            <a:ext cx="4772799" cy="923330"/>
          </a:xfrm>
          <a:prstGeom prst="rect">
            <a:avLst/>
          </a:prstGeom>
          <a:solidFill>
            <a:srgbClr val="FFCCCC"/>
          </a:solidFill>
        </p:spPr>
        <p:txBody>
          <a:bodyPr wrap="square">
            <a:spAutoFit/>
          </a:bodyPr>
          <a:lstStyle/>
          <a:p>
            <a:pPr algn="ctr">
              <a:defRPr/>
            </a:pP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Тема</a:t>
            </a:r>
            <a:r>
              <a:rPr lang="ru-RU" sz="5400" b="1" dirty="0" smtClean="0">
                <a:ln w="17780" cmpd="sng">
                  <a:solidFill>
                    <a:srgbClr val="FFFFFF"/>
                  </a:solidFill>
                  <a:prstDash val="solid"/>
                  <a:miter lim="800000"/>
                </a:ln>
                <a:solidFill>
                  <a:srgbClr val="C00000"/>
                </a:solidFill>
                <a:effectLst>
                  <a:outerShdw blurRad="50800" algn="tl" rotWithShape="0">
                    <a:srgbClr val="000000"/>
                  </a:outerShdw>
                </a:effectLst>
                <a:latin typeface="Times New Roman" pitchFamily="18" charset="0"/>
                <a:cs typeface="Times New Roman" pitchFamily="18" charset="0"/>
              </a:rPr>
              <a:t>№10 </a:t>
            </a:r>
            <a:r>
              <a:rPr lang="ru-RU" sz="5400" b="1" dirty="0" smtClean="0">
                <a:latin typeface="Times New Roman" pitchFamily="18" charset="0"/>
                <a:cs typeface="Times New Roman" pitchFamily="18" charset="0"/>
              </a:rPr>
              <a:t>§22</a:t>
            </a:r>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12" name="WordArt 4"/>
          <p:cNvSpPr>
            <a:spLocks noChangeArrowheads="1" noChangeShapeType="1" noTextEdit="1"/>
          </p:cNvSpPr>
          <p:nvPr/>
        </p:nvSpPr>
        <p:spPr bwMode="gray">
          <a:xfrm rot="20665506">
            <a:off x="57534" y="2164776"/>
            <a:ext cx="8358246" cy="1571636"/>
          </a:xfrm>
          <a:prstGeom prst="rect">
            <a:avLst/>
          </a:prstGeom>
          <a:solidFill>
            <a:schemeClr val="accent3">
              <a:lumMod val="20000"/>
              <a:lumOff val="80000"/>
            </a:schemeClr>
          </a:solidFill>
        </p:spPr>
        <p:txBody>
          <a:bodyPr wrap="none" fromWordArt="1">
            <a:prstTxWarp prst="textDeflate">
              <a:avLst>
                <a:gd name="adj" fmla="val 0"/>
              </a:avLst>
            </a:prstTxWarp>
          </a:bodyPr>
          <a:lstStyle/>
          <a:p>
            <a:r>
              <a:rPr lang="ru-RU" sz="6000" b="1" kern="10" dirty="0" smtClean="0">
                <a:ln w="28575">
                  <a:solidFill>
                    <a:schemeClr val="bg1"/>
                  </a:solidFill>
                  <a:round/>
                  <a:headEnd/>
                  <a:tailEnd/>
                </a:ln>
                <a:solidFill>
                  <a:srgbClr val="0014AC"/>
                </a:solidFill>
                <a:effectLst>
                  <a:outerShdw dist="38100" dir="18900000" algn="bl" rotWithShape="0">
                    <a:srgbClr val="000000">
                      <a:alpha val="39998"/>
                    </a:srgbClr>
                  </a:outerShdw>
                </a:effectLst>
                <a:latin typeface="Times New Roman" pitchFamily="18" charset="0"/>
                <a:cs typeface="Times New Roman" pitchFamily="18" charset="0"/>
              </a:rPr>
              <a:t>характеристики</a:t>
            </a:r>
            <a:endParaRPr lang="ru-RU" sz="6000" b="1" kern="10" dirty="0">
              <a:ln w="28575">
                <a:solidFill>
                  <a:schemeClr val="bg1"/>
                </a:solidFill>
                <a:round/>
                <a:headEnd/>
                <a:tailEnd/>
              </a:ln>
              <a:solidFill>
                <a:srgbClr val="0014AC"/>
              </a:solidFill>
              <a:effectLst>
                <a:outerShdw dist="38100" dir="18900000" algn="bl" rotWithShape="0">
                  <a:srgbClr val="000000">
                    <a:alpha val="39998"/>
                  </a:srgbClr>
                </a:outerShdw>
              </a:effectLst>
              <a:latin typeface="Times New Roman" pitchFamily="18" charset="0"/>
              <a:cs typeface="Times New Roman" pitchFamily="18" charset="0"/>
            </a:endParaRPr>
          </a:p>
        </p:txBody>
      </p:sp>
      <p:sp>
        <p:nvSpPr>
          <p:cNvPr id="14" name="WordArt 4"/>
          <p:cNvSpPr>
            <a:spLocks noChangeArrowheads="1" noChangeShapeType="1" noTextEdit="1"/>
          </p:cNvSpPr>
          <p:nvPr/>
        </p:nvSpPr>
        <p:spPr bwMode="gray">
          <a:xfrm rot="20665506">
            <a:off x="570311" y="3879972"/>
            <a:ext cx="8473326" cy="1906394"/>
          </a:xfrm>
          <a:prstGeom prst="rect">
            <a:avLst/>
          </a:prstGeom>
          <a:solidFill>
            <a:schemeClr val="accent3">
              <a:lumMod val="20000"/>
              <a:lumOff val="80000"/>
            </a:schemeClr>
          </a:solidFill>
        </p:spPr>
        <p:txBody>
          <a:bodyPr wrap="none" fromWordArt="1">
            <a:prstTxWarp prst="textDeflate">
              <a:avLst>
                <a:gd name="adj" fmla="val 0"/>
              </a:avLst>
            </a:prstTxWarp>
          </a:bodyPr>
          <a:lstStyle/>
          <a:p>
            <a:r>
              <a:rPr lang="ru-RU" sz="6000" b="1" kern="10" dirty="0" smtClean="0">
                <a:ln w="28575">
                  <a:solidFill>
                    <a:schemeClr val="bg1"/>
                  </a:solidFill>
                  <a:round/>
                  <a:headEnd/>
                  <a:tailEnd/>
                </a:ln>
                <a:solidFill>
                  <a:srgbClr val="FF0000"/>
                </a:solidFill>
                <a:effectLst>
                  <a:outerShdw dist="38100" dir="18900000" algn="bl" rotWithShape="0">
                    <a:srgbClr val="000000">
                      <a:alpha val="39998"/>
                    </a:srgbClr>
                  </a:outerShdw>
                </a:effectLst>
                <a:latin typeface="Times New Roman" pitchFamily="18" charset="0"/>
                <a:cs typeface="Times New Roman" pitchFamily="18" charset="0"/>
              </a:rPr>
              <a:t>Излучений звёзд</a:t>
            </a:r>
            <a:endParaRPr lang="ru-RU" sz="6000" b="1" kern="10" dirty="0">
              <a:ln w="28575">
                <a:solidFill>
                  <a:schemeClr val="bg1"/>
                </a:solidFill>
                <a:round/>
                <a:headEnd/>
                <a:tailEnd/>
              </a:ln>
              <a:solidFill>
                <a:srgbClr val="FF0000"/>
              </a:solidFill>
              <a:effectLst>
                <a:outerShdw dist="38100" dir="18900000" algn="bl" rotWithShape="0">
                  <a:srgbClr val="000000">
                    <a:alpha val="39998"/>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push.wav"/>
                                        </p:tgtEl>
                                      </p:cMediaNode>
                                    </p:audio>
                                  </p:sub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2000"/>
                                        <p:tgtEl>
                                          <p:spTgt spid="14"/>
                                        </p:tgtEl>
                                      </p:cBhvr>
                                    </p:animEffect>
                                  </p:childTnLst>
                                  <p:subTnLst>
                                    <p:audio>
                                      <p:cMediaNode>
                                        <p:cTn display="0" masterRel="sameClick">
                                          <p:stCondLst>
                                            <p:cond evt="begin" delay="0">
                                              <p:tn val="14"/>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print">
            <a:lum bright="-10000" contrast="30000"/>
          </a:blip>
          <a:srcRect l="26367" t="35415" r="25586" b="10156"/>
          <a:stretch>
            <a:fillRect/>
          </a:stretch>
        </p:blipFill>
        <p:spPr bwMode="auto">
          <a:xfrm>
            <a:off x="0" y="0"/>
            <a:ext cx="9144000" cy="6215106"/>
          </a:xfrm>
          <a:prstGeom prst="rect">
            <a:avLst/>
          </a:prstGeom>
          <a:noFill/>
          <a:ln w="9525">
            <a:noFill/>
            <a:miter lim="800000"/>
            <a:headEnd/>
            <a:tailEnd/>
          </a:ln>
          <a:effectLst/>
        </p:spPr>
      </p:pic>
      <p:sp>
        <p:nvSpPr>
          <p:cNvPr id="8" name="Пирог 7"/>
          <p:cNvSpPr/>
          <p:nvPr/>
        </p:nvSpPr>
        <p:spPr bwMode="auto">
          <a:xfrm rot="21445082">
            <a:off x="1281911" y="92129"/>
            <a:ext cx="5572164" cy="6643734"/>
          </a:xfrm>
          <a:prstGeom prst="pie">
            <a:avLst>
              <a:gd name="adj1" fmla="val 8333986"/>
              <a:gd name="adj2" fmla="val 13571974"/>
            </a:avLst>
          </a:prstGeom>
          <a:solidFill>
            <a:schemeClr val="bg1"/>
          </a:solidFill>
          <a:ln w="38100">
            <a:noFill/>
            <a:round/>
            <a:headEnd/>
            <a:tailEnd type="triangle" w="med" len="med"/>
          </a:ln>
        </p:spPr>
        <p:txBody>
          <a:bodyPr vert="horz" wrap="square" lIns="91440" tIns="45720" rIns="91440" bIns="45720" numCol="1" rtlCol="0" anchor="t" anchorCtr="0" compatLnSpc="1">
            <a:prstTxWarp prst="textNoShape">
              <a:avLst/>
            </a:prstTxWarp>
          </a:bodyPr>
          <a:lstStyle/>
          <a:p>
            <a:pPr algn="ctr"/>
            <a:endParaRPr lang="ru-RU"/>
          </a:p>
        </p:txBody>
      </p:sp>
      <p:sp>
        <p:nvSpPr>
          <p:cNvPr id="7" name="Хорда 6"/>
          <p:cNvSpPr/>
          <p:nvPr/>
        </p:nvSpPr>
        <p:spPr bwMode="auto">
          <a:xfrm rot="21110845">
            <a:off x="1188685" y="1281345"/>
            <a:ext cx="5336018" cy="5081105"/>
          </a:xfrm>
          <a:prstGeom prst="chord">
            <a:avLst>
              <a:gd name="adj1" fmla="val 2626669"/>
              <a:gd name="adj2" fmla="val 14462104"/>
            </a:avLst>
          </a:prstGeom>
          <a:solidFill>
            <a:schemeClr val="bg1"/>
          </a:solidFill>
          <a:ln w="38100">
            <a:noFill/>
            <a:round/>
            <a:headEnd/>
            <a:tailEnd type="triangle" w="med" len="med"/>
          </a:ln>
        </p:spPr>
        <p:txBody>
          <a:bodyPr vert="horz" wrap="square" lIns="91440" tIns="45720" rIns="91440" bIns="45720" numCol="1" rtlCol="0" anchor="t" anchorCtr="0" compatLnSpc="1">
            <a:prstTxWarp prst="textNoShape">
              <a:avLst/>
            </a:prstTxWarp>
          </a:bodyPr>
          <a:lstStyle/>
          <a:p>
            <a:pPr algn="ctr"/>
            <a:endParaRPr lang="ru-RU"/>
          </a:p>
        </p:txBody>
      </p:sp>
      <p:sp>
        <p:nvSpPr>
          <p:cNvPr id="5" name="Пирог 4"/>
          <p:cNvSpPr/>
          <p:nvPr/>
        </p:nvSpPr>
        <p:spPr bwMode="auto">
          <a:xfrm rot="18800895">
            <a:off x="1030316" y="791115"/>
            <a:ext cx="5726045" cy="5499326"/>
          </a:xfrm>
          <a:prstGeom prst="pie">
            <a:avLst>
              <a:gd name="adj1" fmla="val 176853"/>
              <a:gd name="adj2" fmla="val 16200000"/>
            </a:avLst>
          </a:prstGeom>
          <a:solidFill>
            <a:schemeClr val="bg1"/>
          </a:solidFill>
          <a:ln w="38100">
            <a:noFill/>
            <a:round/>
            <a:headEnd/>
            <a:tailEnd type="triangle" w="med" len="med"/>
          </a:ln>
        </p:spPr>
        <p:txBody>
          <a:bodyPr vert="horz" wrap="square" lIns="91440" tIns="45720" rIns="91440" bIns="45720" numCol="1" rtlCol="0" anchor="t" anchorCtr="0" compatLnSpc="1">
            <a:prstTxWarp prst="textNoShape">
              <a:avLst/>
            </a:prstTxWarp>
          </a:bodyPr>
          <a:lstStyle/>
          <a:p>
            <a:pPr algn="ctr"/>
            <a:endParaRPr lang="ru-RU"/>
          </a:p>
        </p:txBody>
      </p:sp>
      <p:sp>
        <p:nvSpPr>
          <p:cNvPr id="6" name="Овал 5"/>
          <p:cNvSpPr/>
          <p:nvPr/>
        </p:nvSpPr>
        <p:spPr bwMode="auto">
          <a:xfrm>
            <a:off x="928662" y="571480"/>
            <a:ext cx="5857916" cy="5572140"/>
          </a:xfrm>
          <a:prstGeom prst="ellipse">
            <a:avLst/>
          </a:prstGeom>
          <a:solidFill>
            <a:schemeClr val="bg1"/>
          </a:solidFill>
          <a:ln w="38100">
            <a:noFill/>
            <a:round/>
            <a:headEnd/>
            <a:tailEnd type="triangle" w="med" len="med"/>
          </a:ln>
        </p:spPr>
        <p:txBody>
          <a:bodyPr vert="horz" wrap="square" lIns="91440" tIns="45720" rIns="91440" bIns="45720" numCol="1" rtlCol="0" anchor="t" anchorCtr="0" compatLnSpc="1">
            <a:prstTxWarp prst="textNoShape">
              <a:avLst/>
            </a:prstTxWarp>
          </a:bodyPr>
          <a:lstStyle/>
          <a:p>
            <a:pPr algn="ctr"/>
            <a:endParaRPr lang="ru-RU" dirty="0"/>
          </a:p>
        </p:txBody>
      </p:sp>
      <p:sp>
        <p:nvSpPr>
          <p:cNvPr id="4" name="Прямоугольник 3"/>
          <p:cNvSpPr/>
          <p:nvPr/>
        </p:nvSpPr>
        <p:spPr>
          <a:xfrm>
            <a:off x="7000892" y="5254856"/>
            <a:ext cx="2143108" cy="810478"/>
          </a:xfrm>
          <a:prstGeom prst="rect">
            <a:avLst/>
          </a:prstGeom>
          <a:solidFill>
            <a:schemeClr val="bg2"/>
          </a:solidFill>
        </p:spPr>
        <p:txBody>
          <a:bodyPr wrap="square">
            <a:spAutoFit/>
          </a:bodyPr>
          <a:lstStyle/>
          <a:p>
            <a:pPr algn="ctr">
              <a:lnSpc>
                <a:spcPts val="5600"/>
              </a:lnSpc>
              <a:spcBef>
                <a:spcPts val="600"/>
              </a:spcBef>
            </a:pPr>
            <a:r>
              <a:rPr lang="ru-RU" sz="5400" b="1" dirty="0" smtClean="0">
                <a:solidFill>
                  <a:srgbClr val="FF0000"/>
                </a:solidFill>
                <a:latin typeface="Times New Roman" pitchFamily="18" charset="0"/>
                <a:cs typeface="Times New Roman" pitchFamily="18" charset="0"/>
              </a:rPr>
              <a:t>§ </a:t>
            </a:r>
            <a:r>
              <a:rPr lang="ru-RU" sz="5400" b="1" dirty="0" smtClean="0">
                <a:solidFill>
                  <a:srgbClr val="FF0000"/>
                </a:solidFill>
                <a:latin typeface="Times New Roman" pitchFamily="18" charset="0"/>
                <a:cs typeface="Times New Roman" pitchFamily="18" charset="0"/>
              </a:rPr>
              <a:t>21</a:t>
            </a:r>
            <a:endParaRPr lang="ru-RU" sz="54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subTnLst>
                                    <p:audio>
                                      <p:cMediaNode>
                                        <p:cTn display="0" masterRel="sameClick">
                                          <p:stCondLst>
                                            <p:cond evt="begin" delay="0">
                                              <p:tn val="12"/>
                                            </p:cond>
                                          </p:stCondLst>
                                          <p:endCondLst>
                                            <p:cond evt="onStopAudio" delay="0">
                                              <p:tgtEl>
                                                <p:sldTgt/>
                                              </p:tgtEl>
                                            </p:cond>
                                          </p:endCondLst>
                                        </p:cTn>
                                        <p:tgtEl>
                                          <p:sndTgt r:embed="rId2" name="push.wav"/>
                                        </p:tgtEl>
                                      </p:cMediaNode>
                                    </p:audio>
                                  </p:subTnLst>
                                </p:cTn>
                              </p:par>
                              <p:par>
                                <p:cTn id="15" presetID="5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xit" presetSubtype="0" fill="hold" grpId="1" nodeType="clickEffect">
                                  <p:stCondLst>
                                    <p:cond delay="0"/>
                                  </p:stCondLst>
                                  <p:childTnLst>
                                    <p:anim calcmode="lin" valueType="num">
                                      <p:cBhvr>
                                        <p:cTn id="38" dur="1000"/>
                                        <p:tgtEl>
                                          <p:spTgt spid="6"/>
                                        </p:tgtEl>
                                        <p:attrNameLst>
                                          <p:attrName>ppt_w</p:attrName>
                                        </p:attrNameLst>
                                      </p:cBhvr>
                                      <p:tavLst>
                                        <p:tav tm="0">
                                          <p:val>
                                            <p:strVal val="ppt_w"/>
                                          </p:val>
                                        </p:tav>
                                        <p:tav tm="100000">
                                          <p:val>
                                            <p:strVal val="ppt_w*0.70"/>
                                          </p:val>
                                        </p:tav>
                                      </p:tavLst>
                                    </p:anim>
                                    <p:anim calcmode="lin" valueType="num">
                                      <p:cBhvr>
                                        <p:cTn id="39" dur="1000"/>
                                        <p:tgtEl>
                                          <p:spTgt spid="6"/>
                                        </p:tgtEl>
                                        <p:attrNameLst>
                                          <p:attrName>ppt_h</p:attrName>
                                        </p:attrNameLst>
                                      </p:cBhvr>
                                      <p:tavLst>
                                        <p:tav tm="0">
                                          <p:val>
                                            <p:strVal val="ppt_h"/>
                                          </p:val>
                                        </p:tav>
                                        <p:tav tm="100000">
                                          <p:val>
                                            <p:strVal val="ppt_h"/>
                                          </p:val>
                                        </p:tav>
                                      </p:tavLst>
                                    </p:anim>
                                    <p:animEffect transition="out" filter="fade">
                                      <p:cBhvr>
                                        <p:cTn id="40" dur="1000"/>
                                        <p:tgtEl>
                                          <p:spTgt spid="6"/>
                                        </p:tgtEl>
                                      </p:cBhvr>
                                    </p:animEffect>
                                    <p:set>
                                      <p:cBhvr>
                                        <p:cTn id="41"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push.wav"/>
                                        </p:tgtEl>
                                      </p:cMediaNode>
                                    </p:audio>
                                  </p:subTnLst>
                                </p:cTn>
                              </p:par>
                            </p:childTnLst>
                          </p:cTn>
                        </p:par>
                      </p:childTnLst>
                    </p:cTn>
                  </p:par>
                  <p:par>
                    <p:cTn id="42" fill="hold">
                      <p:stCondLst>
                        <p:cond delay="indefinite"/>
                      </p:stCondLst>
                      <p:childTnLst>
                        <p:par>
                          <p:cTn id="43" fill="hold">
                            <p:stCondLst>
                              <p:cond delay="0"/>
                            </p:stCondLst>
                            <p:childTnLst>
                              <p:par>
                                <p:cTn id="44" presetID="55" presetClass="exit" presetSubtype="0" fill="hold" grpId="1" nodeType="clickEffect">
                                  <p:stCondLst>
                                    <p:cond delay="0"/>
                                  </p:stCondLst>
                                  <p:childTnLst>
                                    <p:anim calcmode="lin" valueType="num">
                                      <p:cBhvr>
                                        <p:cTn id="45" dur="1000"/>
                                        <p:tgtEl>
                                          <p:spTgt spid="5"/>
                                        </p:tgtEl>
                                        <p:attrNameLst>
                                          <p:attrName>ppt_w</p:attrName>
                                        </p:attrNameLst>
                                      </p:cBhvr>
                                      <p:tavLst>
                                        <p:tav tm="0">
                                          <p:val>
                                            <p:strVal val="ppt_w"/>
                                          </p:val>
                                        </p:tav>
                                        <p:tav tm="100000">
                                          <p:val>
                                            <p:strVal val="ppt_w*0.70"/>
                                          </p:val>
                                        </p:tav>
                                      </p:tavLst>
                                    </p:anim>
                                    <p:anim calcmode="lin" valueType="num">
                                      <p:cBhvr>
                                        <p:cTn id="46" dur="1000"/>
                                        <p:tgtEl>
                                          <p:spTgt spid="5"/>
                                        </p:tgtEl>
                                        <p:attrNameLst>
                                          <p:attrName>ppt_h</p:attrName>
                                        </p:attrNameLst>
                                      </p:cBhvr>
                                      <p:tavLst>
                                        <p:tav tm="0">
                                          <p:val>
                                            <p:strVal val="ppt_h"/>
                                          </p:val>
                                        </p:tav>
                                        <p:tav tm="100000">
                                          <p:val>
                                            <p:strVal val="ppt_h"/>
                                          </p:val>
                                        </p:tav>
                                      </p:tavLst>
                                    </p:anim>
                                    <p:animEffect transition="out" filter="fade">
                                      <p:cBhvr>
                                        <p:cTn id="47" dur="1000"/>
                                        <p:tgtEl>
                                          <p:spTgt spid="5"/>
                                        </p:tgtEl>
                                      </p:cBhvr>
                                    </p:animEffect>
                                    <p:set>
                                      <p:cBhvr>
                                        <p:cTn id="48" dur="1" fill="hold">
                                          <p:stCondLst>
                                            <p:cond delay="999"/>
                                          </p:stCondLst>
                                        </p:cTn>
                                        <p:tgtEl>
                                          <p:spTgt spid="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55" presetClass="exit" presetSubtype="0" fill="hold" grpId="1" nodeType="clickEffect">
                                  <p:stCondLst>
                                    <p:cond delay="0"/>
                                  </p:stCondLst>
                                  <p:childTnLst>
                                    <p:anim calcmode="lin" valueType="num">
                                      <p:cBhvr>
                                        <p:cTn id="52" dur="1000"/>
                                        <p:tgtEl>
                                          <p:spTgt spid="7"/>
                                        </p:tgtEl>
                                        <p:attrNameLst>
                                          <p:attrName>ppt_w</p:attrName>
                                        </p:attrNameLst>
                                      </p:cBhvr>
                                      <p:tavLst>
                                        <p:tav tm="0">
                                          <p:val>
                                            <p:strVal val="ppt_w"/>
                                          </p:val>
                                        </p:tav>
                                        <p:tav tm="100000">
                                          <p:val>
                                            <p:strVal val="ppt_w*0.70"/>
                                          </p:val>
                                        </p:tav>
                                      </p:tavLst>
                                    </p:anim>
                                    <p:anim calcmode="lin" valueType="num">
                                      <p:cBhvr>
                                        <p:cTn id="53" dur="1000"/>
                                        <p:tgtEl>
                                          <p:spTgt spid="7"/>
                                        </p:tgtEl>
                                        <p:attrNameLst>
                                          <p:attrName>ppt_h</p:attrName>
                                        </p:attrNameLst>
                                      </p:cBhvr>
                                      <p:tavLst>
                                        <p:tav tm="0">
                                          <p:val>
                                            <p:strVal val="ppt_h"/>
                                          </p:val>
                                        </p:tav>
                                        <p:tav tm="100000">
                                          <p:val>
                                            <p:strVal val="ppt_h"/>
                                          </p:val>
                                        </p:tav>
                                      </p:tavLst>
                                    </p:anim>
                                    <p:animEffect transition="out" filter="fade">
                                      <p:cBhvr>
                                        <p:cTn id="54" dur="1000"/>
                                        <p:tgtEl>
                                          <p:spTgt spid="7"/>
                                        </p:tgtEl>
                                      </p:cBhvr>
                                    </p:animEffect>
                                    <p:set>
                                      <p:cBhvr>
                                        <p:cTn id="55"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bomb.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xit" presetSubtype="2" fill="hold" grpId="1" nodeType="clickEffect">
                                  <p:stCondLst>
                                    <p:cond delay="0"/>
                                  </p:stCondLst>
                                  <p:childTnLst>
                                    <p:animEffect transition="out" filter="wipe(right)">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P spid="5" grpId="0" animBg="1"/>
      <p:bldP spid="5" grpId="1" animBg="1"/>
      <p:bldP spid="6" grpId="0" animBg="1"/>
      <p:bldP spid="6" grpId="1"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0" y="0"/>
            <a:ext cx="1214446" cy="605294"/>
          </a:xfrm>
          <a:prstGeom prst="rect">
            <a:avLst/>
          </a:prstGeom>
          <a:solidFill>
            <a:schemeClr val="bg2"/>
          </a:solidFill>
        </p:spPr>
        <p:txBody>
          <a:bodyPr wrap="square">
            <a:spAutoFit/>
          </a:bodyPr>
          <a:lstStyle/>
          <a:p>
            <a:pPr algn="ctr">
              <a:lnSpc>
                <a:spcPts val="4000"/>
              </a:lnSpc>
              <a:spcBef>
                <a:spcPts val="600"/>
              </a:spcBef>
            </a:pPr>
            <a:r>
              <a:rPr lang="ru-RU" sz="3600" b="1" dirty="0" smtClean="0">
                <a:solidFill>
                  <a:srgbClr val="FF0000"/>
                </a:solidFill>
                <a:latin typeface="Times New Roman" pitchFamily="18" charset="0"/>
                <a:cs typeface="Times New Roman" pitchFamily="18" charset="0"/>
              </a:rPr>
              <a:t>§ 21</a:t>
            </a:r>
          </a:p>
        </p:txBody>
      </p:sp>
      <p:pic>
        <p:nvPicPr>
          <p:cNvPr id="2050" name="Picture 2"/>
          <p:cNvPicPr>
            <a:picLocks noChangeAspect="1" noChangeArrowheads="1"/>
          </p:cNvPicPr>
          <p:nvPr/>
        </p:nvPicPr>
        <p:blipFill>
          <a:blip r:embed="rId3" cstate="print">
            <a:lum bright="-10000" contrast="30000"/>
          </a:blip>
          <a:srcRect l="26789" t="29376" r="50196" b="53732"/>
          <a:stretch>
            <a:fillRect/>
          </a:stretch>
        </p:blipFill>
        <p:spPr bwMode="auto">
          <a:xfrm>
            <a:off x="1357290" y="0"/>
            <a:ext cx="7786710" cy="3429000"/>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lum bright="-10000" contrast="30000"/>
          </a:blip>
          <a:srcRect l="26789" t="45916" r="50196" b="38110"/>
          <a:stretch>
            <a:fillRect/>
          </a:stretch>
        </p:blipFill>
        <p:spPr bwMode="auto">
          <a:xfrm>
            <a:off x="0" y="3615358"/>
            <a:ext cx="7786710" cy="324264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2" name="push.wav"/>
                                        </p:tgtEl>
                                      </p:cMediaNode>
                                    </p:audio>
                                  </p:sub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7" cstate="print">
            <a:lum bright="-10000" contrast="30000"/>
          </a:blip>
          <a:srcRect l="27069" t="61890" r="58060" b="34376"/>
          <a:stretch>
            <a:fillRect/>
          </a:stretch>
        </p:blipFill>
        <p:spPr bwMode="auto">
          <a:xfrm>
            <a:off x="-17660" y="0"/>
            <a:ext cx="5589792" cy="1000108"/>
          </a:xfrm>
          <a:prstGeom prst="rect">
            <a:avLst/>
          </a:prstGeom>
          <a:noFill/>
          <a:ln w="9525">
            <a:solidFill>
              <a:srgbClr val="0014AC"/>
            </a:solidFill>
            <a:miter lim="800000"/>
            <a:headEnd/>
            <a:tailEnd/>
          </a:ln>
          <a:effectLst/>
        </p:spPr>
      </p:pic>
      <p:pic>
        <p:nvPicPr>
          <p:cNvPr id="5" name="Picture 2"/>
          <p:cNvPicPr>
            <a:picLocks noChangeAspect="1" noChangeArrowheads="1"/>
          </p:cNvPicPr>
          <p:nvPr/>
        </p:nvPicPr>
        <p:blipFill>
          <a:blip r:embed="rId7" cstate="print">
            <a:lum bright="-10000" contrast="30000"/>
          </a:blip>
          <a:srcRect l="27069" t="67592" r="48557" b="28544"/>
          <a:stretch>
            <a:fillRect/>
          </a:stretch>
        </p:blipFill>
        <p:spPr bwMode="auto">
          <a:xfrm>
            <a:off x="0" y="1214422"/>
            <a:ext cx="9161660" cy="1000132"/>
          </a:xfrm>
          <a:prstGeom prst="rect">
            <a:avLst/>
          </a:prstGeom>
          <a:noFill/>
          <a:ln w="9525">
            <a:solidFill>
              <a:srgbClr val="0014AC"/>
            </a:solidFill>
            <a:miter lim="800000"/>
            <a:headEnd/>
            <a:tailEnd/>
          </a:ln>
          <a:effectLst/>
        </p:spPr>
      </p:pic>
      <p:sp>
        <p:nvSpPr>
          <p:cNvPr id="4" name="Прямоугольник 3"/>
          <p:cNvSpPr/>
          <p:nvPr/>
        </p:nvSpPr>
        <p:spPr>
          <a:xfrm>
            <a:off x="7929554" y="5857892"/>
            <a:ext cx="1214446" cy="605294"/>
          </a:xfrm>
          <a:prstGeom prst="rect">
            <a:avLst/>
          </a:prstGeom>
          <a:solidFill>
            <a:schemeClr val="bg2"/>
          </a:solidFill>
        </p:spPr>
        <p:txBody>
          <a:bodyPr wrap="square">
            <a:spAutoFit/>
          </a:bodyPr>
          <a:lstStyle/>
          <a:p>
            <a:pPr algn="ctr">
              <a:lnSpc>
                <a:spcPts val="4000"/>
              </a:lnSpc>
              <a:spcBef>
                <a:spcPts val="600"/>
              </a:spcBef>
            </a:pPr>
            <a:r>
              <a:rPr lang="ru-RU" sz="3600" b="1" dirty="0" smtClean="0">
                <a:solidFill>
                  <a:srgbClr val="FF0000"/>
                </a:solidFill>
                <a:latin typeface="Times New Roman" pitchFamily="18" charset="0"/>
                <a:cs typeface="Times New Roman" pitchFamily="18" charset="0"/>
              </a:rPr>
              <a:t>§ 21</a:t>
            </a:r>
          </a:p>
        </p:txBody>
      </p:sp>
      <p:pic>
        <p:nvPicPr>
          <p:cNvPr id="6" name="Picture 2"/>
          <p:cNvPicPr>
            <a:picLocks noChangeAspect="1" noChangeArrowheads="1"/>
          </p:cNvPicPr>
          <p:nvPr/>
        </p:nvPicPr>
        <p:blipFill>
          <a:blip r:embed="rId7" cstate="print">
            <a:lum bright="-10000" contrast="30000"/>
          </a:blip>
          <a:srcRect l="27069" t="71456" r="64759" b="22747"/>
          <a:stretch>
            <a:fillRect/>
          </a:stretch>
        </p:blipFill>
        <p:spPr bwMode="auto">
          <a:xfrm>
            <a:off x="0" y="2571744"/>
            <a:ext cx="3071802" cy="1500198"/>
          </a:xfrm>
          <a:prstGeom prst="rect">
            <a:avLst/>
          </a:prstGeom>
          <a:noFill/>
          <a:ln w="57150">
            <a:solidFill>
              <a:srgbClr val="365D21"/>
            </a:solidFill>
            <a:miter lim="800000"/>
            <a:headEnd/>
            <a:tailEnd/>
          </a:ln>
          <a:effectLst/>
        </p:spPr>
      </p:pic>
      <p:pic>
        <p:nvPicPr>
          <p:cNvPr id="7" name="Picture 2"/>
          <p:cNvPicPr>
            <a:picLocks noChangeAspect="1" noChangeArrowheads="1"/>
          </p:cNvPicPr>
          <p:nvPr/>
        </p:nvPicPr>
        <p:blipFill>
          <a:blip r:embed="rId7" cstate="print">
            <a:lum bright="-10000" contrast="30000"/>
          </a:blip>
          <a:srcRect l="27069" t="77253" r="57537" b="17502"/>
          <a:stretch>
            <a:fillRect/>
          </a:stretch>
        </p:blipFill>
        <p:spPr bwMode="auto">
          <a:xfrm>
            <a:off x="3357586" y="4071942"/>
            <a:ext cx="5786446" cy="1357322"/>
          </a:xfrm>
          <a:prstGeom prst="rect">
            <a:avLst/>
          </a:prstGeom>
          <a:noFill/>
          <a:ln w="76200">
            <a:solidFill>
              <a:srgbClr val="FF9900"/>
            </a:solidFill>
            <a:miter lim="800000"/>
            <a:headEnd/>
            <a:tailEnd/>
          </a:ln>
          <a:effectLst/>
        </p:spPr>
      </p:pic>
      <p:pic>
        <p:nvPicPr>
          <p:cNvPr id="8" name="Picture 2"/>
          <p:cNvPicPr>
            <a:picLocks noChangeAspect="1" noChangeArrowheads="1"/>
          </p:cNvPicPr>
          <p:nvPr/>
        </p:nvPicPr>
        <p:blipFill>
          <a:blip r:embed="rId7" cstate="print">
            <a:lum bright="-10000" contrast="30000"/>
          </a:blip>
          <a:srcRect l="27069" t="82083" r="52975" b="13086"/>
          <a:stretch>
            <a:fillRect/>
          </a:stretch>
        </p:blipFill>
        <p:spPr bwMode="auto">
          <a:xfrm>
            <a:off x="428628" y="5536433"/>
            <a:ext cx="7500958" cy="1250153"/>
          </a:xfrm>
          <a:prstGeom prst="rect">
            <a:avLst/>
          </a:prstGeom>
          <a:noFill/>
          <a:ln w="76200">
            <a:solidFill>
              <a:srgbClr val="FF0000"/>
            </a:solidFill>
            <a:miter lim="800000"/>
            <a:headEnd/>
            <a:tailEnd/>
          </a:ln>
          <a:effectLst/>
        </p:spPr>
      </p:pic>
      <p:pic>
        <p:nvPicPr>
          <p:cNvPr id="9" name="Picture 2"/>
          <p:cNvPicPr>
            <a:picLocks noChangeAspect="1" noChangeArrowheads="1"/>
          </p:cNvPicPr>
          <p:nvPr/>
        </p:nvPicPr>
        <p:blipFill>
          <a:blip r:embed="rId7" cstate="print">
            <a:lum bright="-10000" contrast="30000"/>
          </a:blip>
          <a:srcRect l="37142" t="71456" r="48557" b="23299"/>
          <a:stretch>
            <a:fillRect/>
          </a:stretch>
        </p:blipFill>
        <p:spPr bwMode="auto">
          <a:xfrm>
            <a:off x="3786182" y="2643182"/>
            <a:ext cx="5375446" cy="1357322"/>
          </a:xfrm>
          <a:prstGeom prst="rect">
            <a:avLst/>
          </a:prstGeom>
          <a:noFill/>
          <a:ln w="76200">
            <a:solidFill>
              <a:srgbClr val="FF9900"/>
            </a:solidFill>
            <a:miter lim="800000"/>
            <a:headEnd/>
            <a:tailEnd/>
          </a:ln>
          <a:effectLst/>
        </p:spPr>
      </p:pic>
      <p:grpSp>
        <p:nvGrpSpPr>
          <p:cNvPr id="2" name="Группа 9"/>
          <p:cNvGrpSpPr/>
          <p:nvPr/>
        </p:nvGrpSpPr>
        <p:grpSpPr>
          <a:xfrm>
            <a:off x="142844" y="4143380"/>
            <a:ext cx="1972132" cy="1214446"/>
            <a:chOff x="2680665" y="3214686"/>
            <a:chExt cx="1659740" cy="1214446"/>
          </a:xfrm>
          <a:solidFill>
            <a:srgbClr val="FFFF00"/>
          </a:solidFill>
        </p:grpSpPr>
        <p:sp>
          <p:nvSpPr>
            <p:cNvPr id="11" name="Text Box 31"/>
            <p:cNvSpPr txBox="1">
              <a:spLocks noChangeArrowheads="1"/>
            </p:cNvSpPr>
            <p:nvPr/>
          </p:nvSpPr>
          <p:spPr bwMode="auto">
            <a:xfrm>
              <a:off x="3527523" y="3748444"/>
              <a:ext cx="596069" cy="6806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lvl="0">
                <a:spcAft>
                  <a:spcPts val="1000"/>
                </a:spcAft>
              </a:pPr>
              <a:r>
                <a:rPr kumimoji="0" lang="en-US" sz="3600" b="1" i="0" u="none" strike="noStrike" cap="none" normalizeH="0" baseline="0" dirty="0" smtClean="0">
                  <a:ln>
                    <a:noFill/>
                  </a:ln>
                  <a:solidFill>
                    <a:srgbClr val="006600"/>
                  </a:solidFill>
                  <a:effectLst/>
                  <a:latin typeface="Times New Roman" pitchFamily="18" charset="0"/>
                  <a:cs typeface="Times New Roman" pitchFamily="18" charset="0"/>
                </a:rPr>
                <a:t>r</a:t>
              </a:r>
              <a:r>
                <a:rPr kumimoji="0" lang="en-US" sz="3600" b="1" i="0" u="none" strike="noStrike" cap="none" normalizeH="0" baseline="30000" dirty="0" smtClean="0">
                  <a:ln>
                    <a:noFill/>
                  </a:ln>
                  <a:solidFill>
                    <a:srgbClr val="003300"/>
                  </a:solidFill>
                  <a:effectLst/>
                  <a:latin typeface="Times New Roman" pitchFamily="18" charset="0"/>
                  <a:cs typeface="Times New Roman" pitchFamily="18" charset="0"/>
                </a:rPr>
                <a:t>2</a:t>
              </a:r>
              <a:endParaRPr kumimoji="0" lang="ru-RU" sz="4800" b="0" i="0" u="none" strike="noStrike" cap="none" normalizeH="0" baseline="0" dirty="0" smtClean="0">
                <a:ln>
                  <a:noFill/>
                </a:ln>
                <a:solidFill>
                  <a:srgbClr val="003300"/>
                </a:solidFill>
                <a:effectLst/>
                <a:latin typeface="Times New Roman" pitchFamily="18" charset="0"/>
                <a:cs typeface="Times New Roman" pitchFamily="18" charset="0"/>
              </a:endParaRPr>
            </a:p>
          </p:txBody>
        </p:sp>
        <p:sp>
          <p:nvSpPr>
            <p:cNvPr id="12" name="Text Box 32"/>
            <p:cNvSpPr txBox="1">
              <a:spLocks noChangeArrowheads="1"/>
            </p:cNvSpPr>
            <p:nvPr/>
          </p:nvSpPr>
          <p:spPr bwMode="auto">
            <a:xfrm>
              <a:off x="2680665" y="3214686"/>
              <a:ext cx="961952" cy="1000132"/>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lvl="0">
                <a:spcAft>
                  <a:spcPts val="1000"/>
                </a:spcAft>
              </a:pPr>
              <a:r>
                <a:rPr lang="en-US" sz="5400" b="1" dirty="0" smtClean="0">
                  <a:solidFill>
                    <a:srgbClr val="006600"/>
                  </a:solidFill>
                  <a:latin typeface="Times New Roman" pitchFamily="18" charset="0"/>
                  <a:cs typeface="Times New Roman" pitchFamily="18" charset="0"/>
                </a:rPr>
                <a:t>E</a:t>
              </a:r>
              <a:r>
                <a:rPr lang="en-US" sz="4400" b="1" dirty="0" smtClean="0">
                  <a:solidFill>
                    <a:srgbClr val="FF0000"/>
                  </a:solidFill>
                  <a:latin typeface="Times New Roman" pitchFamily="18" charset="0"/>
                  <a:cs typeface="Times New Roman" pitchFamily="18" charset="0"/>
                </a:rPr>
                <a:t> </a:t>
              </a:r>
              <a:r>
                <a:rPr kumimoji="0" lang="en-US" sz="4400" b="1" i="0" u="none" strike="noStrike" cap="none" normalizeH="0" baseline="0" dirty="0" smtClean="0">
                  <a:ln>
                    <a:noFill/>
                  </a:ln>
                  <a:solidFill>
                    <a:srgbClr val="FF0000"/>
                  </a:solidFill>
                  <a:effectLst/>
                  <a:latin typeface="Times New Roman" pitchFamily="18" charset="0"/>
                  <a:cs typeface="Times New Roman" pitchFamily="18" charset="0"/>
                </a:rPr>
                <a:t>=</a:t>
              </a:r>
              <a:endParaRPr kumimoji="0" lang="ru-RU" sz="6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Text Box 30"/>
            <p:cNvSpPr txBox="1">
              <a:spLocks noChangeArrowheads="1"/>
            </p:cNvSpPr>
            <p:nvPr/>
          </p:nvSpPr>
          <p:spPr bwMode="auto">
            <a:xfrm>
              <a:off x="3681683" y="3248378"/>
              <a:ext cx="622276" cy="537812"/>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ts val="2500"/>
                </a:lnSpc>
                <a:spcBef>
                  <a:spcPct val="0"/>
                </a:spcBef>
                <a:spcAft>
                  <a:spcPts val="1000"/>
                </a:spcAft>
                <a:buClrTx/>
                <a:buSzTx/>
                <a:buFontTx/>
                <a:buNone/>
                <a:tabLst/>
              </a:pPr>
              <a:r>
                <a:rPr kumimoji="0" lang="en-US" sz="3600" b="1" i="0" u="none" strike="noStrike" cap="none" normalizeH="0" baseline="0" dirty="0" smtClean="0">
                  <a:ln>
                    <a:noFill/>
                  </a:ln>
                  <a:solidFill>
                    <a:srgbClr val="000099"/>
                  </a:solidFill>
                  <a:effectLst/>
                  <a:latin typeface="Times New Roman" pitchFamily="18" charset="0"/>
                  <a:cs typeface="Times New Roman" pitchFamily="18" charset="0"/>
                </a:rPr>
                <a:t>I</a:t>
              </a:r>
              <a:r>
                <a:rPr kumimoji="0" lang="ru-RU" sz="3600" b="1" i="0" u="none" strike="noStrike" cap="none" normalizeH="0" baseline="-25000" dirty="0" smtClean="0">
                  <a:ln>
                    <a:noFill/>
                  </a:ln>
                  <a:solidFill>
                    <a:srgbClr val="006600"/>
                  </a:solidFill>
                  <a:effectLst/>
                  <a:latin typeface="Times New Roman" pitchFamily="18" charset="0"/>
                  <a:cs typeface="Times New Roman" pitchFamily="18" charset="0"/>
                </a:rPr>
                <a:t>3</a:t>
              </a:r>
              <a:endParaRPr kumimoji="0" lang="ru-RU" sz="4800" b="0" i="0" u="none" strike="noStrike" cap="none" normalizeH="0" baseline="0" dirty="0" smtClean="0">
                <a:ln>
                  <a:noFill/>
                </a:ln>
                <a:solidFill>
                  <a:srgbClr val="006600"/>
                </a:solidFill>
                <a:effectLst/>
                <a:latin typeface="Times New Roman" pitchFamily="18" charset="0"/>
                <a:cs typeface="Times New Roman" pitchFamily="18" charset="0"/>
              </a:endParaRPr>
            </a:p>
          </p:txBody>
        </p:sp>
        <p:sp>
          <p:nvSpPr>
            <p:cNvPr id="14" name="Line 28"/>
            <p:cNvSpPr>
              <a:spLocks noChangeShapeType="1"/>
            </p:cNvSpPr>
            <p:nvPr/>
          </p:nvSpPr>
          <p:spPr bwMode="auto">
            <a:xfrm>
              <a:off x="3522373" y="3748444"/>
              <a:ext cx="818032" cy="0"/>
            </a:xfrm>
            <a:prstGeom prst="line">
              <a:avLst/>
            </a:prstGeom>
            <a:grpFill/>
            <a:ln w="5715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4800">
                <a:latin typeface="Times New Roman" pitchFamily="18" charset="0"/>
                <a:cs typeface="Times New Roman" pitchFamily="18" charset="0"/>
              </a:endParaRPr>
            </a:p>
          </p:txBody>
        </p:sp>
      </p:grpSp>
      <p:sp>
        <p:nvSpPr>
          <p:cNvPr id="15" name="Выгнутая вверх стрелка 14"/>
          <p:cNvSpPr/>
          <p:nvPr/>
        </p:nvSpPr>
        <p:spPr bwMode="auto">
          <a:xfrm>
            <a:off x="1000100" y="2000240"/>
            <a:ext cx="3857652" cy="785818"/>
          </a:xfrm>
          <a:prstGeom prst="curvedDownArrow">
            <a:avLst/>
          </a:prstGeom>
          <a:solidFill>
            <a:srgbClr val="FFFF00"/>
          </a:solidFill>
          <a:ln w="38100">
            <a:solidFill>
              <a:srgbClr val="0000FF"/>
            </a:solidFill>
            <a:round/>
            <a:headEnd/>
            <a:tailEnd type="triangle" w="med" len="med"/>
          </a:ln>
        </p:spPr>
        <p:txBody>
          <a:bodyPr vert="horz" wrap="square" lIns="91440" tIns="45720" rIns="91440" bIns="45720" numCol="1" rtlCol="0" anchor="t" anchorCtr="0" compatLnSpc="1">
            <a:prstTxWarp prst="textNoShape">
              <a:avLst/>
            </a:prstTxWarp>
          </a:bodyPr>
          <a:lstStyle/>
          <a:p>
            <a:pPr algn="ctr"/>
            <a:endParaRPr lang="ru-RU"/>
          </a:p>
        </p:txBody>
      </p:sp>
      <p:pic>
        <p:nvPicPr>
          <p:cNvPr id="16" name="Picture 2"/>
          <p:cNvPicPr>
            <a:picLocks noChangeAspect="1" noChangeArrowheads="1"/>
          </p:cNvPicPr>
          <p:nvPr/>
        </p:nvPicPr>
        <p:blipFill>
          <a:blip r:embed="rId7" cstate="print">
            <a:lum bright="-10000" contrast="30000"/>
          </a:blip>
          <a:srcRect l="42274" t="61890" r="49697" b="33042"/>
          <a:stretch>
            <a:fillRect/>
          </a:stretch>
        </p:blipFill>
        <p:spPr bwMode="auto">
          <a:xfrm>
            <a:off x="5786446" y="0"/>
            <a:ext cx="3357554" cy="1357298"/>
          </a:xfrm>
          <a:prstGeom prst="rect">
            <a:avLst/>
          </a:prstGeom>
          <a:noFill/>
          <a:ln w="76200">
            <a:solidFill>
              <a:srgbClr val="FF99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2" name="push.wav"/>
                                        </p:tgtEl>
                                      </p:cMediaNode>
                                    </p:audio>
                                  </p:sub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wind.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2000"/>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wav"/>
                                        </p:tgtEl>
                                      </p:cMediaNode>
                                    </p:audio>
                                  </p:sub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push.wav"/>
                                        </p:tgtEl>
                                      </p:cMediaNode>
                                    </p:audio>
                                  </p:sub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2" name="pu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1000" fill="hold"/>
                                        <p:tgtEl>
                                          <p:spTgt spid="2"/>
                                        </p:tgtEl>
                                        <p:attrNameLst>
                                          <p:attrName>ppt_x</p:attrName>
                                        </p:attrNameLst>
                                      </p:cBhvr>
                                      <p:tavLst>
                                        <p:tav tm="0">
                                          <p:val>
                                            <p:strVal val="0-#ppt_w/2"/>
                                          </p:val>
                                        </p:tav>
                                        <p:tav tm="100000">
                                          <p:val>
                                            <p:strVal val="#ppt_x"/>
                                          </p:val>
                                        </p:tav>
                                      </p:tavLst>
                                    </p:anim>
                                    <p:anim calcmode="lin" valueType="num">
                                      <p:cBhvr additive="base">
                                        <p:cTn id="44" dur="1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childTnLst>
                          </p:cTn>
                        </p:par>
                      </p:childTnLst>
                    </p:cTn>
                  </p:par>
                  <p:par>
                    <p:cTn id="50" fill="hold">
                      <p:stCondLst>
                        <p:cond delay="indefinite"/>
                      </p:stCondLst>
                      <p:childTnLst>
                        <p:par>
                          <p:cTn id="51" fill="hold">
                            <p:stCondLst>
                              <p:cond delay="0"/>
                            </p:stCondLst>
                            <p:childTnLst>
                              <p:par>
                                <p:cTn id="52" presetID="17" presetClass="entr" presetSubtype="1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2" name="push.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2000"/>
                                        <p:tgtEl>
                                          <p:spTgt spid="8"/>
                                        </p:tgtEl>
                                      </p:cBhvr>
                                    </p:animEffect>
                                  </p:childTnLst>
                                  <p:subTnLst>
                                    <p:audio>
                                      <p:cMediaNode>
                                        <p:cTn display="0" masterRel="sameClick">
                                          <p:stCondLst>
                                            <p:cond evt="begin" delay="0">
                                              <p:tn val="58"/>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lum contrast="20000"/>
          </a:blip>
          <a:srcRect l="57584" t="32553" r="33230" b="63213"/>
          <a:stretch>
            <a:fillRect/>
          </a:stretch>
        </p:blipFill>
        <p:spPr bwMode="auto">
          <a:xfrm>
            <a:off x="0" y="-24"/>
            <a:ext cx="3357586" cy="928694"/>
          </a:xfrm>
          <a:prstGeom prst="rect">
            <a:avLst/>
          </a:prstGeom>
          <a:noFill/>
          <a:ln w="76200">
            <a:solidFill>
              <a:schemeClr val="accent6">
                <a:lumMod val="75000"/>
              </a:schemeClr>
            </a:solidFill>
            <a:miter lim="800000"/>
            <a:headEnd/>
            <a:tailEnd/>
          </a:ln>
          <a:effectLst/>
        </p:spPr>
      </p:pic>
      <p:sp>
        <p:nvSpPr>
          <p:cNvPr id="4" name="Прямоугольник 3"/>
          <p:cNvSpPr/>
          <p:nvPr/>
        </p:nvSpPr>
        <p:spPr>
          <a:xfrm>
            <a:off x="7072298" y="0"/>
            <a:ext cx="2071702" cy="789640"/>
          </a:xfrm>
          <a:prstGeom prst="rect">
            <a:avLst/>
          </a:prstGeom>
          <a:solidFill>
            <a:schemeClr val="bg2"/>
          </a:solidFill>
        </p:spPr>
        <p:txBody>
          <a:bodyPr wrap="square">
            <a:spAutoFit/>
          </a:bodyPr>
          <a:lstStyle/>
          <a:p>
            <a:pPr algn="ctr">
              <a:lnSpc>
                <a:spcPts val="6000"/>
              </a:lnSpc>
              <a:spcBef>
                <a:spcPts val="600"/>
              </a:spcBef>
            </a:pPr>
            <a:r>
              <a:rPr lang="ru-RU" sz="3600" b="1" dirty="0" smtClean="0">
                <a:solidFill>
                  <a:srgbClr val="FF0000"/>
                </a:solidFill>
                <a:latin typeface="Times New Roman" pitchFamily="18" charset="0"/>
                <a:cs typeface="Times New Roman" pitchFamily="18" charset="0"/>
              </a:rPr>
              <a:t>§ </a:t>
            </a:r>
            <a:r>
              <a:rPr lang="ru-RU" sz="4000" b="1" dirty="0" smtClean="0">
                <a:solidFill>
                  <a:srgbClr val="FF0000"/>
                </a:solidFill>
                <a:latin typeface="Times New Roman" pitchFamily="18" charset="0"/>
                <a:cs typeface="Times New Roman" pitchFamily="18" charset="0"/>
              </a:rPr>
              <a:t>21</a:t>
            </a:r>
            <a:endParaRPr lang="ru-RU" sz="3600" b="1" dirty="0" smtClean="0">
              <a:solidFill>
                <a:srgbClr val="FF0000"/>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4" cstate="print">
            <a:lum bright="-10000" contrast="30000"/>
          </a:blip>
          <a:srcRect l="54847" t="36787" r="35771" b="56373"/>
          <a:stretch>
            <a:fillRect/>
          </a:stretch>
        </p:blipFill>
        <p:spPr bwMode="auto">
          <a:xfrm>
            <a:off x="3357554" y="428604"/>
            <a:ext cx="3429024" cy="1500174"/>
          </a:xfrm>
          <a:prstGeom prst="rect">
            <a:avLst/>
          </a:prstGeom>
          <a:noFill/>
          <a:ln w="76200">
            <a:solidFill>
              <a:schemeClr val="accent6">
                <a:lumMod val="75000"/>
              </a:schemeClr>
            </a:solidFill>
            <a:miter lim="800000"/>
            <a:headEnd/>
            <a:tailEnd/>
          </a:ln>
          <a:effectLst/>
        </p:spPr>
      </p:pic>
      <p:pic>
        <p:nvPicPr>
          <p:cNvPr id="7" name="Picture 2"/>
          <p:cNvPicPr>
            <a:picLocks noChangeAspect="1" noChangeArrowheads="1"/>
          </p:cNvPicPr>
          <p:nvPr/>
        </p:nvPicPr>
        <p:blipFill>
          <a:blip r:embed="rId4" cstate="print">
            <a:lum bright="-10000" contrast="30000"/>
          </a:blip>
          <a:srcRect l="53284" t="43302" r="25000" b="52138"/>
          <a:stretch>
            <a:fillRect/>
          </a:stretch>
        </p:blipFill>
        <p:spPr bwMode="auto">
          <a:xfrm>
            <a:off x="0" y="1928802"/>
            <a:ext cx="7937642" cy="1000108"/>
          </a:xfrm>
          <a:prstGeom prst="rect">
            <a:avLst/>
          </a:prstGeom>
          <a:noFill/>
          <a:ln w="76200">
            <a:solidFill>
              <a:srgbClr val="FFFF00"/>
            </a:solidFill>
            <a:miter lim="800000"/>
            <a:headEnd/>
            <a:tailEnd/>
          </a:ln>
          <a:effectLst/>
        </p:spPr>
      </p:pic>
      <p:pic>
        <p:nvPicPr>
          <p:cNvPr id="8" name="Picture 2"/>
          <p:cNvPicPr>
            <a:picLocks noChangeAspect="1" noChangeArrowheads="1"/>
          </p:cNvPicPr>
          <p:nvPr/>
        </p:nvPicPr>
        <p:blipFill>
          <a:blip r:embed="rId4" cstate="print">
            <a:lum contrast="20000"/>
          </a:blip>
          <a:srcRect l="53284" t="47862" r="25000" b="40411"/>
          <a:stretch>
            <a:fillRect/>
          </a:stretch>
        </p:blipFill>
        <p:spPr bwMode="auto">
          <a:xfrm>
            <a:off x="0" y="2928934"/>
            <a:ext cx="7937642" cy="2571744"/>
          </a:xfrm>
          <a:prstGeom prst="rect">
            <a:avLst/>
          </a:prstGeom>
          <a:noFill/>
          <a:ln w="76200">
            <a:solidFill>
              <a:srgbClr val="006600"/>
            </a:solidFill>
            <a:miter lim="800000"/>
            <a:headEnd/>
            <a:tailEnd/>
          </a:ln>
          <a:effectLst/>
        </p:spPr>
      </p:pic>
      <p:pic>
        <p:nvPicPr>
          <p:cNvPr id="9" name="Picture 2"/>
          <p:cNvPicPr>
            <a:picLocks noChangeAspect="1" noChangeArrowheads="1"/>
          </p:cNvPicPr>
          <p:nvPr/>
        </p:nvPicPr>
        <p:blipFill>
          <a:blip r:embed="rId4" cstate="print">
            <a:lum bright="-10000" contrast="40000"/>
          </a:blip>
          <a:srcRect l="53284" t="59263" r="30690" b="37480"/>
          <a:stretch>
            <a:fillRect/>
          </a:stretch>
        </p:blipFill>
        <p:spPr bwMode="auto">
          <a:xfrm>
            <a:off x="0" y="5572212"/>
            <a:ext cx="5857884" cy="714308"/>
          </a:xfrm>
          <a:prstGeom prst="rect">
            <a:avLst/>
          </a:prstGeom>
          <a:noFill/>
          <a:ln w="57150">
            <a:solidFill>
              <a:srgbClr val="0014AC"/>
            </a:solidFill>
            <a:miter lim="800000"/>
            <a:headEnd/>
            <a:tailEnd/>
          </a:ln>
          <a:effectLst/>
        </p:spPr>
      </p:pic>
      <p:pic>
        <p:nvPicPr>
          <p:cNvPr id="10" name="Picture 2"/>
          <p:cNvPicPr>
            <a:picLocks noChangeAspect="1" noChangeArrowheads="1"/>
          </p:cNvPicPr>
          <p:nvPr/>
        </p:nvPicPr>
        <p:blipFill>
          <a:blip r:embed="rId4" cstate="print">
            <a:lum bright="-10000" contrast="30000"/>
          </a:blip>
          <a:srcRect l="69137" t="58611" r="25000" b="37480"/>
          <a:stretch>
            <a:fillRect/>
          </a:stretch>
        </p:blipFill>
        <p:spPr bwMode="auto">
          <a:xfrm>
            <a:off x="5715008" y="5357826"/>
            <a:ext cx="2143108" cy="857184"/>
          </a:xfrm>
          <a:prstGeom prst="rect">
            <a:avLst/>
          </a:prstGeom>
          <a:noFill/>
          <a:ln w="76200">
            <a:solidFill>
              <a:srgbClr val="FF0000"/>
            </a:solidFill>
            <a:miter lim="800000"/>
            <a:headEnd/>
            <a:tailEnd/>
          </a:ln>
          <a:effectLst/>
        </p:spPr>
      </p:pic>
      <p:sp>
        <p:nvSpPr>
          <p:cNvPr id="6" name="Скругленный прямоугольник 5"/>
          <p:cNvSpPr/>
          <p:nvPr/>
        </p:nvSpPr>
        <p:spPr bwMode="auto">
          <a:xfrm rot="20730859">
            <a:off x="4496402" y="3292089"/>
            <a:ext cx="3286148" cy="955550"/>
          </a:xfrm>
          <a:prstGeom prst="roundRect">
            <a:avLst/>
          </a:prstGeom>
          <a:solidFill>
            <a:schemeClr val="bg1"/>
          </a:solidFill>
          <a:ln w="76200">
            <a:solidFill>
              <a:schemeClr val="bg1"/>
            </a:solidFill>
            <a:round/>
            <a:headEnd/>
            <a:tailEnd type="triangle" w="med" len="med"/>
          </a:ln>
        </p:spPr>
        <p:txBody>
          <a:bodyPr vert="horz" wrap="square" lIns="91440" tIns="45720" rIns="91440" bIns="45720" numCol="1" rtlCol="0" anchor="t" anchorCtr="0" compatLnSpc="1">
            <a:prstTxWarp prst="textNoShape">
              <a:avLst/>
            </a:prstTxWarp>
          </a:bodyPr>
          <a:lstStyle/>
          <a:p>
            <a:pPr algn="ctr"/>
            <a:endParaRPr lang="ru-RU"/>
          </a:p>
        </p:txBody>
      </p:sp>
      <p:sp>
        <p:nvSpPr>
          <p:cNvPr id="11" name="Скругленный прямоугольник 10"/>
          <p:cNvSpPr/>
          <p:nvPr/>
        </p:nvSpPr>
        <p:spPr bwMode="auto">
          <a:xfrm rot="20730859">
            <a:off x="4424963" y="3220651"/>
            <a:ext cx="3286148" cy="955550"/>
          </a:xfrm>
          <a:prstGeom prst="roundRect">
            <a:avLst/>
          </a:prstGeom>
          <a:noFill/>
          <a:ln w="76200">
            <a:solidFill>
              <a:srgbClr val="0000FF"/>
            </a:solidFill>
            <a:round/>
            <a:headEnd/>
            <a:tailEnd type="triangle" w="med" len="med"/>
          </a:ln>
        </p:spPr>
        <p:txBody>
          <a:bodyPr vert="horz" wrap="square" lIns="91440" tIns="45720" rIns="91440" bIns="45720" numCol="1" rtlCol="0" anchor="t" anchorCtr="0" compatLnSpc="1">
            <a:prstTxWarp prst="textNoShape">
              <a:avLst/>
            </a:prstTxWarp>
          </a:bodyP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ipe(left)">
                                      <p:cBhvr>
                                        <p:cTn id="14" dur="2000"/>
                                        <p:tgtEl>
                                          <p:spTgt spid="3074"/>
                                        </p:tgtEl>
                                      </p:cBhvr>
                                    </p:animEffect>
                                  </p:childTnLst>
                                  <p:subTnLst>
                                    <p:audio>
                                      <p:cMediaNode>
                                        <p:cTn display="0" masterRel="sameClick">
                                          <p:stCondLst>
                                            <p:cond evt="begin" delay="0">
                                              <p:tn val="12"/>
                                            </p:cond>
                                          </p:stCondLst>
                                          <p:endCondLst>
                                            <p:cond evt="onStopAudio" delay="0">
                                              <p:tgtEl>
                                                <p:sldTgt/>
                                              </p:tgtEl>
                                            </p:cond>
                                          </p:endCondLst>
                                        </p:cTn>
                                        <p:tgtEl>
                                          <p:sndTgt r:embed="rId2" name="push.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2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push.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2000"/>
                                        <p:tgtEl>
                                          <p:spTgt spid="7"/>
                                        </p:tgtEl>
                                      </p:cBhvr>
                                    </p:animEffect>
                                  </p:childTnLst>
                                  <p:subTnLst>
                                    <p:audio>
                                      <p:cMediaNode>
                                        <p:cTn display="0" masterRel="sameClick">
                                          <p:stCondLst>
                                            <p:cond evt="begin" delay="0">
                                              <p:tn val="22"/>
                                            </p:cond>
                                          </p:stCondLst>
                                          <p:endCondLst>
                                            <p:cond evt="onStopAudio" delay="0">
                                              <p:tgtEl>
                                                <p:sldTgt/>
                                              </p:tgtEl>
                                            </p:cond>
                                          </p:endCondLst>
                                        </p:cTn>
                                        <p:tgtEl>
                                          <p:sndTgt r:embed="rId2" name="push.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2000"/>
                                        <p:tgtEl>
                                          <p:spTgt spid="8"/>
                                        </p:tgtEl>
                                      </p:cBhvr>
                                    </p:animEffect>
                                  </p:childTnLst>
                                  <p:subTnLst>
                                    <p:audio>
                                      <p:cMediaNode>
                                        <p:cTn display="0" masterRel="sameClick">
                                          <p:stCondLst>
                                            <p:cond evt="begin" delay="0">
                                              <p:tn val="27"/>
                                            </p:cond>
                                          </p:stCondLst>
                                          <p:endCondLst>
                                            <p:cond evt="onStopAudio" delay="0">
                                              <p:tgtEl>
                                                <p:sldTgt/>
                                              </p:tgtEl>
                                            </p:cond>
                                          </p:endCondLst>
                                        </p:cTn>
                                        <p:tgtEl>
                                          <p:sndTgt r:embed="rId2" name="push.wav"/>
                                        </p:tgtEl>
                                      </p:cMediaNode>
                                    </p:audio>
                                  </p:subTnLst>
                                </p:cTn>
                              </p:par>
                              <p:par>
                                <p:cTn id="30" presetID="53"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2000"/>
                                        <p:tgtEl>
                                          <p:spTgt spid="9"/>
                                        </p:tgtEl>
                                      </p:cBhvr>
                                    </p:animEffect>
                                  </p:childTnLst>
                                  <p:subTnLst>
                                    <p:audio>
                                      <p:cMediaNode>
                                        <p:cTn display="0" masterRel="sameClick">
                                          <p:stCondLst>
                                            <p:cond evt="begin" delay="0">
                                              <p:tn val="37"/>
                                            </p:cond>
                                          </p:stCondLst>
                                          <p:endCondLst>
                                            <p:cond evt="onStopAudio" delay="0">
                                              <p:tgtEl>
                                                <p:sldTgt/>
                                              </p:tgtEl>
                                            </p:cond>
                                          </p:endCondLst>
                                        </p:cTn>
                                        <p:tgtEl>
                                          <p:sndTgt r:embed="rId2" name="push.wav"/>
                                        </p:tgtEl>
                                      </p:cMediaNode>
                                    </p:audio>
                                  </p:subTnLst>
                                </p:cTn>
                              </p:par>
                            </p:childTnLst>
                          </p:cTn>
                        </p:par>
                      </p:childTnLst>
                    </p:cTn>
                  </p:par>
                  <p:par>
                    <p:cTn id="40" fill="hold">
                      <p:stCondLst>
                        <p:cond delay="indefinite"/>
                      </p:stCondLst>
                      <p:childTnLst>
                        <p:par>
                          <p:cTn id="41" fill="hold">
                            <p:stCondLst>
                              <p:cond delay="0"/>
                            </p:stCondLst>
                            <p:childTnLst>
                              <p:par>
                                <p:cTn id="42" presetID="21" presetClass="entr" presetSubtype="2"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2)">
                                      <p:cBhvr>
                                        <p:cTn id="44" dur="1000"/>
                                        <p:tgtEl>
                                          <p:spTgt spid="11"/>
                                        </p:tgtEl>
                                      </p:cBhvr>
                                    </p:animEffect>
                                  </p:childTnLst>
                                  <p:subTnLst>
                                    <p:audio>
                                      <p:cMediaNode>
                                        <p:cTn display="0" masterRel="sameClick">
                                          <p:stCondLst>
                                            <p:cond evt="begin" delay="0">
                                              <p:tn val="42"/>
                                            </p:cond>
                                          </p:stCondLst>
                                          <p:endCondLst>
                                            <p:cond evt="onStopAudio" delay="0">
                                              <p:tgtEl>
                                                <p:sldTgt/>
                                              </p:tgtEl>
                                            </p:cond>
                                          </p:endCondLst>
                                        </p:cTn>
                                        <p:tgtEl>
                                          <p:sndTgt r:embed="rId3" name="applause.wav"/>
                                        </p:tgtEl>
                                      </p:cMediaNode>
                                    </p:audio>
                                  </p:subTnLst>
                                </p:cTn>
                              </p:par>
                              <p:par>
                                <p:cTn id="45" presetID="9" presetClass="exit" presetSubtype="0" fill="hold" grpId="1" nodeType="withEffect">
                                  <p:stCondLst>
                                    <p:cond delay="0"/>
                                  </p:stCondLst>
                                  <p:childTnLst>
                                    <p:animEffect transition="out" filter="dissolv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2000"/>
                                        <p:tgtEl>
                                          <p:spTgt spid="10"/>
                                        </p:tgtEl>
                                      </p:cBhvr>
                                    </p:animEffect>
                                  </p:childTnLst>
                                  <p:subTnLst>
                                    <p:audio>
                                      <p:cMediaNode>
                                        <p:cTn display="0" masterRel="sameClick">
                                          <p:stCondLst>
                                            <p:cond evt="begin" delay="0">
                                              <p:tn val="50"/>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7" cstate="print">
            <a:lum bright="-10000" contrast="30000"/>
          </a:blip>
          <a:srcRect l="51444" t="30826" r="25000" b="28306"/>
          <a:stretch>
            <a:fillRect/>
          </a:stretch>
        </p:blipFill>
        <p:spPr bwMode="auto">
          <a:xfrm>
            <a:off x="2500329" y="0"/>
            <a:ext cx="6643703" cy="6143644"/>
          </a:xfrm>
          <a:prstGeom prst="rect">
            <a:avLst/>
          </a:prstGeom>
          <a:noFill/>
          <a:ln w="9525">
            <a:noFill/>
            <a:miter lim="800000"/>
            <a:headEnd/>
            <a:tailEnd/>
          </a:ln>
          <a:effectLst/>
        </p:spPr>
      </p:pic>
      <p:sp>
        <p:nvSpPr>
          <p:cNvPr id="4" name="Прямоугольник 3"/>
          <p:cNvSpPr/>
          <p:nvPr/>
        </p:nvSpPr>
        <p:spPr>
          <a:xfrm>
            <a:off x="0" y="0"/>
            <a:ext cx="1214446" cy="605294"/>
          </a:xfrm>
          <a:prstGeom prst="rect">
            <a:avLst/>
          </a:prstGeom>
          <a:solidFill>
            <a:schemeClr val="bg2"/>
          </a:solidFill>
        </p:spPr>
        <p:txBody>
          <a:bodyPr wrap="square">
            <a:spAutoFit/>
          </a:bodyPr>
          <a:lstStyle/>
          <a:p>
            <a:pPr algn="ctr">
              <a:lnSpc>
                <a:spcPts val="4000"/>
              </a:lnSpc>
              <a:spcBef>
                <a:spcPts val="600"/>
              </a:spcBef>
            </a:pPr>
            <a:r>
              <a:rPr lang="ru-RU" sz="3600" b="1" dirty="0" smtClean="0">
                <a:solidFill>
                  <a:srgbClr val="FF0000"/>
                </a:solidFill>
                <a:latin typeface="Times New Roman" pitchFamily="18" charset="0"/>
                <a:cs typeface="Times New Roman" pitchFamily="18" charset="0"/>
              </a:rPr>
              <a:t>§ 121</a:t>
            </a:r>
          </a:p>
        </p:txBody>
      </p:sp>
      <p:pic>
        <p:nvPicPr>
          <p:cNvPr id="2050" name="Picture 2"/>
          <p:cNvPicPr>
            <a:picLocks noChangeAspect="1" noChangeArrowheads="1"/>
          </p:cNvPicPr>
          <p:nvPr/>
        </p:nvPicPr>
        <p:blipFill>
          <a:blip r:embed="rId7" cstate="print"/>
          <a:srcRect l="49924" t="30826" r="48303" b="33058"/>
          <a:stretch>
            <a:fillRect/>
          </a:stretch>
        </p:blipFill>
        <p:spPr bwMode="auto">
          <a:xfrm>
            <a:off x="2071670" y="0"/>
            <a:ext cx="500066" cy="5429264"/>
          </a:xfrm>
          <a:prstGeom prst="rect">
            <a:avLst/>
          </a:prstGeom>
          <a:noFill/>
          <a:ln w="9525">
            <a:noFill/>
            <a:miter lim="800000"/>
            <a:headEnd/>
            <a:tailEnd/>
          </a:ln>
          <a:effectLst/>
        </p:spPr>
      </p:pic>
      <p:cxnSp>
        <p:nvCxnSpPr>
          <p:cNvPr id="7" name="Прямая со стрелкой 6"/>
          <p:cNvCxnSpPr/>
          <p:nvPr/>
        </p:nvCxnSpPr>
        <p:spPr>
          <a:xfrm rot="10800000">
            <a:off x="4572000" y="2071678"/>
            <a:ext cx="2786082" cy="142876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V="1">
            <a:off x="5143504" y="1214422"/>
            <a:ext cx="1357322" cy="928694"/>
          </a:xfrm>
          <a:prstGeom prst="straightConnector1">
            <a:avLst/>
          </a:prstGeom>
          <a:ln w="57150">
            <a:solidFill>
              <a:srgbClr val="0014AC"/>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5400000">
            <a:off x="5072066" y="1714488"/>
            <a:ext cx="2643206" cy="178595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7" cstate="print"/>
          <a:srcRect l="67908" t="71694" r="25000" b="23554"/>
          <a:stretch>
            <a:fillRect/>
          </a:stretch>
        </p:blipFill>
        <p:spPr bwMode="auto">
          <a:xfrm rot="1684273">
            <a:off x="4063538" y="2807043"/>
            <a:ext cx="3000396" cy="714380"/>
          </a:xfrm>
          <a:prstGeom prst="rect">
            <a:avLst/>
          </a:prstGeom>
          <a:noFill/>
          <a:ln w="57150">
            <a:solidFill>
              <a:srgbClr val="0014AC"/>
            </a:solidFill>
            <a:miter lim="800000"/>
            <a:headEnd/>
            <a:tailEnd/>
          </a:ln>
          <a:effectLst/>
        </p:spPr>
      </p:pic>
      <p:pic>
        <p:nvPicPr>
          <p:cNvPr id="9" name="Picture 2"/>
          <p:cNvPicPr>
            <a:picLocks noChangeAspect="1" noChangeArrowheads="1"/>
          </p:cNvPicPr>
          <p:nvPr/>
        </p:nvPicPr>
        <p:blipFill>
          <a:blip r:embed="rId7" cstate="print">
            <a:duotone>
              <a:prstClr val="black"/>
              <a:schemeClr val="accent4">
                <a:tint val="45000"/>
                <a:satMod val="400000"/>
              </a:schemeClr>
            </a:duotone>
            <a:lum bright="-10000" contrast="30000"/>
          </a:blip>
          <a:srcRect l="28689" t="55556" r="50618" b="38814"/>
          <a:stretch>
            <a:fillRect/>
          </a:stretch>
        </p:blipFill>
        <p:spPr bwMode="auto">
          <a:xfrm>
            <a:off x="4143372" y="0"/>
            <a:ext cx="4929222" cy="804771"/>
          </a:xfrm>
          <a:prstGeom prst="rect">
            <a:avLst/>
          </a:prstGeom>
          <a:noFill/>
          <a:ln w="57150">
            <a:solidFill>
              <a:srgbClr val="006600"/>
            </a:solidFill>
            <a:miter lim="800000"/>
            <a:headEnd/>
            <a:tailEnd/>
          </a:ln>
          <a:effectLst/>
        </p:spPr>
      </p:pic>
      <p:pic>
        <p:nvPicPr>
          <p:cNvPr id="14" name="Picture 2"/>
          <p:cNvPicPr>
            <a:picLocks noChangeAspect="1" noChangeArrowheads="1"/>
          </p:cNvPicPr>
          <p:nvPr/>
        </p:nvPicPr>
        <p:blipFill>
          <a:blip r:embed="rId7" cstate="print">
            <a:lum bright="-10000" contrast="30000"/>
          </a:blip>
          <a:srcRect l="52457" t="71694" r="40198" b="23554"/>
          <a:stretch>
            <a:fillRect/>
          </a:stretch>
        </p:blipFill>
        <p:spPr bwMode="auto">
          <a:xfrm>
            <a:off x="0" y="2928934"/>
            <a:ext cx="2071670" cy="714380"/>
          </a:xfrm>
          <a:prstGeom prst="rect">
            <a:avLst/>
          </a:prstGeom>
          <a:noFill/>
          <a:ln w="76200">
            <a:solidFill>
              <a:srgbClr val="FF0000"/>
            </a:solidFill>
            <a:miter lim="800000"/>
            <a:headEnd/>
            <a:tailEnd/>
          </a:ln>
          <a:effectLst/>
        </p:spPr>
      </p:pic>
      <p:pic>
        <p:nvPicPr>
          <p:cNvPr id="15" name="Picture 2"/>
          <p:cNvPicPr>
            <a:picLocks noChangeAspect="1" noChangeArrowheads="1"/>
          </p:cNvPicPr>
          <p:nvPr/>
        </p:nvPicPr>
        <p:blipFill>
          <a:blip r:embed="rId7" cstate="print">
            <a:lum bright="-10000" contrast="30000"/>
          </a:blip>
          <a:srcRect l="61069" t="71694" r="32852" b="24504"/>
          <a:stretch>
            <a:fillRect/>
          </a:stretch>
        </p:blipFill>
        <p:spPr bwMode="auto">
          <a:xfrm>
            <a:off x="7358082" y="6215082"/>
            <a:ext cx="1714480" cy="571504"/>
          </a:xfrm>
          <a:prstGeom prst="rect">
            <a:avLst/>
          </a:prstGeom>
          <a:noFill/>
          <a:ln w="57150">
            <a:solidFill>
              <a:srgbClr val="006600"/>
            </a:solidFill>
            <a:miter lim="800000"/>
            <a:headEnd/>
            <a:tailEnd/>
          </a:ln>
          <a:effectLst/>
        </p:spPr>
      </p:pic>
      <p:sp>
        <p:nvSpPr>
          <p:cNvPr id="18" name="Скругленный прямоугольник 17"/>
          <p:cNvSpPr/>
          <p:nvPr/>
        </p:nvSpPr>
        <p:spPr bwMode="auto">
          <a:xfrm>
            <a:off x="2643174" y="3759334"/>
            <a:ext cx="3357586" cy="955550"/>
          </a:xfrm>
          <a:prstGeom prst="roundRect">
            <a:avLst/>
          </a:prstGeom>
          <a:noFill/>
          <a:ln w="76200">
            <a:solidFill>
              <a:schemeClr val="tx1"/>
            </a:solidFill>
            <a:round/>
            <a:headEnd/>
            <a:tailEnd type="triangle" w="med" len="med"/>
          </a:ln>
        </p:spPr>
        <p:txBody>
          <a:bodyPr vert="horz" wrap="square" lIns="91440" tIns="45720" rIns="91440" bIns="45720" numCol="1" rtlCol="0" anchor="t" anchorCtr="0" compatLnSpc="1">
            <a:prstTxWarp prst="textNoShape">
              <a:avLst/>
            </a:prstTxWarp>
          </a:bodyP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2" name="push.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wipe(down)">
                                      <p:cBhvr>
                                        <p:cTn id="20" dur="2000"/>
                                        <p:tgtEl>
                                          <p:spTgt spid="2050"/>
                                        </p:tgtEl>
                                      </p:cBhvr>
                                    </p:animEffect>
                                  </p:childTnLst>
                                  <p:subTnLst>
                                    <p:audio>
                                      <p:cMediaNode>
                                        <p:cTn display="0" masterRel="sameClick">
                                          <p:stCondLst>
                                            <p:cond evt="begin" delay="0">
                                              <p:tn val="18"/>
                                            </p:cond>
                                          </p:stCondLst>
                                          <p:endCondLst>
                                            <p:cond evt="onStopAudio" delay="0">
                                              <p:tgtEl>
                                                <p:sldTgt/>
                                              </p:tgtEl>
                                            </p:cond>
                                          </p:endCondLst>
                                        </p:cTn>
                                        <p:tgtEl>
                                          <p:sndTgt r:embed="rId2" name="push.wav"/>
                                        </p:tgtEl>
                                      </p:cMediaNode>
                                    </p:audio>
                                  </p:sub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pu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1+#ppt_w/2"/>
                                          </p:val>
                                        </p:tav>
                                        <p:tav tm="100000">
                                          <p:val>
                                            <p:strVal val="#ppt_x"/>
                                          </p:val>
                                        </p:tav>
                                      </p:tavLst>
                                    </p:anim>
                                    <p:anim calcmode="lin" valueType="num">
                                      <p:cBhvr additive="base">
                                        <p:cTn id="32" dur="20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ind.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ppt_x"/>
                                          </p:val>
                                        </p:tav>
                                        <p:tav tm="100000">
                                          <p:val>
                                            <p:strVal val="#ppt_x"/>
                                          </p:val>
                                        </p:tav>
                                      </p:tavLst>
                                    </p:anim>
                                    <p:anim calcmode="lin" valueType="num">
                                      <p:cBhvr additive="base">
                                        <p:cTn id="44" dur="1000" fill="hold"/>
                                        <p:tgtEl>
                                          <p:spTgt spid="1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voltage.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subTnLst>
                                    <p:audio>
                                      <p:cMediaNode>
                                        <p:cTn display="0" masterRel="sameClick">
                                          <p:stCondLst>
                                            <p:cond evt="begin" delay="0">
                                              <p:tn val="47"/>
                                            </p:cond>
                                          </p:stCondLst>
                                          <p:endCondLst>
                                            <p:cond evt="onStopAudio" delay="0">
                                              <p:tgtEl>
                                                <p:sldTgt/>
                                              </p:tgtEl>
                                            </p:cond>
                                          </p:endCondLst>
                                        </p:cTn>
                                        <p:tgtEl>
                                          <p:sndTgt r:embed="rId3" name="wind.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subTnLst>
                                    <p:audio>
                                      <p:cMediaNode>
                                        <p:cTn display="0" masterRel="sameClick">
                                          <p:stCondLst>
                                            <p:cond evt="begin" delay="0">
                                              <p:tn val="52"/>
                                            </p:cond>
                                          </p:stCondLst>
                                          <p:endCondLst>
                                            <p:cond evt="onStopAudio" delay="0">
                                              <p:tgtEl>
                                                <p:sldTgt/>
                                              </p:tgtEl>
                                            </p:cond>
                                          </p:endCondLst>
                                        </p:cTn>
                                        <p:tgtEl>
                                          <p:sndTgt r:embed="rId3" name="wind.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up)">
                                      <p:cBhvr>
                                        <p:cTn id="59" dur="500"/>
                                        <p:tgtEl>
                                          <p:spTgt spid="10"/>
                                        </p:tgtEl>
                                      </p:cBhvr>
                                    </p:animEffect>
                                  </p:childTnLst>
                                  <p:subTnLst>
                                    <p:audio>
                                      <p:cMediaNode>
                                        <p:cTn display="0" masterRel="sameClick">
                                          <p:stCondLst>
                                            <p:cond evt="begin" delay="0">
                                              <p:tn val="57"/>
                                            </p:cond>
                                          </p:stCondLst>
                                          <p:endCondLst>
                                            <p:cond evt="onStopAudio" delay="0">
                                              <p:tgtEl>
                                                <p:sldTgt/>
                                              </p:tgtEl>
                                            </p:cond>
                                          </p:endCondLst>
                                        </p:cTn>
                                        <p:tgtEl>
                                          <p:sndTgt r:embed="rId6" name="drumroll.wav"/>
                                        </p:tgtEl>
                                      </p:cMediaNode>
                                    </p:audio>
                                  </p:sub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heel(1)">
                                      <p:cBhvr>
                                        <p:cTn id="64" dur="1000"/>
                                        <p:tgtEl>
                                          <p:spTgt spid="18"/>
                                        </p:tgtEl>
                                      </p:cBhvr>
                                    </p:animEffect>
                                  </p:childTnLst>
                                  <p:subTnLst>
                                    <p:audio>
                                      <p:cMediaNode>
                                        <p:cTn display="0" masterRel="sameClick">
                                          <p:stCondLst>
                                            <p:cond evt="begin" delay="0">
                                              <p:tn val="62"/>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8501090" cy="1446550"/>
          </a:xfrm>
          <a:prstGeom prst="rect">
            <a:avLst/>
          </a:prstGeom>
          <a:solidFill>
            <a:schemeClr val="bg1">
              <a:lumMod val="85000"/>
            </a:schemeClr>
          </a:solidFill>
        </p:spPr>
        <p:txBody>
          <a:bodyPr wrap="square">
            <a:spAutoFit/>
          </a:bodyPr>
          <a:lstStyle/>
          <a:p>
            <a:r>
              <a:rPr lang="ru-RU" sz="4400" b="1" dirty="0" smtClean="0">
                <a:latin typeface="Times New Roman" pitchFamily="18" charset="0"/>
                <a:cs typeface="Times New Roman" pitchFamily="18" charset="0"/>
              </a:rPr>
              <a:t>Как переносится </a:t>
            </a:r>
            <a:r>
              <a:rPr lang="ru-RU" sz="4400" b="1" dirty="0" smtClean="0">
                <a:solidFill>
                  <a:srgbClr val="FF0000"/>
                </a:solidFill>
                <a:latin typeface="Times New Roman" pitchFamily="18" charset="0"/>
                <a:cs typeface="Times New Roman" pitchFamily="18" charset="0"/>
              </a:rPr>
              <a:t>энергия</a:t>
            </a:r>
            <a:r>
              <a:rPr lang="ru-RU" sz="4400" b="1" dirty="0" smtClean="0">
                <a:solidFill>
                  <a:srgbClr val="0014AC"/>
                </a:solidFill>
                <a:latin typeface="Times New Roman" pitchFamily="18" charset="0"/>
                <a:cs typeface="Times New Roman" pitchFamily="18" charset="0"/>
              </a:rPr>
              <a:t> из </a:t>
            </a:r>
            <a:r>
              <a:rPr lang="ru-RU" sz="4400" b="1" dirty="0" smtClean="0">
                <a:solidFill>
                  <a:srgbClr val="006600"/>
                </a:solidFill>
                <a:latin typeface="Times New Roman" pitchFamily="18" charset="0"/>
                <a:cs typeface="Times New Roman" pitchFamily="18" charset="0"/>
              </a:rPr>
              <a:t>центра</a:t>
            </a:r>
            <a:r>
              <a:rPr lang="ru-RU" sz="4400" b="1" dirty="0" smtClean="0">
                <a:solidFill>
                  <a:srgbClr val="0014AC"/>
                </a:solidFill>
                <a:latin typeface="Times New Roman" pitchFamily="18" charset="0"/>
                <a:cs typeface="Times New Roman" pitchFamily="18" charset="0"/>
              </a:rPr>
              <a:t> </a:t>
            </a:r>
            <a:r>
              <a:rPr lang="ru-RU" sz="4400" b="1" dirty="0" smtClean="0">
                <a:latin typeface="Times New Roman" pitchFamily="18" charset="0"/>
                <a:cs typeface="Times New Roman" pitchFamily="18" charset="0"/>
              </a:rPr>
              <a:t>звезды на </a:t>
            </a:r>
            <a:r>
              <a:rPr lang="ru-RU" sz="4400" b="1" dirty="0" smtClean="0">
                <a:solidFill>
                  <a:srgbClr val="0014AC"/>
                </a:solidFill>
                <a:latin typeface="Times New Roman" pitchFamily="18" charset="0"/>
                <a:cs typeface="Times New Roman" pitchFamily="18" charset="0"/>
              </a:rPr>
              <a:t>поверхность?</a:t>
            </a:r>
            <a:endParaRPr lang="ru-RU" sz="4400" dirty="0">
              <a:solidFill>
                <a:srgbClr val="0014AC"/>
              </a:solidFill>
              <a:latin typeface="Times New Roman" pitchFamily="18" charset="0"/>
              <a:cs typeface="Times New Roman" pitchFamily="18" charset="0"/>
            </a:endParaRPr>
          </a:p>
        </p:txBody>
      </p:sp>
      <p:sp>
        <p:nvSpPr>
          <p:cNvPr id="9" name="Прямоугольник 8"/>
          <p:cNvSpPr/>
          <p:nvPr/>
        </p:nvSpPr>
        <p:spPr>
          <a:xfrm>
            <a:off x="0" y="1500174"/>
            <a:ext cx="9144000" cy="1446550"/>
          </a:xfrm>
          <a:prstGeom prst="rect">
            <a:avLst/>
          </a:prstGeom>
          <a:solidFill>
            <a:schemeClr val="bg1">
              <a:lumMod val="85000"/>
            </a:schemeClr>
          </a:solidFill>
        </p:spPr>
        <p:txBody>
          <a:bodyPr wrap="square">
            <a:spAutoFit/>
          </a:bodyPr>
          <a:lstStyle/>
          <a:p>
            <a:r>
              <a:rPr lang="ru-RU" sz="4400" b="1" dirty="0" smtClean="0">
                <a:solidFill>
                  <a:srgbClr val="0014AC"/>
                </a:solidFill>
                <a:latin typeface="Times New Roman" pitchFamily="18" charset="0"/>
                <a:cs typeface="Times New Roman" pitchFamily="18" charset="0"/>
              </a:rPr>
              <a:t>Какие реакции служат источником </a:t>
            </a:r>
            <a:r>
              <a:rPr lang="ru-RU" sz="4400" b="1" dirty="0" smtClean="0">
                <a:solidFill>
                  <a:srgbClr val="FF0000"/>
                </a:solidFill>
                <a:latin typeface="Times New Roman" pitchFamily="18" charset="0"/>
                <a:cs typeface="Times New Roman" pitchFamily="18" charset="0"/>
              </a:rPr>
              <a:t>энергии</a:t>
            </a:r>
            <a:r>
              <a:rPr lang="ru-RU" sz="4400" b="1" dirty="0" smtClean="0">
                <a:solidFill>
                  <a:srgbClr val="0014AC"/>
                </a:solidFill>
                <a:latin typeface="Times New Roman" pitchFamily="18" charset="0"/>
                <a:cs typeface="Times New Roman" pitchFamily="18" charset="0"/>
              </a:rPr>
              <a:t> у звёзд?</a:t>
            </a:r>
            <a:endParaRPr lang="ru-RU" sz="4400" dirty="0">
              <a:solidFill>
                <a:srgbClr val="0014AC"/>
              </a:solidFill>
              <a:latin typeface="Times New Roman" pitchFamily="18" charset="0"/>
              <a:cs typeface="Times New Roman" pitchFamily="18" charset="0"/>
            </a:endParaRPr>
          </a:p>
        </p:txBody>
      </p:sp>
      <p:sp>
        <p:nvSpPr>
          <p:cNvPr id="10" name="Прямоугольник 9"/>
          <p:cNvSpPr/>
          <p:nvPr/>
        </p:nvSpPr>
        <p:spPr>
          <a:xfrm>
            <a:off x="0" y="3000372"/>
            <a:ext cx="9144000" cy="769441"/>
          </a:xfrm>
          <a:prstGeom prst="rect">
            <a:avLst/>
          </a:prstGeom>
          <a:solidFill>
            <a:schemeClr val="bg2"/>
          </a:solidFill>
        </p:spPr>
        <p:txBody>
          <a:bodyPr wrap="square">
            <a:spAutoFit/>
          </a:bodyPr>
          <a:lstStyle/>
          <a:p>
            <a:r>
              <a:rPr lang="ru-RU" sz="4400" b="1" dirty="0" smtClean="0">
                <a:solidFill>
                  <a:srgbClr val="0014AC"/>
                </a:solidFill>
                <a:latin typeface="Times New Roman" pitchFamily="18" charset="0"/>
                <a:cs typeface="Times New Roman" pitchFamily="18" charset="0"/>
              </a:rPr>
              <a:t>Как устроен красный гигант?</a:t>
            </a:r>
            <a:endParaRPr lang="ru-RU" sz="4400" dirty="0">
              <a:solidFill>
                <a:srgbClr val="0014AC"/>
              </a:solidFill>
              <a:latin typeface="Times New Roman" pitchFamily="18" charset="0"/>
              <a:cs typeface="Times New Roman" pitchFamily="18" charset="0"/>
            </a:endParaRPr>
          </a:p>
        </p:txBody>
      </p:sp>
      <p:sp>
        <p:nvSpPr>
          <p:cNvPr id="12" name="Прямоугольник 11"/>
          <p:cNvSpPr/>
          <p:nvPr/>
        </p:nvSpPr>
        <p:spPr>
          <a:xfrm>
            <a:off x="0" y="3714752"/>
            <a:ext cx="9144000" cy="1446550"/>
          </a:xfrm>
          <a:prstGeom prst="rect">
            <a:avLst/>
          </a:prstGeom>
          <a:solidFill>
            <a:schemeClr val="bg2"/>
          </a:solidFill>
        </p:spPr>
        <p:txBody>
          <a:bodyPr wrap="square">
            <a:spAutoFit/>
          </a:bodyPr>
          <a:lstStyle/>
          <a:p>
            <a:r>
              <a:rPr lang="ru-RU" sz="4400" b="1" dirty="0" smtClean="0">
                <a:solidFill>
                  <a:srgbClr val="0014AC"/>
                </a:solidFill>
                <a:latin typeface="Times New Roman" pitchFamily="18" charset="0"/>
                <a:cs typeface="Times New Roman" pitchFamily="18" charset="0"/>
              </a:rPr>
              <a:t>Что такое </a:t>
            </a:r>
            <a:r>
              <a:rPr lang="ru-RU" sz="4400" b="1" dirty="0" smtClean="0">
                <a:solidFill>
                  <a:srgbClr val="FF0000"/>
                </a:solidFill>
                <a:latin typeface="Times New Roman" pitchFamily="18" charset="0"/>
                <a:cs typeface="Times New Roman" pitchFamily="18" charset="0"/>
              </a:rPr>
              <a:t>пульсары</a:t>
            </a:r>
            <a:r>
              <a:rPr lang="ru-RU" sz="4400" b="1" dirty="0" smtClean="0">
                <a:solidFill>
                  <a:srgbClr val="0014AC"/>
                </a:solidFill>
                <a:latin typeface="Times New Roman" pitchFamily="18" charset="0"/>
                <a:cs typeface="Times New Roman" pitchFamily="18" charset="0"/>
              </a:rPr>
              <a:t> и чем они интересны?</a:t>
            </a:r>
            <a:endParaRPr lang="ru-RU" sz="4400" dirty="0">
              <a:solidFill>
                <a:srgbClr val="0014AC"/>
              </a:solidFill>
              <a:latin typeface="Times New Roman" pitchFamily="18" charset="0"/>
              <a:cs typeface="Times New Roman" pitchFamily="18" charset="0"/>
            </a:endParaRPr>
          </a:p>
        </p:txBody>
      </p:sp>
      <p:sp>
        <p:nvSpPr>
          <p:cNvPr id="13" name="Прямоугольник 12"/>
          <p:cNvSpPr/>
          <p:nvPr/>
        </p:nvSpPr>
        <p:spPr>
          <a:xfrm>
            <a:off x="0" y="5288364"/>
            <a:ext cx="9144000" cy="1569660"/>
          </a:xfrm>
          <a:prstGeom prst="rect">
            <a:avLst/>
          </a:prstGeom>
          <a:solidFill>
            <a:schemeClr val="bg2"/>
          </a:solidFill>
        </p:spPr>
        <p:txBody>
          <a:bodyPr wrap="square">
            <a:spAutoFit/>
          </a:bodyPr>
          <a:lstStyle/>
          <a:p>
            <a:r>
              <a:rPr lang="ru-RU" sz="4800" b="1" dirty="0" smtClean="0">
                <a:solidFill>
                  <a:srgbClr val="0014AC"/>
                </a:solidFill>
                <a:latin typeface="Times New Roman" pitchFamily="18" charset="0"/>
                <a:cs typeface="Times New Roman" pitchFamily="18" charset="0"/>
              </a:rPr>
              <a:t>Как появились </a:t>
            </a:r>
            <a:r>
              <a:rPr lang="ru-RU" sz="4800" b="1" dirty="0" smtClean="0">
                <a:solidFill>
                  <a:srgbClr val="FF0000"/>
                </a:solidFill>
                <a:latin typeface="Times New Roman" pitchFamily="18" charset="0"/>
                <a:cs typeface="Times New Roman" pitchFamily="18" charset="0"/>
              </a:rPr>
              <a:t>элементы</a:t>
            </a:r>
            <a:r>
              <a:rPr lang="ru-RU" sz="4800" b="1" dirty="0" smtClean="0">
                <a:solidFill>
                  <a:srgbClr val="0014AC"/>
                </a:solidFill>
                <a:latin typeface="Times New Roman" pitchFamily="18" charset="0"/>
                <a:cs typeface="Times New Roman" pitchFamily="18" charset="0"/>
              </a:rPr>
              <a:t> таблицы </a:t>
            </a:r>
            <a:r>
              <a:rPr lang="ru-RU" sz="4800" b="1" i="1" dirty="0" smtClean="0">
                <a:solidFill>
                  <a:srgbClr val="365D21"/>
                </a:solidFill>
                <a:latin typeface="Times New Roman" pitchFamily="18" charset="0"/>
                <a:cs typeface="Times New Roman" pitchFamily="18" charset="0"/>
              </a:rPr>
              <a:t>Менделеева?</a:t>
            </a:r>
            <a:endParaRPr lang="ru-RU" sz="4800" i="1" dirty="0">
              <a:solidFill>
                <a:srgbClr val="365D2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ind.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ind.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0-#ppt_w/2"/>
                                          </p:val>
                                        </p:tav>
                                        <p:tav tm="100000">
                                          <p:val>
                                            <p:strVal val="#ppt_x"/>
                                          </p:val>
                                        </p:tav>
                                      </p:tavLst>
                                    </p:anim>
                                    <p:anim calcmode="lin" valueType="num">
                                      <p:cBhvr additive="base">
                                        <p:cTn id="26" dur="10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0-#ppt_w/2"/>
                                          </p:val>
                                        </p:tav>
                                        <p:tav tm="100000">
                                          <p:val>
                                            <p:strVal val="#ppt_x"/>
                                          </p:val>
                                        </p:tav>
                                      </p:tavLst>
                                    </p:anim>
                                    <p:anim calcmode="lin" valueType="num">
                                      <p:cBhvr additive="base">
                                        <p:cTn id="32" dur="1000" fill="hold"/>
                                        <p:tgtEl>
                                          <p:spTgt spid="1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77844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77844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WordArt 4"/>
          <p:cNvSpPr>
            <a:spLocks noChangeArrowheads="1" noChangeShapeType="1" noTextEdit="1"/>
          </p:cNvSpPr>
          <p:nvPr/>
        </p:nvSpPr>
        <p:spPr bwMode="gray">
          <a:xfrm>
            <a:off x="0" y="714356"/>
            <a:ext cx="8929718" cy="1428760"/>
          </a:xfrm>
          <a:prstGeom prst="rect">
            <a:avLst/>
          </a:prstGeom>
          <a:solidFill>
            <a:srgbClr val="FFFF00"/>
          </a:solidFill>
        </p:spPr>
        <p:txBody>
          <a:bodyPr wrap="none" fromWordArt="1">
            <a:prstTxWarp prst="textDeflate">
              <a:avLst>
                <a:gd name="adj" fmla="val 0"/>
              </a:avLst>
            </a:prstTxWarp>
          </a:bodyPr>
          <a:lstStyle/>
          <a:p>
            <a:r>
              <a:rPr lang="en-US" sz="6600" b="1" cap="small" dirty="0" smtClean="0">
                <a:latin typeface="Times New Roman" pitchFamily="18" charset="0"/>
                <a:cs typeface="Times New Roman" pitchFamily="18" charset="0"/>
              </a:rPr>
              <a:t>V</a:t>
            </a:r>
            <a:r>
              <a:rPr lang="ru-RU" sz="6600" b="1" cap="small" dirty="0" smtClean="0">
                <a:latin typeface="Times New Roman" pitchFamily="18" charset="0"/>
                <a:cs typeface="Times New Roman" pitchFamily="18" charset="0"/>
              </a:rPr>
              <a:t>.Солнце и звёзды</a:t>
            </a:r>
          </a:p>
        </p:txBody>
      </p:sp>
      <p:sp>
        <p:nvSpPr>
          <p:cNvPr id="7" name="Прямоугольник 6"/>
          <p:cNvSpPr/>
          <p:nvPr/>
        </p:nvSpPr>
        <p:spPr>
          <a:xfrm>
            <a:off x="4572000" y="6273225"/>
            <a:ext cx="4572000" cy="584775"/>
          </a:xfrm>
          <a:prstGeom prst="rect">
            <a:avLst/>
          </a:prstGeom>
          <a:noFill/>
        </p:spPr>
        <p:txBody>
          <a:bodyPr wrap="square">
            <a:spAutoFit/>
          </a:bodyPr>
          <a:lstStyle/>
          <a:p>
            <a:pPr algn="ctr">
              <a:defRPr/>
            </a:pPr>
            <a:r>
              <a:rPr lang="ru-RU"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астрономия </a:t>
            </a:r>
            <a:r>
              <a:rPr lang="ru-RU"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от физика</a:t>
            </a:r>
          </a:p>
        </p:txBody>
      </p:sp>
      <p:sp>
        <p:nvSpPr>
          <p:cNvPr id="8" name="Прямоугольник 7"/>
          <p:cNvSpPr/>
          <p:nvPr/>
        </p:nvSpPr>
        <p:spPr>
          <a:xfrm>
            <a:off x="0" y="0"/>
            <a:ext cx="2928926" cy="646331"/>
          </a:xfrm>
          <a:prstGeom prst="rect">
            <a:avLst/>
          </a:prstGeom>
          <a:noFill/>
        </p:spPr>
        <p:txBody>
          <a:bodyPr wrap="square">
            <a:spAutoFit/>
          </a:bodyPr>
          <a:lstStyle/>
          <a:p>
            <a:pPr>
              <a:defRPr/>
            </a:pPr>
            <a:r>
              <a:rPr lang="ru-RU"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Астрономия </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1" name="Прямоугольник 10"/>
          <p:cNvSpPr/>
          <p:nvPr/>
        </p:nvSpPr>
        <p:spPr>
          <a:xfrm>
            <a:off x="4371201" y="0"/>
            <a:ext cx="4772799" cy="923330"/>
          </a:xfrm>
          <a:prstGeom prst="rect">
            <a:avLst/>
          </a:prstGeom>
          <a:solidFill>
            <a:srgbClr val="FFCCCC"/>
          </a:solidFill>
        </p:spPr>
        <p:txBody>
          <a:bodyPr wrap="square">
            <a:spAutoFit/>
          </a:bodyPr>
          <a:lstStyle/>
          <a:p>
            <a:pPr algn="ctr">
              <a:defRPr/>
            </a:pP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Тема</a:t>
            </a:r>
            <a:r>
              <a:rPr lang="ru-RU" sz="5400" b="1" dirty="0" smtClean="0">
                <a:ln w="17780" cmpd="sng">
                  <a:solidFill>
                    <a:srgbClr val="FFFFFF"/>
                  </a:solidFill>
                  <a:prstDash val="solid"/>
                  <a:miter lim="800000"/>
                </a:ln>
                <a:solidFill>
                  <a:srgbClr val="C00000"/>
                </a:solidFill>
                <a:effectLst>
                  <a:outerShdw blurRad="50800" algn="tl" rotWithShape="0">
                    <a:srgbClr val="000000"/>
                  </a:outerShdw>
                </a:effectLst>
                <a:latin typeface="Times New Roman" pitchFamily="18" charset="0"/>
                <a:cs typeface="Times New Roman" pitchFamily="18" charset="0"/>
              </a:rPr>
              <a:t>№7</a:t>
            </a:r>
            <a:r>
              <a:rPr lang="ru-RU" sz="5400" b="1" dirty="0" smtClean="0">
                <a:latin typeface="Times New Roman" pitchFamily="18" charset="0"/>
                <a:cs typeface="Times New Roman" pitchFamily="18" charset="0"/>
              </a:rPr>
              <a:t>§23</a:t>
            </a:r>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12" name="WordArt 4"/>
          <p:cNvSpPr>
            <a:spLocks noChangeArrowheads="1" noChangeShapeType="1" noTextEdit="1"/>
          </p:cNvSpPr>
          <p:nvPr/>
        </p:nvSpPr>
        <p:spPr bwMode="gray">
          <a:xfrm rot="20665506">
            <a:off x="57534" y="2164776"/>
            <a:ext cx="8358246" cy="1571636"/>
          </a:xfrm>
          <a:prstGeom prst="rect">
            <a:avLst/>
          </a:prstGeom>
          <a:solidFill>
            <a:schemeClr val="accent3">
              <a:lumMod val="20000"/>
              <a:lumOff val="80000"/>
            </a:schemeClr>
          </a:solidFill>
        </p:spPr>
        <p:txBody>
          <a:bodyPr wrap="none" fromWordArt="1">
            <a:prstTxWarp prst="textDeflate">
              <a:avLst>
                <a:gd name="adj" fmla="val 0"/>
              </a:avLst>
            </a:prstTxWarp>
          </a:bodyPr>
          <a:lstStyle/>
          <a:p>
            <a:r>
              <a:rPr lang="ru-RU" sz="6000" b="1" kern="10" dirty="0" smtClean="0">
                <a:ln w="28575">
                  <a:solidFill>
                    <a:schemeClr val="bg1"/>
                  </a:solidFill>
                  <a:round/>
                  <a:headEnd/>
                  <a:tailEnd/>
                </a:ln>
                <a:solidFill>
                  <a:srgbClr val="0014AC"/>
                </a:solidFill>
                <a:effectLst>
                  <a:outerShdw dist="38100" dir="18900000" algn="bl" rotWithShape="0">
                    <a:srgbClr val="000000">
                      <a:alpha val="39998"/>
                    </a:srgbClr>
                  </a:outerShdw>
                </a:effectLst>
                <a:latin typeface="Times New Roman" pitchFamily="18" charset="0"/>
                <a:cs typeface="Times New Roman" pitchFamily="18" charset="0"/>
              </a:rPr>
              <a:t>Массы и размеры</a:t>
            </a:r>
            <a:endParaRPr lang="ru-RU" sz="6000" b="1" kern="10" dirty="0">
              <a:ln w="28575">
                <a:solidFill>
                  <a:schemeClr val="bg1"/>
                </a:solidFill>
                <a:round/>
                <a:headEnd/>
                <a:tailEnd/>
              </a:ln>
              <a:solidFill>
                <a:srgbClr val="0014AC"/>
              </a:solidFill>
              <a:effectLst>
                <a:outerShdw dist="38100" dir="18900000" algn="bl" rotWithShape="0">
                  <a:srgbClr val="000000">
                    <a:alpha val="39998"/>
                  </a:srgbClr>
                </a:outerShdw>
              </a:effectLst>
              <a:latin typeface="Times New Roman" pitchFamily="18" charset="0"/>
              <a:cs typeface="Times New Roman" pitchFamily="18" charset="0"/>
            </a:endParaRPr>
          </a:p>
        </p:txBody>
      </p:sp>
      <p:sp>
        <p:nvSpPr>
          <p:cNvPr id="14" name="WordArt 4"/>
          <p:cNvSpPr>
            <a:spLocks noChangeArrowheads="1" noChangeShapeType="1" noTextEdit="1"/>
          </p:cNvSpPr>
          <p:nvPr/>
        </p:nvSpPr>
        <p:spPr bwMode="gray">
          <a:xfrm rot="20665506">
            <a:off x="570311" y="3879972"/>
            <a:ext cx="8473326" cy="1906394"/>
          </a:xfrm>
          <a:prstGeom prst="rect">
            <a:avLst/>
          </a:prstGeom>
          <a:solidFill>
            <a:schemeClr val="accent3">
              <a:lumMod val="20000"/>
              <a:lumOff val="80000"/>
            </a:schemeClr>
          </a:solidFill>
        </p:spPr>
        <p:txBody>
          <a:bodyPr wrap="none" fromWordArt="1">
            <a:prstTxWarp prst="textDeflate">
              <a:avLst>
                <a:gd name="adj" fmla="val 0"/>
              </a:avLst>
            </a:prstTxWarp>
          </a:bodyPr>
          <a:lstStyle/>
          <a:p>
            <a:r>
              <a:rPr lang="ru-RU" sz="6000" b="1" kern="10" dirty="0" smtClean="0">
                <a:ln w="28575">
                  <a:solidFill>
                    <a:schemeClr val="bg1"/>
                  </a:solidFill>
                  <a:round/>
                  <a:headEnd/>
                  <a:tailEnd/>
                </a:ln>
                <a:solidFill>
                  <a:srgbClr val="FF0000"/>
                </a:solidFill>
                <a:effectLst>
                  <a:outerShdw dist="38100" dir="18900000" algn="bl" rotWithShape="0">
                    <a:srgbClr val="000000">
                      <a:alpha val="39998"/>
                    </a:srgbClr>
                  </a:outerShdw>
                </a:effectLst>
                <a:latin typeface="Times New Roman" pitchFamily="18" charset="0"/>
                <a:cs typeface="Times New Roman" pitchFamily="18" charset="0"/>
              </a:rPr>
              <a:t>звёзд</a:t>
            </a:r>
            <a:endParaRPr lang="ru-RU" sz="6000" b="1" kern="10" dirty="0">
              <a:ln w="28575">
                <a:solidFill>
                  <a:schemeClr val="bg1"/>
                </a:solidFill>
                <a:round/>
                <a:headEnd/>
                <a:tailEnd/>
              </a:ln>
              <a:solidFill>
                <a:srgbClr val="FF0000"/>
              </a:solidFill>
              <a:effectLst>
                <a:outerShdw dist="38100" dir="18900000" algn="bl" rotWithShape="0">
                  <a:srgbClr val="000000">
                    <a:alpha val="39998"/>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push.wav"/>
                                        </p:tgtEl>
                                      </p:cMediaNode>
                                    </p:audio>
                                  </p:sub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2000"/>
                                        <p:tgtEl>
                                          <p:spTgt spid="14"/>
                                        </p:tgtEl>
                                      </p:cBhvr>
                                    </p:animEffect>
                                  </p:childTnLst>
                                  <p:subTnLst>
                                    <p:audio>
                                      <p:cMediaNode>
                                        <p:cTn display="0" masterRel="sameClick">
                                          <p:stCondLst>
                                            <p:cond evt="begin" delay="0">
                                              <p:tn val="14"/>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778444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WordArt 4"/>
          <p:cNvSpPr>
            <a:spLocks noChangeArrowheads="1" noChangeShapeType="1" noTextEdit="1"/>
          </p:cNvSpPr>
          <p:nvPr/>
        </p:nvSpPr>
        <p:spPr bwMode="gray">
          <a:xfrm>
            <a:off x="0" y="714356"/>
            <a:ext cx="8929718" cy="1428760"/>
          </a:xfrm>
          <a:prstGeom prst="rect">
            <a:avLst/>
          </a:prstGeom>
          <a:solidFill>
            <a:srgbClr val="FFFF00"/>
          </a:solidFill>
        </p:spPr>
        <p:txBody>
          <a:bodyPr wrap="none" fromWordArt="1">
            <a:prstTxWarp prst="textDeflate">
              <a:avLst>
                <a:gd name="adj" fmla="val 0"/>
              </a:avLst>
            </a:prstTxWarp>
          </a:bodyPr>
          <a:lstStyle/>
          <a:p>
            <a:r>
              <a:rPr lang="en-US" sz="6600" b="1" cap="small" dirty="0" smtClean="0">
                <a:latin typeface="Times New Roman" pitchFamily="18" charset="0"/>
                <a:cs typeface="Times New Roman" pitchFamily="18" charset="0"/>
              </a:rPr>
              <a:t>V</a:t>
            </a:r>
            <a:r>
              <a:rPr lang="ru-RU" sz="6600" b="1" cap="small" dirty="0" smtClean="0">
                <a:latin typeface="Times New Roman" pitchFamily="18" charset="0"/>
                <a:cs typeface="Times New Roman" pitchFamily="18" charset="0"/>
              </a:rPr>
              <a:t>.Солнце и звёзды</a:t>
            </a:r>
          </a:p>
        </p:txBody>
      </p:sp>
      <p:sp>
        <p:nvSpPr>
          <p:cNvPr id="7" name="Прямоугольник 6"/>
          <p:cNvSpPr/>
          <p:nvPr/>
        </p:nvSpPr>
        <p:spPr>
          <a:xfrm>
            <a:off x="4572000" y="6273225"/>
            <a:ext cx="4572000" cy="584775"/>
          </a:xfrm>
          <a:prstGeom prst="rect">
            <a:avLst/>
          </a:prstGeom>
          <a:noFill/>
        </p:spPr>
        <p:txBody>
          <a:bodyPr wrap="square">
            <a:spAutoFit/>
          </a:bodyPr>
          <a:lstStyle/>
          <a:p>
            <a:pPr algn="ctr">
              <a:defRPr/>
            </a:pPr>
            <a:r>
              <a:rPr lang="ru-RU"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астрономия </a:t>
            </a:r>
            <a:r>
              <a:rPr lang="ru-RU"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от физика</a:t>
            </a:r>
          </a:p>
        </p:txBody>
      </p:sp>
      <p:sp>
        <p:nvSpPr>
          <p:cNvPr id="8" name="Прямоугольник 7"/>
          <p:cNvSpPr/>
          <p:nvPr/>
        </p:nvSpPr>
        <p:spPr>
          <a:xfrm>
            <a:off x="0" y="0"/>
            <a:ext cx="2928926" cy="646331"/>
          </a:xfrm>
          <a:prstGeom prst="rect">
            <a:avLst/>
          </a:prstGeom>
          <a:noFill/>
        </p:spPr>
        <p:txBody>
          <a:bodyPr wrap="square">
            <a:spAutoFit/>
          </a:bodyPr>
          <a:lstStyle/>
          <a:p>
            <a:pPr>
              <a:defRPr/>
            </a:pPr>
            <a:r>
              <a:rPr lang="ru-RU"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Астрономия </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1" name="Прямоугольник 10"/>
          <p:cNvSpPr/>
          <p:nvPr/>
        </p:nvSpPr>
        <p:spPr>
          <a:xfrm>
            <a:off x="4371201" y="0"/>
            <a:ext cx="4772799" cy="923330"/>
          </a:xfrm>
          <a:prstGeom prst="rect">
            <a:avLst/>
          </a:prstGeom>
          <a:solidFill>
            <a:srgbClr val="FFCCCC"/>
          </a:solidFill>
        </p:spPr>
        <p:txBody>
          <a:bodyPr wrap="square">
            <a:spAutoFit/>
          </a:bodyPr>
          <a:lstStyle/>
          <a:p>
            <a:pPr algn="ctr">
              <a:defRPr/>
            </a:pP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Тема</a:t>
            </a:r>
            <a:r>
              <a:rPr lang="ru-RU" sz="5400" b="1" dirty="0" smtClean="0">
                <a:ln w="17780" cmpd="sng">
                  <a:solidFill>
                    <a:srgbClr val="FFFFFF"/>
                  </a:solidFill>
                  <a:prstDash val="solid"/>
                  <a:miter lim="800000"/>
                </a:ln>
                <a:solidFill>
                  <a:srgbClr val="C00000"/>
                </a:solidFill>
                <a:effectLst>
                  <a:outerShdw blurRad="50800" algn="tl" rotWithShape="0">
                    <a:srgbClr val="000000"/>
                  </a:outerShdw>
                </a:effectLst>
                <a:latin typeface="Times New Roman" pitchFamily="18" charset="0"/>
                <a:cs typeface="Times New Roman" pitchFamily="18" charset="0"/>
              </a:rPr>
              <a:t>№7</a:t>
            </a:r>
            <a:r>
              <a:rPr lang="ru-RU" sz="5400" b="1" dirty="0" smtClean="0">
                <a:latin typeface="Times New Roman" pitchFamily="18" charset="0"/>
                <a:cs typeface="Times New Roman" pitchFamily="18" charset="0"/>
              </a:rPr>
              <a:t>§24</a:t>
            </a:r>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12" name="WordArt 4"/>
          <p:cNvSpPr>
            <a:spLocks noChangeArrowheads="1" noChangeShapeType="1" noTextEdit="1"/>
          </p:cNvSpPr>
          <p:nvPr/>
        </p:nvSpPr>
        <p:spPr bwMode="gray">
          <a:xfrm rot="20665506">
            <a:off x="57534" y="2164776"/>
            <a:ext cx="8358246" cy="1571636"/>
          </a:xfrm>
          <a:prstGeom prst="rect">
            <a:avLst/>
          </a:prstGeom>
          <a:solidFill>
            <a:schemeClr val="accent3">
              <a:lumMod val="20000"/>
              <a:lumOff val="80000"/>
            </a:schemeClr>
          </a:solidFill>
        </p:spPr>
        <p:txBody>
          <a:bodyPr wrap="none" fromWordArt="1">
            <a:prstTxWarp prst="textDeflate">
              <a:avLst>
                <a:gd name="adj" fmla="val 0"/>
              </a:avLst>
            </a:prstTxWarp>
          </a:bodyPr>
          <a:lstStyle/>
          <a:p>
            <a:r>
              <a:rPr lang="ru-RU" sz="6000" b="1" kern="10" dirty="0" smtClean="0">
                <a:ln w="28575">
                  <a:solidFill>
                    <a:schemeClr val="bg1"/>
                  </a:solidFill>
                  <a:round/>
                  <a:headEnd/>
                  <a:tailEnd/>
                </a:ln>
                <a:solidFill>
                  <a:srgbClr val="0014AC"/>
                </a:solidFill>
                <a:effectLst>
                  <a:outerShdw dist="38100" dir="18900000" algn="bl" rotWithShape="0">
                    <a:srgbClr val="000000">
                      <a:alpha val="39998"/>
                    </a:srgbClr>
                  </a:outerShdw>
                </a:effectLst>
                <a:latin typeface="Times New Roman" pitchFamily="18" charset="0"/>
                <a:cs typeface="Times New Roman" pitchFamily="18" charset="0"/>
              </a:rPr>
              <a:t>переменные</a:t>
            </a:r>
            <a:endParaRPr lang="ru-RU" sz="6000" b="1" kern="10" dirty="0">
              <a:ln w="28575">
                <a:solidFill>
                  <a:schemeClr val="bg1"/>
                </a:solidFill>
                <a:round/>
                <a:headEnd/>
                <a:tailEnd/>
              </a:ln>
              <a:solidFill>
                <a:srgbClr val="0014AC"/>
              </a:solidFill>
              <a:effectLst>
                <a:outerShdw dist="38100" dir="18900000" algn="bl" rotWithShape="0">
                  <a:srgbClr val="000000">
                    <a:alpha val="39998"/>
                  </a:srgbClr>
                </a:outerShdw>
              </a:effectLst>
              <a:latin typeface="Times New Roman" pitchFamily="18" charset="0"/>
              <a:cs typeface="Times New Roman" pitchFamily="18" charset="0"/>
            </a:endParaRPr>
          </a:p>
        </p:txBody>
      </p:sp>
      <p:sp>
        <p:nvSpPr>
          <p:cNvPr id="14" name="WordArt 4"/>
          <p:cNvSpPr>
            <a:spLocks noChangeArrowheads="1" noChangeShapeType="1" noTextEdit="1"/>
          </p:cNvSpPr>
          <p:nvPr/>
        </p:nvSpPr>
        <p:spPr bwMode="gray">
          <a:xfrm rot="20665506">
            <a:off x="570311" y="3879972"/>
            <a:ext cx="8473326" cy="1906394"/>
          </a:xfrm>
          <a:prstGeom prst="rect">
            <a:avLst/>
          </a:prstGeom>
          <a:solidFill>
            <a:schemeClr val="accent3">
              <a:lumMod val="20000"/>
              <a:lumOff val="80000"/>
            </a:schemeClr>
          </a:solidFill>
        </p:spPr>
        <p:txBody>
          <a:bodyPr wrap="none" fromWordArt="1">
            <a:prstTxWarp prst="textDeflate">
              <a:avLst>
                <a:gd name="adj" fmla="val 0"/>
              </a:avLst>
            </a:prstTxWarp>
          </a:bodyPr>
          <a:lstStyle/>
          <a:p>
            <a:r>
              <a:rPr lang="ru-RU" sz="6000" b="1" kern="10" dirty="0" smtClean="0">
                <a:ln w="28575">
                  <a:solidFill>
                    <a:schemeClr val="bg1"/>
                  </a:solidFill>
                  <a:round/>
                  <a:headEnd/>
                  <a:tailEnd/>
                </a:ln>
                <a:solidFill>
                  <a:srgbClr val="FF0000"/>
                </a:solidFill>
                <a:effectLst>
                  <a:outerShdw dist="38100" dir="18900000" algn="bl" rotWithShape="0">
                    <a:srgbClr val="000000">
                      <a:alpha val="39998"/>
                    </a:srgbClr>
                  </a:outerShdw>
                </a:effectLst>
                <a:latin typeface="Times New Roman" pitchFamily="18" charset="0"/>
                <a:cs typeface="Times New Roman" pitchFamily="18" charset="0"/>
              </a:rPr>
              <a:t>нестандартные</a:t>
            </a:r>
            <a:endParaRPr lang="ru-RU" sz="6000" b="1" kern="10" dirty="0">
              <a:ln w="28575">
                <a:solidFill>
                  <a:schemeClr val="bg1"/>
                </a:solidFill>
                <a:round/>
                <a:headEnd/>
                <a:tailEnd/>
              </a:ln>
              <a:solidFill>
                <a:srgbClr val="FF0000"/>
              </a:solidFill>
              <a:effectLst>
                <a:outerShdw dist="38100" dir="18900000" algn="bl" rotWithShape="0">
                  <a:srgbClr val="000000">
                    <a:alpha val="39998"/>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push.wav"/>
                                        </p:tgtEl>
                                      </p:cMediaNode>
                                    </p:audio>
                                  </p:sub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2000"/>
                                        <p:tgtEl>
                                          <p:spTgt spid="14"/>
                                        </p:tgtEl>
                                      </p:cBhvr>
                                    </p:animEffect>
                                  </p:childTnLst>
                                  <p:subTnLst>
                                    <p:audio>
                                      <p:cMediaNode>
                                        <p:cTn display="0" masterRel="sameClick">
                                          <p:stCondLst>
                                            <p:cond evt="begin" delay="0">
                                              <p:tn val="14"/>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8721" name="Picture 1"/>
          <p:cNvPicPr>
            <a:picLocks noChangeAspect="1" noChangeArrowheads="1"/>
          </p:cNvPicPr>
          <p:nvPr/>
        </p:nvPicPr>
        <p:blipFill>
          <a:blip r:embed="rId4"/>
          <a:srcRect l="11133" t="16845" r="14453" b="15039"/>
          <a:stretch>
            <a:fillRect/>
          </a:stretch>
        </p:blipFill>
        <p:spPr bwMode="auto">
          <a:xfrm>
            <a:off x="71374" y="0"/>
            <a:ext cx="9072626" cy="6858000"/>
          </a:xfrm>
          <a:prstGeom prst="rect">
            <a:avLst/>
          </a:prstGeom>
          <a:noFill/>
          <a:ln w="9525">
            <a:noFill/>
            <a:miter lim="800000"/>
            <a:headEnd/>
            <a:tailEnd/>
          </a:ln>
          <a:effectLst/>
        </p:spPr>
      </p:pic>
      <p:sp>
        <p:nvSpPr>
          <p:cNvPr id="3" name="TextBox 2"/>
          <p:cNvSpPr txBox="1"/>
          <p:nvPr/>
        </p:nvSpPr>
        <p:spPr>
          <a:xfrm>
            <a:off x="0" y="0"/>
            <a:ext cx="3571868" cy="830997"/>
          </a:xfrm>
          <a:prstGeom prst="rect">
            <a:avLst/>
          </a:prstGeom>
          <a:solidFill>
            <a:schemeClr val="bg1"/>
          </a:solidFill>
        </p:spPr>
        <p:txBody>
          <a:bodyPr wrap="square" rtlCol="0">
            <a:spAutoFit/>
          </a:bodyPr>
          <a:lstStyle/>
          <a:p>
            <a:r>
              <a:rPr lang="ru-RU" sz="2400" dirty="0" smtClean="0">
                <a:latin typeface="Times New Roman" pitchFamily="18" charset="0"/>
                <a:cs typeface="Times New Roman" pitchFamily="18" charset="0"/>
              </a:rPr>
              <a:t>Рис. 5.4. Схема реакций </a:t>
            </a:r>
            <a:r>
              <a:rPr lang="ru-RU" sz="2400" dirty="0" err="1" smtClean="0">
                <a:latin typeface="Times New Roman" pitchFamily="18" charset="0"/>
                <a:cs typeface="Times New Roman" pitchFamily="18" charset="0"/>
              </a:rPr>
              <a:t>протон-протонного</a:t>
            </a:r>
            <a:r>
              <a:rPr lang="ru-RU" sz="2400" dirty="0" smtClean="0">
                <a:latin typeface="Times New Roman" pitchFamily="18" charset="0"/>
                <a:cs typeface="Times New Roman" pitchFamily="18" charset="0"/>
              </a:rPr>
              <a:t> цикла</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778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8721"/>
                                        </p:tgtEl>
                                        <p:attrNameLst>
                                          <p:attrName>style.visibility</p:attrName>
                                        </p:attrNameLst>
                                      </p:cBhvr>
                                      <p:to>
                                        <p:strVal val="visible"/>
                                      </p:to>
                                    </p:set>
                                    <p:anim calcmode="lin" valueType="num">
                                      <p:cBhvr additive="base">
                                        <p:cTn id="7" dur="500" fill="hold"/>
                                        <p:tgtEl>
                                          <p:spTgt spid="158721"/>
                                        </p:tgtEl>
                                        <p:attrNameLst>
                                          <p:attrName>ppt_x</p:attrName>
                                        </p:attrNameLst>
                                      </p:cBhvr>
                                      <p:tavLst>
                                        <p:tav tm="0">
                                          <p:val>
                                            <p:strVal val="#ppt_x"/>
                                          </p:val>
                                        </p:tav>
                                        <p:tav tm="100000">
                                          <p:val>
                                            <p:strVal val="#ppt_x"/>
                                          </p:val>
                                        </p:tav>
                                      </p:tavLst>
                                    </p:anim>
                                    <p:anim calcmode="lin" valueType="num">
                                      <p:cBhvr additive="base">
                                        <p:cTn id="8" dur="500" fill="hold"/>
                                        <p:tgtEl>
                                          <p:spTgt spid="1587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7" cstate="print">
            <a:lum bright="-10000" contrast="30000"/>
          </a:blip>
          <a:srcRect l="53743" t="61930" r="30843" b="34014"/>
          <a:stretch>
            <a:fillRect/>
          </a:stretch>
        </p:blipFill>
        <p:spPr bwMode="auto">
          <a:xfrm>
            <a:off x="0" y="0"/>
            <a:ext cx="6786578" cy="1071546"/>
          </a:xfrm>
          <a:prstGeom prst="rect">
            <a:avLst/>
          </a:prstGeom>
          <a:noFill/>
          <a:ln w="76200">
            <a:solidFill>
              <a:srgbClr val="FF0000"/>
            </a:solidFill>
            <a:miter lim="800000"/>
            <a:headEnd/>
            <a:tailEnd/>
          </a:ln>
          <a:effectLst/>
        </p:spPr>
      </p:pic>
      <p:sp>
        <p:nvSpPr>
          <p:cNvPr id="4" name="Прямоугольник 3"/>
          <p:cNvSpPr/>
          <p:nvPr/>
        </p:nvSpPr>
        <p:spPr>
          <a:xfrm>
            <a:off x="7000892" y="5990198"/>
            <a:ext cx="2143108" cy="867802"/>
          </a:xfrm>
          <a:prstGeom prst="rect">
            <a:avLst/>
          </a:prstGeom>
          <a:solidFill>
            <a:schemeClr val="bg2"/>
          </a:solidFill>
        </p:spPr>
        <p:txBody>
          <a:bodyPr wrap="square">
            <a:spAutoFit/>
          </a:bodyPr>
          <a:lstStyle/>
          <a:p>
            <a:pPr algn="ctr">
              <a:lnSpc>
                <a:spcPts val="6000"/>
              </a:lnSpc>
              <a:spcBef>
                <a:spcPts val="600"/>
              </a:spcBef>
            </a:pPr>
            <a:r>
              <a:rPr lang="ru-RU" sz="6600" b="1" dirty="0" smtClean="0">
                <a:solidFill>
                  <a:srgbClr val="FF0000"/>
                </a:solidFill>
                <a:latin typeface="Times New Roman" pitchFamily="18" charset="0"/>
                <a:cs typeface="Times New Roman" pitchFamily="18" charset="0"/>
              </a:rPr>
              <a:t>§ 24</a:t>
            </a:r>
          </a:p>
        </p:txBody>
      </p:sp>
      <p:pic>
        <p:nvPicPr>
          <p:cNvPr id="6" name="Picture 2"/>
          <p:cNvPicPr>
            <a:picLocks noChangeAspect="1" noChangeArrowheads="1"/>
          </p:cNvPicPr>
          <p:nvPr/>
        </p:nvPicPr>
        <p:blipFill>
          <a:blip r:embed="rId7" cstate="print">
            <a:lum contrast="30000"/>
          </a:blip>
          <a:srcRect l="56177" t="66257" r="31492" b="28875"/>
          <a:stretch>
            <a:fillRect/>
          </a:stretch>
        </p:blipFill>
        <p:spPr bwMode="auto">
          <a:xfrm>
            <a:off x="857224" y="1142984"/>
            <a:ext cx="5429288" cy="1285884"/>
          </a:xfrm>
          <a:prstGeom prst="rect">
            <a:avLst/>
          </a:prstGeom>
          <a:noFill/>
          <a:ln w="76200">
            <a:solidFill>
              <a:srgbClr val="0014AC"/>
            </a:solidFill>
            <a:miter lim="800000"/>
            <a:headEnd/>
            <a:tailEnd/>
          </a:ln>
          <a:effectLst/>
        </p:spPr>
      </p:pic>
      <p:pic>
        <p:nvPicPr>
          <p:cNvPr id="7" name="Picture 2"/>
          <p:cNvPicPr>
            <a:picLocks noChangeAspect="1" noChangeArrowheads="1"/>
          </p:cNvPicPr>
          <p:nvPr/>
        </p:nvPicPr>
        <p:blipFill>
          <a:blip r:embed="rId7" cstate="print">
            <a:lum bright="-10000" contrast="30000"/>
          </a:blip>
          <a:srcRect l="54392" t="71395" r="26138" b="24819"/>
          <a:stretch>
            <a:fillRect/>
          </a:stretch>
        </p:blipFill>
        <p:spPr bwMode="auto">
          <a:xfrm>
            <a:off x="71406" y="2571744"/>
            <a:ext cx="8572560" cy="1000132"/>
          </a:xfrm>
          <a:prstGeom prst="rect">
            <a:avLst/>
          </a:prstGeom>
          <a:noFill/>
          <a:ln w="76200">
            <a:solidFill>
              <a:srgbClr val="C00000"/>
            </a:solidFill>
            <a:miter lim="800000"/>
            <a:headEnd/>
            <a:tailEnd/>
          </a:ln>
          <a:effectLst/>
        </p:spPr>
      </p:pic>
      <p:pic>
        <p:nvPicPr>
          <p:cNvPr id="8" name="Picture 2"/>
          <p:cNvPicPr>
            <a:picLocks noChangeAspect="1" noChangeArrowheads="1"/>
          </p:cNvPicPr>
          <p:nvPr/>
        </p:nvPicPr>
        <p:blipFill>
          <a:blip r:embed="rId7" cstate="print">
            <a:lum bright="10000" contrast="20000"/>
          </a:blip>
          <a:srcRect l="68508" t="64635" r="27111" b="28875"/>
          <a:stretch>
            <a:fillRect/>
          </a:stretch>
        </p:blipFill>
        <p:spPr bwMode="auto">
          <a:xfrm>
            <a:off x="6500826" y="857232"/>
            <a:ext cx="1928826" cy="1714512"/>
          </a:xfrm>
          <a:prstGeom prst="rect">
            <a:avLst/>
          </a:prstGeom>
          <a:noFill/>
          <a:ln w="76200">
            <a:solidFill>
              <a:srgbClr val="0014AC"/>
            </a:solidFill>
            <a:miter lim="800000"/>
            <a:headEnd/>
            <a:tailEnd/>
          </a:ln>
          <a:effectLst/>
        </p:spPr>
      </p:pic>
      <p:pic>
        <p:nvPicPr>
          <p:cNvPr id="9" name="Picture 2"/>
          <p:cNvPicPr>
            <a:picLocks noChangeAspect="1" noChangeArrowheads="1"/>
          </p:cNvPicPr>
          <p:nvPr/>
        </p:nvPicPr>
        <p:blipFill>
          <a:blip r:embed="rId7" cstate="print">
            <a:lum bright="-10000" contrast="30000"/>
          </a:blip>
          <a:srcRect l="55690" t="75451" r="32466" b="21574"/>
          <a:stretch>
            <a:fillRect/>
          </a:stretch>
        </p:blipFill>
        <p:spPr bwMode="auto">
          <a:xfrm>
            <a:off x="2214546" y="3571876"/>
            <a:ext cx="5214974" cy="785818"/>
          </a:xfrm>
          <a:prstGeom prst="rect">
            <a:avLst/>
          </a:prstGeom>
          <a:noFill/>
          <a:ln w="76200">
            <a:solidFill>
              <a:srgbClr val="C00000"/>
            </a:solidFill>
            <a:miter lim="800000"/>
            <a:headEnd/>
            <a:tailEnd/>
          </a:ln>
          <a:effectLst/>
        </p:spPr>
      </p:pic>
      <p:pic>
        <p:nvPicPr>
          <p:cNvPr id="10" name="Picture 2"/>
          <p:cNvPicPr>
            <a:picLocks noChangeAspect="1" noChangeArrowheads="1"/>
          </p:cNvPicPr>
          <p:nvPr/>
        </p:nvPicPr>
        <p:blipFill>
          <a:blip r:embed="rId7" cstate="print">
            <a:duotone>
              <a:prstClr val="black"/>
              <a:schemeClr val="accent1">
                <a:tint val="45000"/>
                <a:satMod val="400000"/>
              </a:schemeClr>
            </a:duotone>
            <a:lum bright="-10000" contrast="30000"/>
          </a:blip>
          <a:srcRect l="55528" t="78696" r="26138" b="18600"/>
          <a:stretch>
            <a:fillRect/>
          </a:stretch>
        </p:blipFill>
        <p:spPr bwMode="auto">
          <a:xfrm>
            <a:off x="-32" y="4500570"/>
            <a:ext cx="8072494" cy="714380"/>
          </a:xfrm>
          <a:prstGeom prst="rect">
            <a:avLst/>
          </a:prstGeom>
          <a:noFill/>
          <a:ln w="76200">
            <a:solidFill>
              <a:srgbClr val="FF9900"/>
            </a:solidFill>
            <a:miter lim="800000"/>
            <a:headEnd/>
            <a:tailEnd/>
          </a:ln>
          <a:effectLst/>
        </p:spPr>
      </p:pic>
      <p:pic>
        <p:nvPicPr>
          <p:cNvPr id="11" name="Picture 2"/>
          <p:cNvPicPr>
            <a:picLocks noChangeAspect="1" noChangeArrowheads="1"/>
          </p:cNvPicPr>
          <p:nvPr/>
        </p:nvPicPr>
        <p:blipFill>
          <a:blip r:embed="rId7" cstate="print">
            <a:duotone>
              <a:prstClr val="black"/>
              <a:srgbClr val="D9C3A5">
                <a:tint val="50000"/>
                <a:satMod val="180000"/>
              </a:srgbClr>
            </a:duotone>
            <a:lum bright="-10000" contrast="30000"/>
          </a:blip>
          <a:srcRect l="55690" t="81130" r="32790" b="13461"/>
          <a:stretch>
            <a:fillRect/>
          </a:stretch>
        </p:blipFill>
        <p:spPr bwMode="auto">
          <a:xfrm>
            <a:off x="0" y="5429240"/>
            <a:ext cx="5072098" cy="1428760"/>
          </a:xfrm>
          <a:prstGeom prst="rect">
            <a:avLst/>
          </a:prstGeom>
          <a:noFill/>
          <a:ln w="76200">
            <a:solidFill>
              <a:srgbClr val="7030A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20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2" name="wind.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2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wind.wav"/>
                                        </p:tgtEl>
                                      </p:cMediaNode>
                                    </p:audio>
                                  </p:sub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3" name="drumroll.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2000"/>
                                        <p:tgtEl>
                                          <p:spTgt spid="7"/>
                                        </p:tgtEl>
                                      </p:cBhvr>
                                    </p:animEffect>
                                  </p:childTnLst>
                                  <p:subTnLst>
                                    <p:audio>
                                      <p:cMediaNode>
                                        <p:cTn display="0" masterRel="sameClick">
                                          <p:stCondLst>
                                            <p:cond evt="begin" delay="0">
                                              <p:tn val="29"/>
                                            </p:cond>
                                          </p:stCondLst>
                                          <p:endCondLst>
                                            <p:cond evt="onStopAudio" delay="0">
                                              <p:tgtEl>
                                                <p:sldTgt/>
                                              </p:tgtEl>
                                            </p:cond>
                                          </p:endCondLst>
                                        </p:cTn>
                                        <p:tgtEl>
                                          <p:sndTgt r:embed="rId2" name="wind.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2000"/>
                                        <p:tgtEl>
                                          <p:spTgt spid="9"/>
                                        </p:tgtEl>
                                      </p:cBhvr>
                                    </p:animEffect>
                                  </p:childTnLst>
                                  <p:subTnLst>
                                    <p:audio>
                                      <p:cMediaNode>
                                        <p:cTn display="0" masterRel="sameClick">
                                          <p:stCondLst>
                                            <p:cond evt="begin" delay="0">
                                              <p:tn val="34"/>
                                            </p:cond>
                                          </p:stCondLst>
                                          <p:endCondLst>
                                            <p:cond evt="onStopAudio" delay="0">
                                              <p:tgtEl>
                                                <p:sldTgt/>
                                              </p:tgtEl>
                                            </p:cond>
                                          </p:endCondLst>
                                        </p:cTn>
                                        <p:tgtEl>
                                          <p:sndTgt r:embed="rId4" name="push.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2000"/>
                                        <p:tgtEl>
                                          <p:spTgt spid="10"/>
                                        </p:tgtEl>
                                      </p:cBhvr>
                                    </p:animEffect>
                                  </p:childTnLst>
                                  <p:subTnLst>
                                    <p:audio>
                                      <p:cMediaNode>
                                        <p:cTn display="0" masterRel="sameClick">
                                          <p:stCondLst>
                                            <p:cond evt="begin" delay="0">
                                              <p:tn val="39"/>
                                            </p:cond>
                                          </p:stCondLst>
                                          <p:endCondLst>
                                            <p:cond evt="onStopAudio" delay="0">
                                              <p:tgtEl>
                                                <p:sldTgt/>
                                              </p:tgtEl>
                                            </p:cond>
                                          </p:endCondLst>
                                        </p:cTn>
                                        <p:tgtEl>
                                          <p:sndTgt r:embed="rId5" name="applause.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2000"/>
                                        <p:tgtEl>
                                          <p:spTgt spid="11"/>
                                        </p:tgtEl>
                                      </p:cBhvr>
                                    </p:animEffect>
                                  </p:childTnLst>
                                  <p:subTnLst>
                                    <p:audio>
                                      <p:cMediaNode>
                                        <p:cTn display="0" masterRel="sameClick">
                                          <p:stCondLst>
                                            <p:cond evt="begin" delay="0">
                                              <p:tn val="44"/>
                                            </p:cond>
                                          </p:stCondLst>
                                          <p:endCondLst>
                                            <p:cond evt="onStopAudio" delay="0">
                                              <p:tgtEl>
                                                <p:sldTgt/>
                                              </p:tgtEl>
                                            </p:cond>
                                          </p:endCondLst>
                                        </p:cTn>
                                        <p:tgtEl>
                                          <p:sndTgt r:embed="rId2" name="wind.wav"/>
                                        </p:tgtEl>
                                      </p:cMediaNode>
                                    </p:audio>
                                  </p:subTnLst>
                                </p:cTn>
                              </p:par>
                            </p:childTnLst>
                          </p:cTn>
                        </p:par>
                      </p:childTnLst>
                    </p:cTn>
                  </p:par>
                  <p:par>
                    <p:cTn id="47" fill="hold">
                      <p:stCondLst>
                        <p:cond delay="indefinite"/>
                      </p:stCondLst>
                      <p:childTnLst>
                        <p:par>
                          <p:cTn id="48" fill="hold">
                            <p:stCondLst>
                              <p:cond delay="0"/>
                            </p:stCondLst>
                            <p:childTnLst>
                              <p:par>
                                <p:cTn id="49" presetID="26" presetClass="emph" presetSubtype="0" repeatCount="3000" fill="hold" nodeType="click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par>
                                <p:cTn id="52" presetID="26" presetClass="emph" presetSubtype="0" repeatCount="3000" fill="hold" nodeType="withEffect">
                                  <p:stCondLst>
                                    <p:cond delay="0"/>
                                  </p:stCondLst>
                                  <p:childTnLst>
                                    <p:animEffect transition="out" filter="fade">
                                      <p:cBhvr>
                                        <p:cTn id="53" dur="500" tmFilter="0, 0; .2, .5; .8, .5; 1, 0"/>
                                        <p:tgtEl>
                                          <p:spTgt spid="7"/>
                                        </p:tgtEl>
                                      </p:cBhvr>
                                    </p:animEffect>
                                    <p:animScale>
                                      <p:cBhvr>
                                        <p:cTn id="54" dur="250" autoRev="1" fill="hold"/>
                                        <p:tgtEl>
                                          <p:spTgt spid="7"/>
                                        </p:tgtEl>
                                      </p:cBhvr>
                                      <p:by x="105000" y="105000"/>
                                    </p:animScale>
                                  </p:childTnLst>
                                  <p:subTnLst>
                                    <p:audio>
                                      <p:cMediaNode>
                                        <p:cTn display="0" masterRel="sameClick">
                                          <p:stCondLst>
                                            <p:cond evt="begin" delay="0">
                                              <p:tn val="52"/>
                                            </p:cond>
                                          </p:stCondLst>
                                          <p:endCondLst>
                                            <p:cond evt="onStopAudio" delay="0">
                                              <p:tgtEl>
                                                <p:sldTgt/>
                                              </p:tgtEl>
                                            </p:cond>
                                          </p:endCondLst>
                                        </p:cTn>
                                        <p:tgtEl>
                                          <p:sndTgt r:embed="rId6"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8" cstate="print">
            <a:lum bright="-10000" contrast="30000"/>
          </a:blip>
          <a:srcRect l="33421" t="31250" r="51398" b="63126"/>
          <a:stretch>
            <a:fillRect/>
          </a:stretch>
        </p:blipFill>
        <p:spPr bwMode="auto">
          <a:xfrm>
            <a:off x="2000232" y="0"/>
            <a:ext cx="4357718" cy="785794"/>
          </a:xfrm>
          <a:prstGeom prst="rect">
            <a:avLst/>
          </a:prstGeom>
          <a:noFill/>
          <a:ln w="76200">
            <a:solidFill>
              <a:srgbClr val="FF0000"/>
            </a:solidFill>
            <a:miter lim="800000"/>
            <a:headEnd/>
            <a:tailEnd/>
          </a:ln>
          <a:effectLst/>
        </p:spPr>
      </p:pic>
      <p:sp>
        <p:nvSpPr>
          <p:cNvPr id="4" name="Прямоугольник 3"/>
          <p:cNvSpPr/>
          <p:nvPr/>
        </p:nvSpPr>
        <p:spPr>
          <a:xfrm>
            <a:off x="0" y="0"/>
            <a:ext cx="1714480" cy="861774"/>
          </a:xfrm>
          <a:prstGeom prst="rect">
            <a:avLst/>
          </a:prstGeom>
          <a:solidFill>
            <a:schemeClr val="bg2"/>
          </a:solidFill>
        </p:spPr>
        <p:txBody>
          <a:bodyPr wrap="square">
            <a:spAutoFit/>
          </a:bodyPr>
          <a:lstStyle/>
          <a:p>
            <a:pPr algn="ctr">
              <a:lnSpc>
                <a:spcPts val="6500"/>
              </a:lnSpc>
              <a:spcBef>
                <a:spcPts val="600"/>
              </a:spcBef>
            </a:pPr>
            <a:r>
              <a:rPr lang="ru-RU" sz="4800" b="1" dirty="0" smtClean="0">
                <a:solidFill>
                  <a:srgbClr val="FF0000"/>
                </a:solidFill>
                <a:latin typeface="Times New Roman" pitchFamily="18" charset="0"/>
                <a:cs typeface="Times New Roman" pitchFamily="18" charset="0"/>
              </a:rPr>
              <a:t>§ 24</a:t>
            </a:r>
          </a:p>
        </p:txBody>
      </p:sp>
      <p:pic>
        <p:nvPicPr>
          <p:cNvPr id="5" name="Picture 2"/>
          <p:cNvPicPr>
            <a:picLocks noChangeAspect="1" noChangeArrowheads="1"/>
          </p:cNvPicPr>
          <p:nvPr/>
        </p:nvPicPr>
        <p:blipFill>
          <a:blip r:embed="rId8" cstate="print"/>
          <a:srcRect l="32176" t="41216" r="58118" b="56228"/>
          <a:stretch>
            <a:fillRect/>
          </a:stretch>
        </p:blipFill>
        <p:spPr bwMode="auto">
          <a:xfrm>
            <a:off x="6286512" y="928670"/>
            <a:ext cx="2786082" cy="357190"/>
          </a:xfrm>
          <a:prstGeom prst="rect">
            <a:avLst/>
          </a:prstGeom>
          <a:noFill/>
          <a:ln w="76200">
            <a:solidFill>
              <a:srgbClr val="7030A0"/>
            </a:solidFill>
            <a:miter lim="800000"/>
            <a:headEnd/>
            <a:tailEnd/>
          </a:ln>
          <a:effectLst/>
        </p:spPr>
      </p:pic>
      <p:pic>
        <p:nvPicPr>
          <p:cNvPr id="6" name="Picture 2"/>
          <p:cNvPicPr>
            <a:picLocks noChangeAspect="1" noChangeArrowheads="1"/>
          </p:cNvPicPr>
          <p:nvPr/>
        </p:nvPicPr>
        <p:blipFill>
          <a:blip r:embed="rId8" cstate="print">
            <a:lum bright="-10000" contrast="30000"/>
          </a:blip>
          <a:srcRect l="34416" t="36363" r="51149" b="59547"/>
          <a:stretch>
            <a:fillRect/>
          </a:stretch>
        </p:blipFill>
        <p:spPr bwMode="auto">
          <a:xfrm>
            <a:off x="2071670" y="857232"/>
            <a:ext cx="4143404" cy="571480"/>
          </a:xfrm>
          <a:prstGeom prst="rect">
            <a:avLst/>
          </a:prstGeom>
          <a:noFill/>
          <a:ln w="76200">
            <a:solidFill>
              <a:srgbClr val="7030A0"/>
            </a:solidFill>
            <a:miter lim="800000"/>
            <a:headEnd/>
            <a:tailEnd/>
          </a:ln>
          <a:effectLst/>
        </p:spPr>
      </p:pic>
      <p:pic>
        <p:nvPicPr>
          <p:cNvPr id="7" name="Picture 2"/>
          <p:cNvPicPr>
            <a:picLocks noChangeAspect="1" noChangeArrowheads="1"/>
          </p:cNvPicPr>
          <p:nvPr/>
        </p:nvPicPr>
        <p:blipFill>
          <a:blip r:embed="rId8" cstate="print">
            <a:lum bright="-10000" contrast="30000"/>
          </a:blip>
          <a:srcRect l="26701" t="43009" r="62597" b="39868"/>
          <a:stretch>
            <a:fillRect/>
          </a:stretch>
        </p:blipFill>
        <p:spPr bwMode="auto">
          <a:xfrm>
            <a:off x="0" y="1536472"/>
            <a:ext cx="4357686" cy="3749916"/>
          </a:xfrm>
          <a:prstGeom prst="rect">
            <a:avLst/>
          </a:prstGeom>
          <a:noFill/>
          <a:ln w="76200">
            <a:solidFill>
              <a:srgbClr val="7030A0"/>
            </a:solidFill>
            <a:miter lim="800000"/>
            <a:headEnd/>
            <a:tailEnd/>
          </a:ln>
          <a:effectLst/>
        </p:spPr>
      </p:pic>
      <p:pic>
        <p:nvPicPr>
          <p:cNvPr id="8" name="Picture 2"/>
          <p:cNvPicPr>
            <a:picLocks noChangeAspect="1" noChangeArrowheads="1"/>
          </p:cNvPicPr>
          <p:nvPr/>
        </p:nvPicPr>
        <p:blipFill>
          <a:blip r:embed="rId8" cstate="print"/>
          <a:srcRect l="42131" t="43009" r="49523" b="52799"/>
          <a:stretch>
            <a:fillRect/>
          </a:stretch>
        </p:blipFill>
        <p:spPr bwMode="auto">
          <a:xfrm>
            <a:off x="5143504" y="1500173"/>
            <a:ext cx="4000496" cy="646337"/>
          </a:xfrm>
          <a:prstGeom prst="rect">
            <a:avLst/>
          </a:prstGeom>
          <a:noFill/>
          <a:ln w="76200">
            <a:solidFill>
              <a:srgbClr val="FFFF00"/>
            </a:solidFill>
            <a:miter lim="800000"/>
            <a:headEnd/>
            <a:tailEnd/>
          </a:ln>
          <a:effectLst/>
        </p:spPr>
      </p:pic>
      <p:pic>
        <p:nvPicPr>
          <p:cNvPr id="10" name="Picture 2"/>
          <p:cNvPicPr>
            <a:picLocks noChangeAspect="1" noChangeArrowheads="1"/>
          </p:cNvPicPr>
          <p:nvPr/>
        </p:nvPicPr>
        <p:blipFill>
          <a:blip r:embed="rId8" cstate="print">
            <a:lum bright="-10000" contrast="30000"/>
          </a:blip>
          <a:srcRect l="28194" t="58858" r="64837" b="32199"/>
          <a:stretch>
            <a:fillRect/>
          </a:stretch>
        </p:blipFill>
        <p:spPr bwMode="auto">
          <a:xfrm>
            <a:off x="1214414" y="5143512"/>
            <a:ext cx="2000264" cy="1249586"/>
          </a:xfrm>
          <a:prstGeom prst="rect">
            <a:avLst/>
          </a:prstGeom>
          <a:noFill/>
          <a:ln w="76200">
            <a:solidFill>
              <a:srgbClr val="7030A0"/>
            </a:solidFill>
            <a:miter lim="800000"/>
            <a:headEnd/>
            <a:tailEnd/>
          </a:ln>
          <a:effectLst/>
        </p:spPr>
      </p:pic>
      <p:pic>
        <p:nvPicPr>
          <p:cNvPr id="12" name="Picture 2"/>
          <p:cNvPicPr>
            <a:picLocks noChangeAspect="1" noChangeArrowheads="1"/>
          </p:cNvPicPr>
          <p:nvPr/>
        </p:nvPicPr>
        <p:blipFill>
          <a:blip r:embed="rId8" cstate="print">
            <a:lum bright="-10000" contrast="30000"/>
          </a:blip>
          <a:srcRect l="44371" t="47862" r="46918" b="35777"/>
          <a:stretch>
            <a:fillRect/>
          </a:stretch>
        </p:blipFill>
        <p:spPr bwMode="auto">
          <a:xfrm>
            <a:off x="5143504" y="2143116"/>
            <a:ext cx="4000496" cy="2643206"/>
          </a:xfrm>
          <a:prstGeom prst="rect">
            <a:avLst/>
          </a:prstGeom>
          <a:noFill/>
          <a:ln w="76200">
            <a:solidFill>
              <a:srgbClr val="7030A0"/>
            </a:solidFill>
            <a:miter lim="800000"/>
            <a:headEnd/>
            <a:tailEnd/>
          </a:ln>
          <a:effectLst/>
        </p:spPr>
      </p:pic>
      <p:pic>
        <p:nvPicPr>
          <p:cNvPr id="13" name="Picture 2"/>
          <p:cNvPicPr>
            <a:picLocks noChangeAspect="1" noChangeArrowheads="1"/>
          </p:cNvPicPr>
          <p:nvPr/>
        </p:nvPicPr>
        <p:blipFill>
          <a:blip r:embed="rId8" cstate="print"/>
          <a:srcRect l="45367" t="63711" r="48909" b="27598"/>
          <a:stretch>
            <a:fillRect/>
          </a:stretch>
        </p:blipFill>
        <p:spPr bwMode="auto">
          <a:xfrm>
            <a:off x="7500926" y="4714884"/>
            <a:ext cx="1643074" cy="1214446"/>
          </a:xfrm>
          <a:prstGeom prst="rect">
            <a:avLst/>
          </a:prstGeom>
          <a:noFill/>
          <a:ln w="76200">
            <a:solidFill>
              <a:srgbClr val="FFFF00"/>
            </a:solidFill>
            <a:miter lim="800000"/>
            <a:headEnd/>
            <a:tailEnd/>
          </a:ln>
          <a:effectLst/>
        </p:spPr>
      </p:pic>
      <p:pic>
        <p:nvPicPr>
          <p:cNvPr id="14" name="Picture 2"/>
          <p:cNvPicPr>
            <a:picLocks noChangeAspect="1" noChangeArrowheads="1"/>
          </p:cNvPicPr>
          <p:nvPr/>
        </p:nvPicPr>
        <p:blipFill>
          <a:blip r:embed="rId8" cstate="print">
            <a:lum bright="-10000" contrast="30000"/>
          </a:blip>
          <a:srcRect l="32674" t="69595" r="54135" b="20440"/>
          <a:stretch>
            <a:fillRect/>
          </a:stretch>
        </p:blipFill>
        <p:spPr bwMode="auto">
          <a:xfrm>
            <a:off x="6500826" y="6072206"/>
            <a:ext cx="2643174" cy="972068"/>
          </a:xfrm>
          <a:prstGeom prst="rect">
            <a:avLst/>
          </a:prstGeom>
          <a:noFill/>
          <a:ln w="76200">
            <a:solidFill>
              <a:srgbClr val="365D21"/>
            </a:solidFill>
            <a:miter lim="800000"/>
            <a:headEnd/>
            <a:tailEnd/>
          </a:ln>
          <a:effectLst/>
        </p:spPr>
      </p:pic>
      <p:pic>
        <p:nvPicPr>
          <p:cNvPr id="11" name="Picture 2"/>
          <p:cNvPicPr>
            <a:picLocks noChangeAspect="1" noChangeArrowheads="1"/>
          </p:cNvPicPr>
          <p:nvPr/>
        </p:nvPicPr>
        <p:blipFill>
          <a:blip r:embed="rId8" cstate="print">
            <a:lum bright="-10000" contrast="30000"/>
          </a:blip>
          <a:srcRect l="37403" t="46077" r="55629" b="30916"/>
          <a:stretch>
            <a:fillRect/>
          </a:stretch>
        </p:blipFill>
        <p:spPr bwMode="auto">
          <a:xfrm>
            <a:off x="2786050" y="2214554"/>
            <a:ext cx="3571900" cy="4707254"/>
          </a:xfrm>
          <a:prstGeom prst="rect">
            <a:avLst/>
          </a:prstGeom>
          <a:noFill/>
          <a:ln w="76200">
            <a:solidFill>
              <a:srgbClr val="FF0000"/>
            </a:solidFill>
            <a:miter lim="800000"/>
            <a:headEnd/>
            <a:tailEnd/>
          </a:ln>
          <a:effectLst/>
        </p:spPr>
      </p:pic>
      <p:sp>
        <p:nvSpPr>
          <p:cNvPr id="9" name="Скругленный прямоугольник 8"/>
          <p:cNvSpPr/>
          <p:nvPr/>
        </p:nvSpPr>
        <p:spPr bwMode="auto">
          <a:xfrm>
            <a:off x="2786050" y="2214554"/>
            <a:ext cx="3571900" cy="4643446"/>
          </a:xfrm>
          <a:prstGeom prst="roundRect">
            <a:avLst/>
          </a:prstGeom>
          <a:noFill/>
          <a:ln w="76200">
            <a:solidFill>
              <a:srgbClr val="0000FF"/>
            </a:solidFill>
            <a:round/>
            <a:headEnd/>
            <a:tailEnd type="triangle" w="med" len="med"/>
          </a:ln>
        </p:spPr>
        <p:txBody>
          <a:bodyPr vert="horz" wrap="square" lIns="91440" tIns="45720" rIns="91440" bIns="45720" numCol="1" rtlCol="0" anchor="t" anchorCtr="0" compatLnSpc="1">
            <a:prstTxWarp prst="textNoShape">
              <a:avLst/>
            </a:prstTxWarp>
          </a:bodyP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ipe(left)">
                                      <p:cBhvr>
                                        <p:cTn id="14" dur="2000"/>
                                        <p:tgtEl>
                                          <p:spTgt spid="3074"/>
                                        </p:tgtEl>
                                      </p:cBhvr>
                                    </p:animEffect>
                                  </p:childTnLst>
                                  <p:subTnLst>
                                    <p:audio>
                                      <p:cMediaNode>
                                        <p:cTn display="0" masterRel="sameClick">
                                          <p:stCondLst>
                                            <p:cond evt="begin" delay="0">
                                              <p:tn val="12"/>
                                            </p:cond>
                                          </p:stCondLst>
                                          <p:endCondLst>
                                            <p:cond evt="onStopAudio" delay="0">
                                              <p:tgtEl>
                                                <p:sldTgt/>
                                              </p:tgtEl>
                                            </p:cond>
                                          </p:endCondLst>
                                        </p:cTn>
                                        <p:tgtEl>
                                          <p:sndTgt r:embed="rId2" name="push.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2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3" name="wind.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2000"/>
                                        <p:tgtEl>
                                          <p:spTgt spid="5"/>
                                        </p:tgtEl>
                                      </p:cBhvr>
                                    </p:animEffect>
                                  </p:childTnLst>
                                  <p:subTnLst>
                                    <p:audio>
                                      <p:cMediaNode>
                                        <p:cTn display="0" masterRel="sameClick">
                                          <p:stCondLst>
                                            <p:cond evt="begin" delay="0">
                                              <p:tn val="22"/>
                                            </p:cond>
                                          </p:stCondLst>
                                          <p:endCondLst>
                                            <p:cond evt="onStopAudio" delay="0">
                                              <p:tgtEl>
                                                <p:sldTgt/>
                                              </p:tgtEl>
                                            </p:cond>
                                          </p:endCondLst>
                                        </p:cTn>
                                        <p:tgtEl>
                                          <p:sndTgt r:embed="rId3" name="wind.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2000"/>
                                        <p:tgtEl>
                                          <p:spTgt spid="7"/>
                                        </p:tgtEl>
                                      </p:cBhvr>
                                    </p:animEffect>
                                  </p:childTnLst>
                                  <p:subTnLst>
                                    <p:audio>
                                      <p:cMediaNode>
                                        <p:cTn display="0" masterRel="sameClick">
                                          <p:stCondLst>
                                            <p:cond evt="begin" delay="0">
                                              <p:tn val="27"/>
                                            </p:cond>
                                          </p:stCondLst>
                                          <p:endCondLst>
                                            <p:cond evt="onStopAudio" delay="0">
                                              <p:tgtEl>
                                                <p:sldTgt/>
                                              </p:tgtEl>
                                            </p:cond>
                                          </p:endCondLst>
                                        </p:cTn>
                                        <p:tgtEl>
                                          <p:sndTgt r:embed="rId4" name="voltage.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voltage.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20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5" name="chimes.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2000"/>
                                        <p:tgtEl>
                                          <p:spTgt spid="12"/>
                                        </p:tgtEl>
                                      </p:cBhvr>
                                    </p:animEffect>
                                  </p:childTnLst>
                                  <p:subTnLst>
                                    <p:audio>
                                      <p:cMediaNode>
                                        <p:cTn display="0" masterRel="sameClick">
                                          <p:stCondLst>
                                            <p:cond evt="begin" delay="0">
                                              <p:tn val="43"/>
                                            </p:cond>
                                          </p:stCondLst>
                                          <p:endCondLst>
                                            <p:cond evt="onStopAudio" delay="0">
                                              <p:tgtEl>
                                                <p:sldTgt/>
                                              </p:tgtEl>
                                            </p:cond>
                                          </p:endCondLst>
                                        </p:cTn>
                                        <p:tgtEl>
                                          <p:sndTgt r:embed="rId5" name="chimes.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5" name="chimes.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up)">
                                      <p:cBhvr>
                                        <p:cTn id="56" dur="2000"/>
                                        <p:tgtEl>
                                          <p:spTgt spid="11"/>
                                        </p:tgtEl>
                                      </p:cBhvr>
                                    </p:animEffect>
                                  </p:childTnLst>
                                  <p:subTnLst>
                                    <p:audio>
                                      <p:cMediaNode>
                                        <p:cTn display="0" masterRel="sameClick">
                                          <p:stCondLst>
                                            <p:cond evt="begin" delay="0">
                                              <p:tn val="54"/>
                                            </p:cond>
                                          </p:stCondLst>
                                          <p:endCondLst>
                                            <p:cond evt="onStopAudio" delay="0">
                                              <p:tgtEl>
                                                <p:sldTgt/>
                                              </p:tgtEl>
                                            </p:cond>
                                          </p:endCondLst>
                                        </p:cTn>
                                        <p:tgtEl>
                                          <p:sndTgt r:embed="rId6" name="drumroll.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2000"/>
                                        <p:tgtEl>
                                          <p:spTgt spid="14"/>
                                        </p:tgtEl>
                                      </p:cBhvr>
                                    </p:animEffect>
                                  </p:childTnLst>
                                  <p:subTnLst>
                                    <p:audio>
                                      <p:cMediaNode>
                                        <p:cTn display="0" masterRel="sameClick">
                                          <p:stCondLst>
                                            <p:cond evt="begin" delay="0">
                                              <p:tn val="59"/>
                                            </p:cond>
                                          </p:stCondLst>
                                          <p:endCondLst>
                                            <p:cond evt="onStopAudio" delay="0">
                                              <p:tgtEl>
                                                <p:sldTgt/>
                                              </p:tgtEl>
                                            </p:cond>
                                          </p:endCondLst>
                                        </p:cTn>
                                        <p:tgtEl>
                                          <p:sndTgt r:embed="rId3" name="wind.wav"/>
                                        </p:tgtEl>
                                      </p:cMediaNode>
                                    </p:audio>
                                  </p:subTnLst>
                                </p:cTn>
                              </p:par>
                            </p:childTnLst>
                          </p:cTn>
                        </p:par>
                      </p:childTnLst>
                    </p:cTn>
                  </p:par>
                  <p:par>
                    <p:cTn id="62" fill="hold">
                      <p:stCondLst>
                        <p:cond delay="indefinite"/>
                      </p:stCondLst>
                      <p:childTnLst>
                        <p:par>
                          <p:cTn id="63" fill="hold">
                            <p:stCondLst>
                              <p:cond delay="0"/>
                            </p:stCondLst>
                            <p:childTnLst>
                              <p:par>
                                <p:cTn id="64" presetID="21" presetClass="entr" presetSubtype="2"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heel(2)">
                                      <p:cBhvr>
                                        <p:cTn id="66" dur="1000"/>
                                        <p:tgtEl>
                                          <p:spTgt spid="9"/>
                                        </p:tgtEl>
                                      </p:cBhvr>
                                    </p:animEffect>
                                  </p:childTnLst>
                                  <p:subTnLst>
                                    <p:audio>
                                      <p:cMediaNode>
                                        <p:cTn display="0" masterRel="sameClick">
                                          <p:stCondLst>
                                            <p:cond evt="begin" delay="0">
                                              <p:tn val="64"/>
                                            </p:cond>
                                          </p:stCondLst>
                                          <p:endCondLst>
                                            <p:cond evt="onStopAudio" delay="0">
                                              <p:tgtEl>
                                                <p:sldTgt/>
                                              </p:tgtEl>
                                            </p:cond>
                                          </p:endCondLst>
                                        </p:cTn>
                                        <p:tgtEl>
                                          <p:sndTgt r:embed="rId7" name="applause.wav"/>
                                        </p:tgtEl>
                                      </p:cMediaNode>
                                    </p:audio>
                                  </p:subTnLst>
                                </p:cTn>
                              </p:par>
                              <p:par>
                                <p:cTn id="67" presetID="26" presetClass="emph" presetSubtype="0" repeatCount="5000" fill="hold" nodeType="withEffect">
                                  <p:stCondLst>
                                    <p:cond delay="0"/>
                                  </p:stCondLst>
                                  <p:childTnLst>
                                    <p:animEffect transition="out" filter="fade">
                                      <p:cBhvr>
                                        <p:cTn id="68" dur="500" tmFilter="0, 0; .2, .5; .8, .5; 1, 0"/>
                                        <p:tgtEl>
                                          <p:spTgt spid="3074"/>
                                        </p:tgtEl>
                                      </p:cBhvr>
                                    </p:animEffect>
                                    <p:animScale>
                                      <p:cBhvr>
                                        <p:cTn id="69" dur="250" autoRev="1" fill="hold"/>
                                        <p:tgtEl>
                                          <p:spTgt spid="30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778444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8501090" cy="1446550"/>
          </a:xfrm>
          <a:prstGeom prst="rect">
            <a:avLst/>
          </a:prstGeom>
          <a:solidFill>
            <a:schemeClr val="bg1">
              <a:lumMod val="85000"/>
            </a:schemeClr>
          </a:solidFill>
        </p:spPr>
        <p:txBody>
          <a:bodyPr wrap="square">
            <a:spAutoFit/>
          </a:bodyPr>
          <a:lstStyle/>
          <a:p>
            <a:r>
              <a:rPr lang="ru-RU" sz="4400" b="1" dirty="0" smtClean="0">
                <a:latin typeface="Times New Roman" pitchFamily="18" charset="0"/>
                <a:cs typeface="Times New Roman" pitchFamily="18" charset="0"/>
              </a:rPr>
              <a:t>Как переносится </a:t>
            </a:r>
            <a:r>
              <a:rPr lang="ru-RU" sz="4400" b="1" dirty="0" smtClean="0">
                <a:solidFill>
                  <a:srgbClr val="FF0000"/>
                </a:solidFill>
                <a:latin typeface="Times New Roman" pitchFamily="18" charset="0"/>
                <a:cs typeface="Times New Roman" pitchFamily="18" charset="0"/>
              </a:rPr>
              <a:t>энергия</a:t>
            </a:r>
            <a:r>
              <a:rPr lang="ru-RU" sz="4400" b="1" dirty="0" smtClean="0">
                <a:solidFill>
                  <a:srgbClr val="0014AC"/>
                </a:solidFill>
                <a:latin typeface="Times New Roman" pitchFamily="18" charset="0"/>
                <a:cs typeface="Times New Roman" pitchFamily="18" charset="0"/>
              </a:rPr>
              <a:t> из </a:t>
            </a:r>
            <a:r>
              <a:rPr lang="ru-RU" sz="4400" b="1" dirty="0" smtClean="0">
                <a:solidFill>
                  <a:srgbClr val="006600"/>
                </a:solidFill>
                <a:latin typeface="Times New Roman" pitchFamily="18" charset="0"/>
                <a:cs typeface="Times New Roman" pitchFamily="18" charset="0"/>
              </a:rPr>
              <a:t>центра</a:t>
            </a:r>
            <a:r>
              <a:rPr lang="ru-RU" sz="4400" b="1" dirty="0" smtClean="0">
                <a:solidFill>
                  <a:srgbClr val="0014AC"/>
                </a:solidFill>
                <a:latin typeface="Times New Roman" pitchFamily="18" charset="0"/>
                <a:cs typeface="Times New Roman" pitchFamily="18" charset="0"/>
              </a:rPr>
              <a:t> </a:t>
            </a:r>
            <a:r>
              <a:rPr lang="ru-RU" sz="4400" b="1" dirty="0" smtClean="0">
                <a:latin typeface="Times New Roman" pitchFamily="18" charset="0"/>
                <a:cs typeface="Times New Roman" pitchFamily="18" charset="0"/>
              </a:rPr>
              <a:t>звезды на </a:t>
            </a:r>
            <a:r>
              <a:rPr lang="ru-RU" sz="4400" b="1" dirty="0" smtClean="0">
                <a:solidFill>
                  <a:srgbClr val="0014AC"/>
                </a:solidFill>
                <a:latin typeface="Times New Roman" pitchFamily="18" charset="0"/>
                <a:cs typeface="Times New Roman" pitchFamily="18" charset="0"/>
              </a:rPr>
              <a:t>поверхность?</a:t>
            </a:r>
            <a:endParaRPr lang="ru-RU" sz="4400" dirty="0">
              <a:solidFill>
                <a:srgbClr val="0014AC"/>
              </a:solidFill>
              <a:latin typeface="Times New Roman" pitchFamily="18" charset="0"/>
              <a:cs typeface="Times New Roman" pitchFamily="18" charset="0"/>
            </a:endParaRPr>
          </a:p>
        </p:txBody>
      </p:sp>
      <p:sp>
        <p:nvSpPr>
          <p:cNvPr id="9" name="Прямоугольник 8"/>
          <p:cNvSpPr/>
          <p:nvPr/>
        </p:nvSpPr>
        <p:spPr>
          <a:xfrm>
            <a:off x="0" y="1500174"/>
            <a:ext cx="9144000" cy="1446550"/>
          </a:xfrm>
          <a:prstGeom prst="rect">
            <a:avLst/>
          </a:prstGeom>
          <a:solidFill>
            <a:schemeClr val="bg1">
              <a:lumMod val="85000"/>
            </a:schemeClr>
          </a:solidFill>
        </p:spPr>
        <p:txBody>
          <a:bodyPr wrap="square">
            <a:spAutoFit/>
          </a:bodyPr>
          <a:lstStyle/>
          <a:p>
            <a:r>
              <a:rPr lang="ru-RU" sz="4400" b="1" dirty="0" smtClean="0">
                <a:solidFill>
                  <a:srgbClr val="0014AC"/>
                </a:solidFill>
                <a:latin typeface="Times New Roman" pitchFamily="18" charset="0"/>
                <a:cs typeface="Times New Roman" pitchFamily="18" charset="0"/>
              </a:rPr>
              <a:t>Какие реакции служат источником </a:t>
            </a:r>
            <a:r>
              <a:rPr lang="ru-RU" sz="4400" b="1" dirty="0" smtClean="0">
                <a:solidFill>
                  <a:srgbClr val="FF0000"/>
                </a:solidFill>
                <a:latin typeface="Times New Roman" pitchFamily="18" charset="0"/>
                <a:cs typeface="Times New Roman" pitchFamily="18" charset="0"/>
              </a:rPr>
              <a:t>энергии</a:t>
            </a:r>
            <a:r>
              <a:rPr lang="ru-RU" sz="4400" b="1" dirty="0" smtClean="0">
                <a:solidFill>
                  <a:srgbClr val="0014AC"/>
                </a:solidFill>
                <a:latin typeface="Times New Roman" pitchFamily="18" charset="0"/>
                <a:cs typeface="Times New Roman" pitchFamily="18" charset="0"/>
              </a:rPr>
              <a:t> у звёзд?</a:t>
            </a:r>
            <a:endParaRPr lang="ru-RU" sz="4400" dirty="0">
              <a:solidFill>
                <a:srgbClr val="0014AC"/>
              </a:solidFill>
              <a:latin typeface="Times New Roman" pitchFamily="18" charset="0"/>
              <a:cs typeface="Times New Roman" pitchFamily="18" charset="0"/>
            </a:endParaRPr>
          </a:p>
        </p:txBody>
      </p:sp>
      <p:sp>
        <p:nvSpPr>
          <p:cNvPr id="10" name="Прямоугольник 9"/>
          <p:cNvSpPr/>
          <p:nvPr/>
        </p:nvSpPr>
        <p:spPr>
          <a:xfrm>
            <a:off x="0" y="3000372"/>
            <a:ext cx="9144000" cy="769441"/>
          </a:xfrm>
          <a:prstGeom prst="rect">
            <a:avLst/>
          </a:prstGeom>
          <a:solidFill>
            <a:schemeClr val="bg2"/>
          </a:solidFill>
        </p:spPr>
        <p:txBody>
          <a:bodyPr wrap="square">
            <a:spAutoFit/>
          </a:bodyPr>
          <a:lstStyle/>
          <a:p>
            <a:r>
              <a:rPr lang="ru-RU" sz="4400" b="1" dirty="0" smtClean="0">
                <a:solidFill>
                  <a:srgbClr val="0014AC"/>
                </a:solidFill>
                <a:latin typeface="Times New Roman" pitchFamily="18" charset="0"/>
                <a:cs typeface="Times New Roman" pitchFamily="18" charset="0"/>
              </a:rPr>
              <a:t>Как устроен красный гигант?</a:t>
            </a:r>
            <a:endParaRPr lang="ru-RU" sz="4400" dirty="0">
              <a:solidFill>
                <a:srgbClr val="0014AC"/>
              </a:solidFill>
              <a:latin typeface="Times New Roman" pitchFamily="18" charset="0"/>
              <a:cs typeface="Times New Roman" pitchFamily="18" charset="0"/>
            </a:endParaRPr>
          </a:p>
        </p:txBody>
      </p:sp>
      <p:sp>
        <p:nvSpPr>
          <p:cNvPr id="12" name="Прямоугольник 11"/>
          <p:cNvSpPr/>
          <p:nvPr/>
        </p:nvSpPr>
        <p:spPr>
          <a:xfrm>
            <a:off x="0" y="3714752"/>
            <a:ext cx="9144000" cy="1446550"/>
          </a:xfrm>
          <a:prstGeom prst="rect">
            <a:avLst/>
          </a:prstGeom>
          <a:solidFill>
            <a:schemeClr val="bg2"/>
          </a:solidFill>
        </p:spPr>
        <p:txBody>
          <a:bodyPr wrap="square">
            <a:spAutoFit/>
          </a:bodyPr>
          <a:lstStyle/>
          <a:p>
            <a:r>
              <a:rPr lang="ru-RU" sz="4400" b="1" dirty="0" smtClean="0">
                <a:solidFill>
                  <a:srgbClr val="0014AC"/>
                </a:solidFill>
                <a:latin typeface="Times New Roman" pitchFamily="18" charset="0"/>
                <a:cs typeface="Times New Roman" pitchFamily="18" charset="0"/>
              </a:rPr>
              <a:t>Что такое </a:t>
            </a:r>
            <a:r>
              <a:rPr lang="ru-RU" sz="4400" b="1" dirty="0" smtClean="0">
                <a:solidFill>
                  <a:srgbClr val="FF0000"/>
                </a:solidFill>
                <a:latin typeface="Times New Roman" pitchFamily="18" charset="0"/>
                <a:cs typeface="Times New Roman" pitchFamily="18" charset="0"/>
              </a:rPr>
              <a:t>пульсары</a:t>
            </a:r>
            <a:r>
              <a:rPr lang="ru-RU" sz="4400" b="1" dirty="0" smtClean="0">
                <a:solidFill>
                  <a:srgbClr val="0014AC"/>
                </a:solidFill>
                <a:latin typeface="Times New Roman" pitchFamily="18" charset="0"/>
                <a:cs typeface="Times New Roman" pitchFamily="18" charset="0"/>
              </a:rPr>
              <a:t> и чем они интересны?</a:t>
            </a:r>
            <a:endParaRPr lang="ru-RU" sz="4400" dirty="0">
              <a:solidFill>
                <a:srgbClr val="0014AC"/>
              </a:solidFill>
              <a:latin typeface="Times New Roman" pitchFamily="18" charset="0"/>
              <a:cs typeface="Times New Roman" pitchFamily="18" charset="0"/>
            </a:endParaRPr>
          </a:p>
        </p:txBody>
      </p:sp>
      <p:sp>
        <p:nvSpPr>
          <p:cNvPr id="13" name="Прямоугольник 12"/>
          <p:cNvSpPr/>
          <p:nvPr/>
        </p:nvSpPr>
        <p:spPr>
          <a:xfrm>
            <a:off x="0" y="5288364"/>
            <a:ext cx="9144000" cy="1569660"/>
          </a:xfrm>
          <a:prstGeom prst="rect">
            <a:avLst/>
          </a:prstGeom>
          <a:solidFill>
            <a:schemeClr val="bg2"/>
          </a:solidFill>
        </p:spPr>
        <p:txBody>
          <a:bodyPr wrap="square">
            <a:spAutoFit/>
          </a:bodyPr>
          <a:lstStyle/>
          <a:p>
            <a:r>
              <a:rPr lang="ru-RU" sz="4800" b="1" dirty="0" smtClean="0">
                <a:solidFill>
                  <a:srgbClr val="0014AC"/>
                </a:solidFill>
                <a:latin typeface="Times New Roman" pitchFamily="18" charset="0"/>
                <a:cs typeface="Times New Roman" pitchFamily="18" charset="0"/>
              </a:rPr>
              <a:t>Как появились </a:t>
            </a:r>
            <a:r>
              <a:rPr lang="ru-RU" sz="4800" b="1" dirty="0" smtClean="0">
                <a:solidFill>
                  <a:srgbClr val="FF0000"/>
                </a:solidFill>
                <a:latin typeface="Times New Roman" pitchFamily="18" charset="0"/>
                <a:cs typeface="Times New Roman" pitchFamily="18" charset="0"/>
              </a:rPr>
              <a:t>элементы</a:t>
            </a:r>
            <a:r>
              <a:rPr lang="ru-RU" sz="4800" b="1" dirty="0" smtClean="0">
                <a:solidFill>
                  <a:srgbClr val="0014AC"/>
                </a:solidFill>
                <a:latin typeface="Times New Roman" pitchFamily="18" charset="0"/>
                <a:cs typeface="Times New Roman" pitchFamily="18" charset="0"/>
              </a:rPr>
              <a:t> таблицы </a:t>
            </a:r>
            <a:r>
              <a:rPr lang="ru-RU" sz="4800" b="1" i="1" dirty="0" smtClean="0">
                <a:solidFill>
                  <a:srgbClr val="365D21"/>
                </a:solidFill>
                <a:latin typeface="Times New Roman" pitchFamily="18" charset="0"/>
                <a:cs typeface="Times New Roman" pitchFamily="18" charset="0"/>
              </a:rPr>
              <a:t>Менделеева?</a:t>
            </a:r>
            <a:endParaRPr lang="ru-RU" sz="4800" i="1" dirty="0">
              <a:solidFill>
                <a:srgbClr val="365D2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ind.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ind.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0-#ppt_w/2"/>
                                          </p:val>
                                        </p:tav>
                                        <p:tav tm="100000">
                                          <p:val>
                                            <p:strVal val="#ppt_x"/>
                                          </p:val>
                                        </p:tav>
                                      </p:tavLst>
                                    </p:anim>
                                    <p:anim calcmode="lin" valueType="num">
                                      <p:cBhvr additive="base">
                                        <p:cTn id="26" dur="10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0-#ppt_w/2"/>
                                          </p:val>
                                        </p:tav>
                                        <p:tav tm="100000">
                                          <p:val>
                                            <p:strVal val="#ppt_x"/>
                                          </p:val>
                                        </p:tav>
                                      </p:tavLst>
                                    </p:anim>
                                    <p:anim calcmode="lin" valueType="num">
                                      <p:cBhvr additive="base">
                                        <p:cTn id="32" dur="1000" fill="hold"/>
                                        <p:tgtEl>
                                          <p:spTgt spid="1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6" cstate="print"/>
          <a:srcRect l="51005" t="34673" r="32713" b="61791"/>
          <a:stretch>
            <a:fillRect/>
          </a:stretch>
        </p:blipFill>
        <p:spPr bwMode="auto">
          <a:xfrm>
            <a:off x="2212209" y="0"/>
            <a:ext cx="6931791" cy="1142984"/>
          </a:xfrm>
          <a:prstGeom prst="rect">
            <a:avLst/>
          </a:prstGeom>
          <a:noFill/>
          <a:ln w="76200">
            <a:solidFill>
              <a:srgbClr val="FF0000"/>
            </a:solidFill>
            <a:miter lim="800000"/>
            <a:headEnd/>
            <a:tailEnd/>
          </a:ln>
          <a:effectLst/>
        </p:spPr>
      </p:pic>
      <p:pic>
        <p:nvPicPr>
          <p:cNvPr id="4" name="Picture 2"/>
          <p:cNvPicPr>
            <a:picLocks noChangeAspect="1" noChangeArrowheads="1"/>
          </p:cNvPicPr>
          <p:nvPr/>
        </p:nvPicPr>
        <p:blipFill>
          <a:blip r:embed="rId6" cstate="print"/>
          <a:srcRect l="51005" t="37988" r="42613" b="53170"/>
          <a:stretch>
            <a:fillRect/>
          </a:stretch>
        </p:blipFill>
        <p:spPr bwMode="auto">
          <a:xfrm>
            <a:off x="-73775" y="928670"/>
            <a:ext cx="2716949" cy="2857520"/>
          </a:xfrm>
          <a:prstGeom prst="rect">
            <a:avLst/>
          </a:prstGeom>
          <a:noFill/>
          <a:ln w="76200">
            <a:solidFill>
              <a:srgbClr val="0014AC"/>
            </a:solidFill>
            <a:miter lim="800000"/>
            <a:headEnd/>
            <a:tailEnd/>
          </a:ln>
          <a:effectLst/>
        </p:spPr>
      </p:pic>
      <p:pic>
        <p:nvPicPr>
          <p:cNvPr id="5" name="Picture 2"/>
          <p:cNvPicPr>
            <a:picLocks noChangeAspect="1" noChangeArrowheads="1"/>
          </p:cNvPicPr>
          <p:nvPr/>
        </p:nvPicPr>
        <p:blipFill>
          <a:blip r:embed="rId6" cstate="print"/>
          <a:srcRect l="57381" t="37988" r="35063" b="51181"/>
          <a:stretch>
            <a:fillRect/>
          </a:stretch>
        </p:blipFill>
        <p:spPr bwMode="auto">
          <a:xfrm>
            <a:off x="2643174" y="1785926"/>
            <a:ext cx="3217047" cy="3500438"/>
          </a:xfrm>
          <a:prstGeom prst="rect">
            <a:avLst/>
          </a:prstGeom>
          <a:noFill/>
          <a:ln w="76200">
            <a:solidFill>
              <a:srgbClr val="006600"/>
            </a:solidFill>
            <a:miter lim="800000"/>
            <a:headEnd/>
            <a:tailEnd/>
          </a:ln>
          <a:effectLst/>
        </p:spPr>
      </p:pic>
      <p:pic>
        <p:nvPicPr>
          <p:cNvPr id="6" name="Picture 2"/>
          <p:cNvPicPr>
            <a:picLocks noChangeAspect="1" noChangeArrowheads="1"/>
          </p:cNvPicPr>
          <p:nvPr/>
        </p:nvPicPr>
        <p:blipFill>
          <a:blip r:embed="rId6" cstate="print"/>
          <a:srcRect l="64937" t="37988" r="27344" b="54718"/>
          <a:stretch>
            <a:fillRect/>
          </a:stretch>
        </p:blipFill>
        <p:spPr bwMode="auto">
          <a:xfrm>
            <a:off x="5929354" y="4214818"/>
            <a:ext cx="3286116" cy="2357454"/>
          </a:xfrm>
          <a:prstGeom prst="rect">
            <a:avLst/>
          </a:prstGeom>
          <a:noFill/>
          <a:ln w="76200">
            <a:solidFill>
              <a:srgbClr val="7030A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wipe(left)">
                                      <p:cBhvr>
                                        <p:cTn id="7" dur="2000"/>
                                        <p:tgtEl>
                                          <p:spTgt spid="46082"/>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20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4" name="wind.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2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5" cstate="print"/>
          <a:srcRect l="50966" t="49333" r="27344" b="39746"/>
          <a:stretch>
            <a:fillRect/>
          </a:stretch>
        </p:blipFill>
        <p:spPr bwMode="auto">
          <a:xfrm>
            <a:off x="0" y="0"/>
            <a:ext cx="7500958" cy="2071678"/>
          </a:xfrm>
          <a:prstGeom prst="rect">
            <a:avLst/>
          </a:prstGeom>
          <a:noFill/>
          <a:ln w="9525">
            <a:noFill/>
            <a:miter lim="800000"/>
            <a:headEnd/>
            <a:tailEnd/>
          </a:ln>
          <a:effectLst/>
        </p:spPr>
      </p:pic>
      <p:pic>
        <p:nvPicPr>
          <p:cNvPr id="4" name="Picture 2"/>
          <p:cNvPicPr>
            <a:picLocks noChangeAspect="1" noChangeArrowheads="1"/>
          </p:cNvPicPr>
          <p:nvPr/>
        </p:nvPicPr>
        <p:blipFill>
          <a:blip r:embed="rId5" cstate="print"/>
          <a:srcRect l="50966" t="59877" r="27344" b="31609"/>
          <a:stretch>
            <a:fillRect/>
          </a:stretch>
        </p:blipFill>
        <p:spPr bwMode="auto">
          <a:xfrm>
            <a:off x="714380" y="2099629"/>
            <a:ext cx="7500958" cy="1615123"/>
          </a:xfrm>
          <a:prstGeom prst="rect">
            <a:avLst/>
          </a:prstGeom>
          <a:noFill/>
          <a:ln w="9525">
            <a:noFill/>
            <a:miter lim="800000"/>
            <a:headEnd/>
            <a:tailEnd/>
          </a:ln>
          <a:effectLst/>
        </p:spPr>
      </p:pic>
      <p:pic>
        <p:nvPicPr>
          <p:cNvPr id="5" name="Picture 2"/>
          <p:cNvPicPr>
            <a:picLocks noChangeAspect="1" noChangeArrowheads="1"/>
          </p:cNvPicPr>
          <p:nvPr/>
        </p:nvPicPr>
        <p:blipFill>
          <a:blip r:embed="rId5" cstate="print"/>
          <a:srcRect l="50966" t="68539" r="27344" b="15039"/>
          <a:stretch>
            <a:fillRect/>
          </a:stretch>
        </p:blipFill>
        <p:spPr bwMode="auto">
          <a:xfrm>
            <a:off x="1643074" y="3742703"/>
            <a:ext cx="7500958" cy="3115297"/>
          </a:xfrm>
          <a:prstGeom prst="rect">
            <a:avLst/>
          </a:prstGeom>
          <a:noFill/>
          <a:ln w="9525">
            <a:noFill/>
            <a:miter lim="800000"/>
            <a:headEnd/>
            <a:tailEnd/>
          </a:ln>
          <a:effectLst/>
        </p:spPr>
      </p:pic>
      <p:sp>
        <p:nvSpPr>
          <p:cNvPr id="6" name="Прямоугольник 5"/>
          <p:cNvSpPr/>
          <p:nvPr/>
        </p:nvSpPr>
        <p:spPr>
          <a:xfrm>
            <a:off x="7072298" y="0"/>
            <a:ext cx="2071702" cy="861774"/>
          </a:xfrm>
          <a:prstGeom prst="rect">
            <a:avLst/>
          </a:prstGeom>
          <a:solidFill>
            <a:schemeClr val="bg2"/>
          </a:solidFill>
        </p:spPr>
        <p:txBody>
          <a:bodyPr wrap="square">
            <a:spAutoFit/>
          </a:bodyPr>
          <a:lstStyle/>
          <a:p>
            <a:pPr algn="ctr">
              <a:lnSpc>
                <a:spcPts val="6500"/>
              </a:lnSpc>
              <a:spcBef>
                <a:spcPts val="600"/>
              </a:spcBef>
            </a:pPr>
            <a:r>
              <a:rPr lang="ru-RU" sz="4800" b="1" dirty="0" smtClean="0">
                <a:solidFill>
                  <a:srgbClr val="FF0000"/>
                </a:solidFill>
                <a:latin typeface="Times New Roman" pitchFamily="18" charset="0"/>
                <a:cs typeface="Times New Roman" pitchFamily="18" charset="0"/>
              </a:rPr>
              <a:t>§ 123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2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4" name="applause.wav"/>
                                        </p:tgtEl>
                                      </p:cMediaNode>
                                    </p:audio>
                                  </p:subTnLst>
                                </p:cTn>
                              </p:par>
                              <p:par>
                                <p:cTn id="19" presetID="53"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778444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WordArt 4"/>
          <p:cNvSpPr>
            <a:spLocks noChangeArrowheads="1" noChangeShapeType="1" noTextEdit="1"/>
          </p:cNvSpPr>
          <p:nvPr/>
        </p:nvSpPr>
        <p:spPr bwMode="gray">
          <a:xfrm>
            <a:off x="0" y="857232"/>
            <a:ext cx="8929718" cy="1428760"/>
          </a:xfrm>
          <a:prstGeom prst="rect">
            <a:avLst/>
          </a:prstGeom>
          <a:solidFill>
            <a:srgbClr val="FFCCCC"/>
          </a:solidFill>
        </p:spPr>
        <p:txBody>
          <a:bodyPr wrap="none" fromWordArt="1">
            <a:prstTxWarp prst="textDeflate">
              <a:avLst>
                <a:gd name="adj" fmla="val 0"/>
              </a:avLst>
            </a:prstTxWarp>
          </a:bodyPr>
          <a:lstStyle/>
          <a:p>
            <a:r>
              <a:rPr lang="en-US" sz="6600" b="1" cap="small" dirty="0" smtClean="0">
                <a:solidFill>
                  <a:srgbClr val="C00000"/>
                </a:solidFill>
                <a:latin typeface="Times New Roman" pitchFamily="18" charset="0"/>
                <a:cs typeface="Times New Roman" pitchFamily="18" charset="0"/>
              </a:rPr>
              <a:t>VI</a:t>
            </a:r>
            <a:r>
              <a:rPr lang="ru-RU" sz="6600" b="1" cap="small" dirty="0" smtClean="0">
                <a:solidFill>
                  <a:srgbClr val="C00000"/>
                </a:solidFill>
                <a:latin typeface="Times New Roman" pitchFamily="18" charset="0"/>
                <a:cs typeface="Times New Roman" pitchFamily="18" charset="0"/>
              </a:rPr>
              <a:t>.</a:t>
            </a:r>
            <a:r>
              <a:rPr lang="ru-RU" sz="6600" b="1" cap="small" dirty="0" smtClean="0">
                <a:latin typeface="Times New Roman" pitchFamily="18" charset="0"/>
                <a:cs typeface="Times New Roman" pitchFamily="18" charset="0"/>
              </a:rPr>
              <a:t>Строение и эволюция</a:t>
            </a:r>
          </a:p>
          <a:p>
            <a:r>
              <a:rPr lang="ru-RU" sz="6600" b="1" cap="small" dirty="0" smtClean="0">
                <a:latin typeface="Times New Roman" pitchFamily="18" charset="0"/>
                <a:cs typeface="Times New Roman" pitchFamily="18" charset="0"/>
              </a:rPr>
              <a:t> Вселенной</a:t>
            </a:r>
          </a:p>
        </p:txBody>
      </p:sp>
      <p:sp>
        <p:nvSpPr>
          <p:cNvPr id="7" name="Прямоугольник 6"/>
          <p:cNvSpPr/>
          <p:nvPr/>
        </p:nvSpPr>
        <p:spPr>
          <a:xfrm>
            <a:off x="4572000" y="6273225"/>
            <a:ext cx="4572000" cy="584775"/>
          </a:xfrm>
          <a:prstGeom prst="rect">
            <a:avLst/>
          </a:prstGeom>
          <a:noFill/>
        </p:spPr>
        <p:txBody>
          <a:bodyPr wrap="square">
            <a:spAutoFit/>
          </a:bodyPr>
          <a:lstStyle/>
          <a:p>
            <a:pPr algn="ctr">
              <a:defRPr/>
            </a:pPr>
            <a:r>
              <a:rPr lang="ru-RU"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астрономия </a:t>
            </a:r>
            <a:r>
              <a:rPr lang="ru-RU"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от физика</a:t>
            </a:r>
          </a:p>
        </p:txBody>
      </p:sp>
      <p:sp>
        <p:nvSpPr>
          <p:cNvPr id="8" name="Прямоугольник 7"/>
          <p:cNvSpPr/>
          <p:nvPr/>
        </p:nvSpPr>
        <p:spPr>
          <a:xfrm>
            <a:off x="0" y="0"/>
            <a:ext cx="2928926" cy="646331"/>
          </a:xfrm>
          <a:prstGeom prst="rect">
            <a:avLst/>
          </a:prstGeom>
          <a:noFill/>
        </p:spPr>
        <p:txBody>
          <a:bodyPr wrap="square">
            <a:spAutoFit/>
          </a:bodyPr>
          <a:lstStyle/>
          <a:p>
            <a:pPr>
              <a:defRPr/>
            </a:pPr>
            <a:r>
              <a:rPr lang="ru-RU"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Астрономия </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1" name="Прямоугольник 10"/>
          <p:cNvSpPr/>
          <p:nvPr/>
        </p:nvSpPr>
        <p:spPr>
          <a:xfrm>
            <a:off x="4371201" y="0"/>
            <a:ext cx="4772799" cy="923330"/>
          </a:xfrm>
          <a:prstGeom prst="rect">
            <a:avLst/>
          </a:prstGeom>
          <a:solidFill>
            <a:srgbClr val="FFFF00"/>
          </a:solidFill>
        </p:spPr>
        <p:txBody>
          <a:bodyPr wrap="square">
            <a:spAutoFit/>
          </a:bodyPr>
          <a:lstStyle/>
          <a:p>
            <a:pPr algn="ctr">
              <a:defRPr/>
            </a:pP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Тема</a:t>
            </a:r>
            <a:r>
              <a:rPr lang="ru-RU" sz="5400" b="1" dirty="0" smtClean="0">
                <a:ln w="17780" cmpd="sng">
                  <a:solidFill>
                    <a:srgbClr val="FFFFFF"/>
                  </a:solidFill>
                  <a:prstDash val="solid"/>
                  <a:miter lim="800000"/>
                </a:ln>
                <a:solidFill>
                  <a:srgbClr val="C00000"/>
                </a:solidFill>
                <a:effectLst>
                  <a:outerShdw blurRad="50800" algn="tl" rotWithShape="0">
                    <a:srgbClr val="000000"/>
                  </a:outerShdw>
                </a:effectLst>
                <a:latin typeface="Times New Roman" pitchFamily="18" charset="0"/>
                <a:cs typeface="Times New Roman" pitchFamily="18" charset="0"/>
              </a:rPr>
              <a:t>№7</a:t>
            </a:r>
            <a:r>
              <a:rPr lang="ru-RU" sz="5400" b="1" dirty="0" smtClean="0">
                <a:latin typeface="Times New Roman" pitchFamily="18" charset="0"/>
                <a:cs typeface="Times New Roman" pitchFamily="18" charset="0"/>
              </a:rPr>
              <a:t>§28</a:t>
            </a:r>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12" name="WordArt 4"/>
          <p:cNvSpPr>
            <a:spLocks noChangeArrowheads="1" noChangeShapeType="1" noTextEdit="1"/>
          </p:cNvSpPr>
          <p:nvPr/>
        </p:nvSpPr>
        <p:spPr bwMode="gray">
          <a:xfrm rot="20665506">
            <a:off x="57534" y="2164776"/>
            <a:ext cx="8358246" cy="1571636"/>
          </a:xfrm>
          <a:prstGeom prst="rect">
            <a:avLst/>
          </a:prstGeom>
          <a:solidFill>
            <a:schemeClr val="accent3">
              <a:lumMod val="20000"/>
              <a:lumOff val="80000"/>
            </a:schemeClr>
          </a:solidFill>
        </p:spPr>
        <p:txBody>
          <a:bodyPr wrap="none" fromWordArt="1">
            <a:prstTxWarp prst="textDeflate">
              <a:avLst>
                <a:gd name="adj" fmla="val 0"/>
              </a:avLst>
            </a:prstTxWarp>
          </a:bodyPr>
          <a:lstStyle/>
          <a:p>
            <a:r>
              <a:rPr lang="ru-RU" sz="6000" b="1" kern="10" dirty="0" smtClean="0">
                <a:ln w="28575">
                  <a:solidFill>
                    <a:schemeClr val="bg1"/>
                  </a:solidFill>
                  <a:round/>
                  <a:headEnd/>
                  <a:tailEnd/>
                </a:ln>
                <a:solidFill>
                  <a:srgbClr val="0014AC"/>
                </a:solidFill>
                <a:effectLst>
                  <a:outerShdw dist="38100" dir="18900000" algn="bl" rotWithShape="0">
                    <a:srgbClr val="000000">
                      <a:alpha val="39998"/>
                    </a:srgbClr>
                  </a:outerShdw>
                </a:effectLst>
                <a:latin typeface="Times New Roman" pitchFamily="18" charset="0"/>
                <a:cs typeface="Times New Roman" pitchFamily="18" charset="0"/>
              </a:rPr>
              <a:t>Жизнь и разум</a:t>
            </a:r>
            <a:endParaRPr lang="ru-RU" sz="6000" b="1" kern="10" dirty="0">
              <a:ln w="28575">
                <a:solidFill>
                  <a:schemeClr val="bg1"/>
                </a:solidFill>
                <a:round/>
                <a:headEnd/>
                <a:tailEnd/>
              </a:ln>
              <a:solidFill>
                <a:srgbClr val="0014AC"/>
              </a:solidFill>
              <a:effectLst>
                <a:outerShdw dist="38100" dir="18900000" algn="bl" rotWithShape="0">
                  <a:srgbClr val="000000">
                    <a:alpha val="39998"/>
                  </a:srgbClr>
                </a:outerShdw>
              </a:effectLst>
              <a:latin typeface="Times New Roman" pitchFamily="18" charset="0"/>
              <a:cs typeface="Times New Roman" pitchFamily="18" charset="0"/>
            </a:endParaRPr>
          </a:p>
        </p:txBody>
      </p:sp>
      <p:sp>
        <p:nvSpPr>
          <p:cNvPr id="14" name="WordArt 4"/>
          <p:cNvSpPr>
            <a:spLocks noChangeArrowheads="1" noChangeShapeType="1" noTextEdit="1"/>
          </p:cNvSpPr>
          <p:nvPr/>
        </p:nvSpPr>
        <p:spPr bwMode="gray">
          <a:xfrm rot="20665506">
            <a:off x="570311" y="3879972"/>
            <a:ext cx="8473326" cy="1906394"/>
          </a:xfrm>
          <a:prstGeom prst="rect">
            <a:avLst/>
          </a:prstGeom>
          <a:solidFill>
            <a:schemeClr val="accent3">
              <a:lumMod val="20000"/>
              <a:lumOff val="80000"/>
            </a:schemeClr>
          </a:solidFill>
        </p:spPr>
        <p:txBody>
          <a:bodyPr wrap="none" fromWordArt="1">
            <a:prstTxWarp prst="textDeflate">
              <a:avLst>
                <a:gd name="adj" fmla="val 0"/>
              </a:avLst>
            </a:prstTxWarp>
          </a:bodyPr>
          <a:lstStyle/>
          <a:p>
            <a:r>
              <a:rPr lang="ru-RU" sz="6000" b="1" kern="10" dirty="0" smtClean="0">
                <a:ln w="28575">
                  <a:solidFill>
                    <a:schemeClr val="bg1"/>
                  </a:solidFill>
                  <a:round/>
                  <a:headEnd/>
                  <a:tailEnd/>
                </a:ln>
                <a:solidFill>
                  <a:srgbClr val="FF0000"/>
                </a:solidFill>
                <a:effectLst>
                  <a:outerShdw dist="38100" dir="18900000" algn="bl" rotWithShape="0">
                    <a:srgbClr val="000000">
                      <a:alpha val="39998"/>
                    </a:srgbClr>
                  </a:outerShdw>
                </a:effectLst>
                <a:latin typeface="Times New Roman" pitchFamily="18" charset="0"/>
                <a:cs typeface="Times New Roman" pitchFamily="18" charset="0"/>
              </a:rPr>
              <a:t>Во Вселенной</a:t>
            </a:r>
            <a:endParaRPr lang="ru-RU" sz="6000" b="1" kern="10" dirty="0">
              <a:ln w="28575">
                <a:solidFill>
                  <a:schemeClr val="bg1"/>
                </a:solidFill>
                <a:round/>
                <a:headEnd/>
                <a:tailEnd/>
              </a:ln>
              <a:solidFill>
                <a:srgbClr val="FF0000"/>
              </a:solidFill>
              <a:effectLst>
                <a:outerShdw dist="38100" dir="18900000" algn="bl" rotWithShape="0">
                  <a:srgbClr val="000000">
                    <a:alpha val="39998"/>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push.wav"/>
                                        </p:tgtEl>
                                      </p:cMediaNode>
                                    </p:audio>
                                  </p:sub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2000"/>
                                        <p:tgtEl>
                                          <p:spTgt spid="14"/>
                                        </p:tgtEl>
                                      </p:cBhvr>
                                    </p:animEffect>
                                  </p:childTnLst>
                                  <p:subTnLst>
                                    <p:audio>
                                      <p:cMediaNode>
                                        <p:cTn display="0" masterRel="sameClick">
                                          <p:stCondLst>
                                            <p:cond evt="begin" delay="0">
                                              <p:tn val="14"/>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285728"/>
            <a:ext cx="8615179" cy="646331"/>
          </a:xfrm>
          <a:prstGeom prst="rect">
            <a:avLst/>
          </a:prstGeom>
          <a:solidFill>
            <a:schemeClr val="bg1">
              <a:lumMod val="85000"/>
            </a:schemeClr>
          </a:solidFill>
        </p:spPr>
        <p:txBody>
          <a:bodyPr wrap="none">
            <a:spAutoFit/>
          </a:bodyPr>
          <a:lstStyle/>
          <a:p>
            <a:r>
              <a:rPr lang="ru-RU" sz="3600" b="1" dirty="0" smtClean="0">
                <a:latin typeface="Times New Roman" pitchFamily="18" charset="0"/>
                <a:cs typeface="Times New Roman" pitchFamily="18" charset="0"/>
              </a:rPr>
              <a:t>Что мы </a:t>
            </a:r>
            <a:r>
              <a:rPr lang="ru-RU" sz="3600" b="1" dirty="0" smtClean="0">
                <a:solidFill>
                  <a:srgbClr val="0014AC"/>
                </a:solidFill>
                <a:latin typeface="Times New Roman" pitchFamily="18" charset="0"/>
                <a:cs typeface="Times New Roman" pitchFamily="18" charset="0"/>
              </a:rPr>
              <a:t>называем </a:t>
            </a:r>
            <a:r>
              <a:rPr lang="ru-RU" sz="3600" b="1" dirty="0" smtClean="0">
                <a:solidFill>
                  <a:srgbClr val="FF0000"/>
                </a:solidFill>
                <a:latin typeface="Times New Roman" pitchFamily="18" charset="0"/>
                <a:cs typeface="Times New Roman" pitchFamily="18" charset="0"/>
              </a:rPr>
              <a:t>небесным экватором</a:t>
            </a:r>
            <a:r>
              <a:rPr lang="ru-RU" sz="3600" b="1" dirty="0" smtClean="0">
                <a:solidFill>
                  <a:srgbClr val="0014AC"/>
                </a:solidFill>
                <a:latin typeface="Times New Roman" pitchFamily="18" charset="0"/>
                <a:cs typeface="Times New Roman" pitchFamily="18" charset="0"/>
              </a:rPr>
              <a:t>?</a:t>
            </a:r>
            <a:endParaRPr lang="ru-RU" sz="3600" dirty="0">
              <a:solidFill>
                <a:srgbClr val="0014AC"/>
              </a:solidFill>
              <a:latin typeface="Times New Roman" pitchFamily="18" charset="0"/>
              <a:cs typeface="Times New Roman" pitchFamily="18" charset="0"/>
            </a:endParaRPr>
          </a:p>
        </p:txBody>
      </p:sp>
      <p:sp>
        <p:nvSpPr>
          <p:cNvPr id="9" name="Прямоугольник 8"/>
          <p:cNvSpPr/>
          <p:nvPr/>
        </p:nvSpPr>
        <p:spPr>
          <a:xfrm>
            <a:off x="0" y="1000108"/>
            <a:ext cx="4832670" cy="646331"/>
          </a:xfrm>
          <a:prstGeom prst="rect">
            <a:avLst/>
          </a:prstGeom>
          <a:solidFill>
            <a:schemeClr val="bg1">
              <a:lumMod val="85000"/>
            </a:schemeClr>
          </a:solidFill>
        </p:spPr>
        <p:txBody>
          <a:bodyPr wrap="none">
            <a:spAutoFit/>
          </a:bodyPr>
          <a:lstStyle/>
          <a:p>
            <a:r>
              <a:rPr lang="ru-RU" sz="3600" b="1" dirty="0" smtClean="0">
                <a:latin typeface="Times New Roman" pitchFamily="18" charset="0"/>
                <a:cs typeface="Times New Roman" pitchFamily="18" charset="0"/>
              </a:rPr>
              <a:t>Что такое </a:t>
            </a:r>
            <a:r>
              <a:rPr lang="ru-RU" sz="3600" b="1" dirty="0" smtClean="0">
                <a:solidFill>
                  <a:srgbClr val="FF0000"/>
                </a:solidFill>
                <a:latin typeface="Times New Roman" pitchFamily="18" charset="0"/>
                <a:cs typeface="Times New Roman" pitchFamily="18" charset="0"/>
              </a:rPr>
              <a:t>эклиптика</a:t>
            </a:r>
            <a:r>
              <a:rPr lang="ru-RU" sz="3600" b="1" dirty="0" smtClean="0">
                <a:solidFill>
                  <a:srgbClr val="0014AC"/>
                </a:solidFill>
                <a:latin typeface="Times New Roman" pitchFamily="18" charset="0"/>
                <a:cs typeface="Times New Roman" pitchFamily="18" charset="0"/>
              </a:rPr>
              <a:t>?</a:t>
            </a:r>
            <a:endParaRPr lang="ru-RU" sz="3600" dirty="0">
              <a:solidFill>
                <a:srgbClr val="0014AC"/>
              </a:solidFill>
              <a:latin typeface="Times New Roman" pitchFamily="18" charset="0"/>
              <a:cs typeface="Times New Roman" pitchFamily="18" charset="0"/>
            </a:endParaRPr>
          </a:p>
        </p:txBody>
      </p:sp>
      <p:sp>
        <p:nvSpPr>
          <p:cNvPr id="10" name="Прямоугольник 9"/>
          <p:cNvSpPr/>
          <p:nvPr/>
        </p:nvSpPr>
        <p:spPr>
          <a:xfrm>
            <a:off x="0" y="1824029"/>
            <a:ext cx="9144000" cy="1200329"/>
          </a:xfrm>
          <a:prstGeom prst="rect">
            <a:avLst/>
          </a:prstGeom>
          <a:solidFill>
            <a:schemeClr val="bg1">
              <a:lumMod val="85000"/>
            </a:schemeClr>
          </a:solidFill>
        </p:spPr>
        <p:txBody>
          <a:bodyPr wrap="square">
            <a:spAutoFit/>
          </a:bodyPr>
          <a:lstStyle/>
          <a:p>
            <a:r>
              <a:rPr lang="ru-RU" sz="3600" b="1" dirty="0" smtClean="0">
                <a:latin typeface="Times New Roman" pitchFamily="18" charset="0"/>
                <a:cs typeface="Times New Roman" pitchFamily="18" charset="0"/>
              </a:rPr>
              <a:t>Что доказывает </a:t>
            </a:r>
            <a:r>
              <a:rPr lang="ru-RU" sz="3600" b="1" dirty="0" smtClean="0">
                <a:solidFill>
                  <a:srgbClr val="0014AC"/>
                </a:solidFill>
                <a:latin typeface="Times New Roman" pitchFamily="18" charset="0"/>
                <a:cs typeface="Times New Roman" pitchFamily="18" charset="0"/>
              </a:rPr>
              <a:t>истинность</a:t>
            </a:r>
          </a:p>
          <a:p>
            <a:r>
              <a:rPr lang="ru-RU" sz="3600" b="1" dirty="0" smtClean="0">
                <a:solidFill>
                  <a:srgbClr val="0014AC"/>
                </a:solidFill>
                <a:latin typeface="Times New Roman" pitchFamily="18" charset="0"/>
                <a:cs typeface="Times New Roman" pitchFamily="18" charset="0"/>
              </a:rPr>
              <a:t> </a:t>
            </a:r>
            <a:r>
              <a:rPr lang="ru-RU" sz="3600" b="1" dirty="0" smtClean="0">
                <a:solidFill>
                  <a:srgbClr val="FF0000"/>
                </a:solidFill>
                <a:latin typeface="Times New Roman" pitchFamily="18" charset="0"/>
                <a:cs typeface="Times New Roman" pitchFamily="18" charset="0"/>
              </a:rPr>
              <a:t>гелиоцентрической</a:t>
            </a:r>
            <a:r>
              <a:rPr lang="ru-RU" sz="3600" b="1" dirty="0" smtClean="0">
                <a:solidFill>
                  <a:srgbClr val="0014AC"/>
                </a:solidFill>
                <a:latin typeface="Times New Roman" pitchFamily="18" charset="0"/>
                <a:cs typeface="Times New Roman" pitchFamily="18" charset="0"/>
              </a:rPr>
              <a:t> системы?</a:t>
            </a:r>
            <a:endParaRPr lang="ru-RU" sz="3600" dirty="0">
              <a:solidFill>
                <a:srgbClr val="0014AC"/>
              </a:solidFill>
              <a:latin typeface="Times New Roman" pitchFamily="18" charset="0"/>
              <a:cs typeface="Times New Roman" pitchFamily="18" charset="0"/>
            </a:endParaRPr>
          </a:p>
        </p:txBody>
      </p:sp>
      <p:sp>
        <p:nvSpPr>
          <p:cNvPr id="11" name="Прямоугольник 10"/>
          <p:cNvSpPr/>
          <p:nvPr/>
        </p:nvSpPr>
        <p:spPr>
          <a:xfrm>
            <a:off x="0" y="3265657"/>
            <a:ext cx="9144000" cy="1200329"/>
          </a:xfrm>
          <a:prstGeom prst="rect">
            <a:avLst/>
          </a:prstGeom>
          <a:solidFill>
            <a:schemeClr val="bg1">
              <a:lumMod val="85000"/>
            </a:schemeClr>
          </a:solidFill>
        </p:spPr>
        <p:txBody>
          <a:bodyPr wrap="square">
            <a:spAutoFit/>
          </a:bodyPr>
          <a:lstStyle/>
          <a:p>
            <a:r>
              <a:rPr lang="ru-RU" sz="3600" b="1" dirty="0" smtClean="0">
                <a:latin typeface="Times New Roman" pitchFamily="18" charset="0"/>
                <a:cs typeface="Times New Roman" pitchFamily="18" charset="0"/>
              </a:rPr>
              <a:t>Что такое </a:t>
            </a:r>
            <a:r>
              <a:rPr lang="ru-RU" sz="3600" b="1" dirty="0" smtClean="0">
                <a:solidFill>
                  <a:srgbClr val="FF0000"/>
                </a:solidFill>
                <a:latin typeface="Times New Roman" pitchFamily="18" charset="0"/>
                <a:cs typeface="Times New Roman" pitchFamily="18" charset="0"/>
              </a:rPr>
              <a:t>параллакс</a:t>
            </a:r>
            <a:r>
              <a:rPr lang="ru-RU" sz="3600" b="1" dirty="0" smtClean="0">
                <a:solidFill>
                  <a:srgbClr val="0014AC"/>
                </a:solidFill>
                <a:latin typeface="Times New Roman" pitchFamily="18" charset="0"/>
                <a:cs typeface="Times New Roman" pitchFamily="18" charset="0"/>
              </a:rPr>
              <a:t> и </a:t>
            </a:r>
            <a:r>
              <a:rPr lang="ru-RU" sz="3600" b="1" dirty="0" smtClean="0">
                <a:solidFill>
                  <a:srgbClr val="006600"/>
                </a:solidFill>
                <a:latin typeface="Times New Roman" pitchFamily="18" charset="0"/>
                <a:cs typeface="Times New Roman" pitchFamily="18" charset="0"/>
              </a:rPr>
              <a:t>парсек</a:t>
            </a:r>
            <a:r>
              <a:rPr lang="ru-RU" sz="3600" b="1" dirty="0" smtClean="0">
                <a:solidFill>
                  <a:srgbClr val="0014AC"/>
                </a:solidFill>
                <a:latin typeface="Times New Roman" pitchFamily="18" charset="0"/>
                <a:cs typeface="Times New Roman" pitchFamily="18" charset="0"/>
              </a:rPr>
              <a:t>, астрономическая единица?</a:t>
            </a:r>
            <a:endParaRPr lang="ru-RU" sz="3600" dirty="0">
              <a:solidFill>
                <a:srgbClr val="0014AC"/>
              </a:solidFill>
              <a:latin typeface="Times New Roman" pitchFamily="18" charset="0"/>
              <a:cs typeface="Times New Roman" pitchFamily="18" charset="0"/>
            </a:endParaRPr>
          </a:p>
        </p:txBody>
      </p:sp>
      <p:sp>
        <p:nvSpPr>
          <p:cNvPr id="6" name="Прямоугольник 5"/>
          <p:cNvSpPr/>
          <p:nvPr/>
        </p:nvSpPr>
        <p:spPr>
          <a:xfrm>
            <a:off x="-9463" y="4653136"/>
            <a:ext cx="9144000" cy="1200329"/>
          </a:xfrm>
          <a:prstGeom prst="rect">
            <a:avLst/>
          </a:prstGeom>
          <a:solidFill>
            <a:schemeClr val="bg1">
              <a:lumMod val="85000"/>
            </a:schemeClr>
          </a:solidFill>
        </p:spPr>
        <p:txBody>
          <a:bodyPr wrap="square">
            <a:spAutoFit/>
          </a:bodyPr>
          <a:lstStyle/>
          <a:p>
            <a:r>
              <a:rPr lang="ru-RU" sz="3600" b="1" dirty="0" smtClean="0">
                <a:latin typeface="Times New Roman" pitchFamily="18" charset="0"/>
                <a:cs typeface="Times New Roman" pitchFamily="18" charset="0"/>
              </a:rPr>
              <a:t>Когда мы ближе к солнцу зимой или летом</a:t>
            </a:r>
            <a:r>
              <a:rPr lang="ru-RU" sz="3600" b="1" dirty="0" smtClean="0">
                <a:solidFill>
                  <a:srgbClr val="0014AC"/>
                </a:solidFill>
                <a:latin typeface="Times New Roman" pitchFamily="18" charset="0"/>
                <a:cs typeface="Times New Roman" pitchFamily="18" charset="0"/>
              </a:rPr>
              <a:t>?</a:t>
            </a:r>
            <a:endParaRPr lang="ru-RU" sz="3600" dirty="0">
              <a:solidFill>
                <a:srgbClr val="0014A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ind.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ind.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0-#ppt_w/2"/>
                                          </p:val>
                                        </p:tav>
                                        <p:tav tm="100000">
                                          <p:val>
                                            <p:strVal val="#ppt_x"/>
                                          </p:val>
                                        </p:tav>
                                      </p:tavLst>
                                    </p:anim>
                                    <p:anim calcmode="lin" valueType="num">
                                      <p:cBhvr additive="base">
                                        <p:cTn id="26" dur="10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0-#ppt_w/2"/>
                                          </p:val>
                                        </p:tav>
                                        <p:tav tm="100000">
                                          <p:val>
                                            <p:strVal val="#ppt_x"/>
                                          </p:val>
                                        </p:tav>
                                      </p:tavLst>
                                    </p:anim>
                                    <p:anim calcmode="lin" valueType="num">
                                      <p:cBhvr additive="base">
                                        <p:cTn id="32" dur="1000" fill="hold"/>
                                        <p:tgtEl>
                                          <p:spTgt spid="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9" name="AutoShape 3" descr="https://reader.lecta.ru/read/7934/data/images/autogen_6643_gray.png"/>
          <p:cNvSpPr>
            <a:spLocks noChangeAspect="1" noChangeArrowheads="1"/>
          </p:cNvSpPr>
          <p:nvPr/>
        </p:nvSpPr>
        <p:spPr bwMode="auto">
          <a:xfrm>
            <a:off x="20034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8180" name="AutoShape 4" descr="https://reader.lecta.ru/read/7934/data/images/autogen_6613_gray.png"/>
          <p:cNvSpPr>
            <a:spLocks noChangeAspect="1" noChangeArrowheads="1"/>
          </p:cNvSpPr>
          <p:nvPr/>
        </p:nvSpPr>
        <p:spPr bwMode="auto">
          <a:xfrm>
            <a:off x="229711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8181" name="AutoShape 5" descr="https://reader.lecta.ru/read/7934/data/images/autogen_6651_gray.png"/>
          <p:cNvSpPr>
            <a:spLocks noChangeAspect="1" noChangeArrowheads="1"/>
          </p:cNvSpPr>
          <p:nvPr/>
        </p:nvSpPr>
        <p:spPr bwMode="auto">
          <a:xfrm>
            <a:off x="2811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0" y="0"/>
            <a:ext cx="5857916" cy="954107"/>
          </a:xfrm>
          <a:prstGeom prst="rect">
            <a:avLst/>
          </a:prstGeom>
          <a:noFill/>
        </p:spPr>
        <p:txBody>
          <a:bodyPr wrap="square" rtlCol="0">
            <a:spAutoFit/>
          </a:bodyPr>
          <a:lstStyle/>
          <a:p>
            <a:r>
              <a:rPr lang="ru-RU" sz="2800" i="1" dirty="0" smtClean="0">
                <a:latin typeface="Times New Roman" pitchFamily="18" charset="0"/>
                <a:cs typeface="Times New Roman" pitchFamily="18" charset="0"/>
              </a:rPr>
              <a:t>pV</a:t>
            </a:r>
            <a:r>
              <a:rPr lang="ru-RU" sz="2800" dirty="0" smtClean="0">
                <a:latin typeface="Times New Roman" pitchFamily="18" charset="0"/>
                <a:cs typeface="Times New Roman" pitchFamily="18" charset="0"/>
              </a:rPr>
              <a:t> = </a:t>
            </a:r>
            <a:r>
              <a:rPr lang="ru-RU" sz="2800" i="1" dirty="0" smtClean="0">
                <a:latin typeface="Times New Roman" pitchFamily="18" charset="0"/>
                <a:cs typeface="Times New Roman" pitchFamily="18" charset="0"/>
              </a:rPr>
              <a:t>RT</a:t>
            </a:r>
            <a:r>
              <a:rPr lang="ru-RU" sz="2800" dirty="0" smtClean="0">
                <a:latin typeface="Times New Roman" pitchFamily="18" charset="0"/>
                <a:cs typeface="Times New Roman" pitchFamily="18" charset="0"/>
              </a:rPr>
              <a:t>. Поскольку  = , </a:t>
            </a:r>
            <a:r>
              <a:rPr lang="ru-RU" sz="2800" i="1" dirty="0" smtClean="0">
                <a:latin typeface="Times New Roman" pitchFamily="18" charset="0"/>
                <a:cs typeface="Times New Roman" pitchFamily="18" charset="0"/>
              </a:rPr>
              <a:t>T</a:t>
            </a:r>
            <a:r>
              <a:rPr lang="ru-RU" sz="2800" dirty="0" smtClean="0">
                <a:latin typeface="Times New Roman" pitchFamily="18" charset="0"/>
                <a:cs typeface="Times New Roman" pitchFamily="18" charset="0"/>
              </a:rPr>
              <a:t> = , где </a:t>
            </a:r>
            <a:r>
              <a:rPr lang="ru-RU" sz="2800" i="1" dirty="0" smtClean="0">
                <a:latin typeface="Times New Roman" pitchFamily="18" charset="0"/>
                <a:cs typeface="Times New Roman" pitchFamily="18" charset="0"/>
              </a:rPr>
              <a:t>R</a:t>
            </a:r>
            <a:r>
              <a:rPr lang="ru-RU" sz="2800" dirty="0" smtClean="0">
                <a:latin typeface="Times New Roman" pitchFamily="18" charset="0"/>
                <a:cs typeface="Times New Roman" pitchFamily="18" charset="0"/>
              </a:rPr>
              <a:t> — </a:t>
            </a:r>
            <a:endParaRPr lang="ru-RU" sz="2800" dirty="0">
              <a:latin typeface="Times New Roman" pitchFamily="18" charset="0"/>
              <a:cs typeface="Times New Roman" pitchFamily="18" charset="0"/>
            </a:endParaRPr>
          </a:p>
        </p:txBody>
      </p:sp>
      <p:sp>
        <p:nvSpPr>
          <p:cNvPr id="8" name="TextBox 7"/>
          <p:cNvSpPr txBox="1"/>
          <p:nvPr/>
        </p:nvSpPr>
        <p:spPr>
          <a:xfrm>
            <a:off x="214282" y="1857364"/>
            <a:ext cx="4857784" cy="1200329"/>
          </a:xfrm>
          <a:prstGeom prst="rect">
            <a:avLst/>
          </a:prstGeom>
          <a:noFill/>
        </p:spPr>
        <p:txBody>
          <a:bodyPr wrap="square" rtlCol="0">
            <a:spAutoFit/>
          </a:bodyPr>
          <a:lstStyle/>
          <a:p>
            <a:r>
              <a:rPr lang="ru-RU" sz="2400" b="1" dirty="0" smtClean="0">
                <a:solidFill>
                  <a:srgbClr val="FF0000"/>
                </a:solidFill>
                <a:latin typeface="Times New Roman" pitchFamily="18" charset="0"/>
                <a:cs typeface="Times New Roman" pitchFamily="18" charset="0"/>
              </a:rPr>
              <a:t>Термоядерная реакция включает такие этапы:</a:t>
            </a:r>
          </a:p>
          <a:p>
            <a:endParaRPr lang="ru-RU" sz="2400" b="1" dirty="0">
              <a:solidFill>
                <a:srgbClr val="FF0000"/>
              </a:solidFill>
              <a:latin typeface="Times New Roman" pitchFamily="18" charset="0"/>
              <a:cs typeface="Times New Roman" pitchFamily="18" charset="0"/>
            </a:endParaRPr>
          </a:p>
        </p:txBody>
      </p:sp>
      <p:pic>
        <p:nvPicPr>
          <p:cNvPr id="178182" name="Picture 6"/>
          <p:cNvPicPr>
            <a:picLocks noChangeAspect="1" noChangeArrowheads="1"/>
          </p:cNvPicPr>
          <p:nvPr/>
        </p:nvPicPr>
        <p:blipFill>
          <a:blip r:embed="rId3">
            <a:lum bright="-20000" contrast="30000"/>
          </a:blip>
          <a:srcRect l="9775" t="24992" r="71160" b="71310"/>
          <a:stretch>
            <a:fillRect/>
          </a:stretch>
        </p:blipFill>
        <p:spPr bwMode="auto">
          <a:xfrm>
            <a:off x="214282" y="2643182"/>
            <a:ext cx="4143404" cy="642942"/>
          </a:xfrm>
          <a:prstGeom prst="rect">
            <a:avLst/>
          </a:prstGeom>
          <a:noFill/>
          <a:ln w="9525">
            <a:noFill/>
            <a:miter lim="800000"/>
            <a:headEnd/>
            <a:tailEnd/>
          </a:ln>
          <a:effectLst/>
        </p:spPr>
      </p:pic>
      <p:sp>
        <p:nvSpPr>
          <p:cNvPr id="10" name="TextBox 9"/>
          <p:cNvSpPr txBox="1"/>
          <p:nvPr/>
        </p:nvSpPr>
        <p:spPr>
          <a:xfrm>
            <a:off x="0" y="5643578"/>
            <a:ext cx="9144000" cy="1200329"/>
          </a:xfrm>
          <a:prstGeom prst="rect">
            <a:avLst/>
          </a:prstGeom>
          <a:noFill/>
        </p:spPr>
        <p:txBody>
          <a:bodyPr wrap="square" rtlCol="0">
            <a:spAutoFit/>
          </a:bodyPr>
          <a:lstStyle/>
          <a:p>
            <a:r>
              <a:rPr lang="ru-RU" sz="2400" b="1" u="sng" dirty="0" smtClean="0">
                <a:solidFill>
                  <a:srgbClr val="FF0000"/>
                </a:solidFill>
                <a:latin typeface="Times New Roman" pitchFamily="18" charset="0"/>
                <a:cs typeface="Times New Roman" pitchFamily="18" charset="0"/>
              </a:rPr>
              <a:t>Планета </a:t>
            </a:r>
            <a:r>
              <a:rPr lang="ru-RU" sz="2400" b="1" dirty="0" smtClean="0">
                <a:latin typeface="Times New Roman" pitchFamily="18" charset="0"/>
                <a:cs typeface="Times New Roman" pitchFamily="18" charset="0"/>
              </a:rPr>
              <a:t>— это космический объект, в котором за всё время его существования не происходят никакие реакции термоядерного синтеза.</a:t>
            </a:r>
            <a:endParaRPr lang="ru-RU" sz="2400" dirty="0">
              <a:latin typeface="Times New Roman" pitchFamily="18" charset="0"/>
              <a:cs typeface="Times New Roman" pitchFamily="18" charset="0"/>
            </a:endParaRPr>
          </a:p>
        </p:txBody>
      </p:sp>
      <p:pic>
        <p:nvPicPr>
          <p:cNvPr id="9" name="Picture 6"/>
          <p:cNvPicPr>
            <a:picLocks noChangeAspect="1" noChangeArrowheads="1"/>
          </p:cNvPicPr>
          <p:nvPr/>
        </p:nvPicPr>
        <p:blipFill>
          <a:blip r:embed="rId3">
            <a:lum bright="-20000" contrast="30000"/>
          </a:blip>
          <a:srcRect l="9690" t="30744" r="73875" b="65969"/>
          <a:stretch>
            <a:fillRect/>
          </a:stretch>
        </p:blipFill>
        <p:spPr bwMode="auto">
          <a:xfrm>
            <a:off x="214282" y="3214686"/>
            <a:ext cx="3571900" cy="571504"/>
          </a:xfrm>
          <a:prstGeom prst="rect">
            <a:avLst/>
          </a:prstGeom>
          <a:noFill/>
          <a:ln w="9525">
            <a:noFill/>
            <a:miter lim="800000"/>
            <a:headEnd/>
            <a:tailEnd/>
          </a:ln>
          <a:effectLst/>
        </p:spPr>
      </p:pic>
      <p:pic>
        <p:nvPicPr>
          <p:cNvPr id="11" name="Picture 6"/>
          <p:cNvPicPr>
            <a:picLocks noChangeAspect="1" noChangeArrowheads="1"/>
          </p:cNvPicPr>
          <p:nvPr/>
        </p:nvPicPr>
        <p:blipFill>
          <a:blip r:embed="rId3">
            <a:lum bright="-20000" contrast="30000"/>
          </a:blip>
          <a:srcRect l="10018" t="36496" r="71246" b="60628"/>
          <a:stretch>
            <a:fillRect/>
          </a:stretch>
        </p:blipFill>
        <p:spPr bwMode="auto">
          <a:xfrm>
            <a:off x="285720" y="3857628"/>
            <a:ext cx="4071966" cy="500066"/>
          </a:xfrm>
          <a:prstGeom prst="rect">
            <a:avLst/>
          </a:prstGeom>
          <a:noFill/>
          <a:ln w="9525">
            <a:noFill/>
            <a:miter lim="800000"/>
            <a:headEnd/>
            <a:tailEnd/>
          </a:ln>
          <a:effectLst/>
        </p:spPr>
      </p:pic>
    </p:spTree>
    <p:extLst>
      <p:ext uri="{BB962C8B-B14F-4D97-AF65-F5344CB8AC3E}">
        <p14:creationId xmlns:p14="http://schemas.microsoft.com/office/powerpoint/2010/main" xmlns="" val="34778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8182"/>
                                        </p:tgtEl>
                                        <p:attrNameLst>
                                          <p:attrName>style.visibility</p:attrName>
                                        </p:attrNameLst>
                                      </p:cBhvr>
                                      <p:to>
                                        <p:strVal val="visible"/>
                                      </p:to>
                                    </p:set>
                                    <p:animEffect transition="in" filter="wipe(up)">
                                      <p:cBhvr>
                                        <p:cTn id="7" dur="500"/>
                                        <p:tgtEl>
                                          <p:spTgt spid="17818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7153" name="Picture 1"/>
          <p:cNvPicPr>
            <a:picLocks noChangeAspect="1" noChangeArrowheads="1"/>
          </p:cNvPicPr>
          <p:nvPr/>
        </p:nvPicPr>
        <p:blipFill>
          <a:blip r:embed="rId3">
            <a:lum contrast="30000"/>
          </a:blip>
          <a:srcRect l="9961" t="10986" r="11523" b="6250"/>
          <a:stretch>
            <a:fillRect/>
          </a:stretch>
        </p:blipFill>
        <p:spPr bwMode="auto">
          <a:xfrm>
            <a:off x="0" y="0"/>
            <a:ext cx="8132495" cy="6858000"/>
          </a:xfrm>
          <a:prstGeom prst="rect">
            <a:avLst/>
          </a:prstGeom>
          <a:noFill/>
          <a:ln w="9525">
            <a:noFill/>
            <a:miter lim="800000"/>
            <a:headEnd/>
            <a:tailEnd/>
          </a:ln>
          <a:effectLst/>
        </p:spPr>
      </p:pic>
    </p:spTree>
    <p:extLst>
      <p:ext uri="{BB962C8B-B14F-4D97-AF65-F5344CB8AC3E}">
        <p14:creationId xmlns:p14="http://schemas.microsoft.com/office/powerpoint/2010/main" xmlns="" val="34778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77153"/>
                                        </p:tgtEl>
                                        <p:attrNameLst>
                                          <p:attrName>style.visibility</p:attrName>
                                        </p:attrNameLst>
                                      </p:cBhvr>
                                      <p:to>
                                        <p:strVal val="visible"/>
                                      </p:to>
                                    </p:set>
                                    <p:anim calcmode="lin" valueType="num">
                                      <p:cBhvr additive="base">
                                        <p:cTn id="7" dur="500" fill="hold"/>
                                        <p:tgtEl>
                                          <p:spTgt spid="177153"/>
                                        </p:tgtEl>
                                        <p:attrNameLst>
                                          <p:attrName>ppt_x</p:attrName>
                                        </p:attrNameLst>
                                      </p:cBhvr>
                                      <p:tavLst>
                                        <p:tav tm="0">
                                          <p:val>
                                            <p:strVal val="#ppt_x"/>
                                          </p:val>
                                        </p:tav>
                                        <p:tav tm="100000">
                                          <p:val>
                                            <p:strVal val="#ppt_x"/>
                                          </p:val>
                                        </p:tav>
                                      </p:tavLst>
                                    </p:anim>
                                    <p:anim calcmode="lin" valueType="num">
                                      <p:cBhvr additive="base">
                                        <p:cTn id="8" dur="500" fill="hold"/>
                                        <p:tgtEl>
                                          <p:spTgt spid="17715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a:blip r:embed="rId4"/>
          <a:srcRect l="9961" t="10254" r="15039" b="37011"/>
          <a:stretch>
            <a:fillRect/>
          </a:stretch>
        </p:blipFill>
        <p:spPr bwMode="auto">
          <a:xfrm>
            <a:off x="0" y="0"/>
            <a:ext cx="9144064" cy="5143536"/>
          </a:xfrm>
          <a:prstGeom prst="rect">
            <a:avLst/>
          </a:prstGeom>
          <a:noFill/>
          <a:ln w="9525">
            <a:noFill/>
            <a:miter lim="800000"/>
            <a:headEnd/>
            <a:tailEnd/>
          </a:ln>
          <a:effectLst/>
        </p:spPr>
      </p:pic>
      <p:sp>
        <p:nvSpPr>
          <p:cNvPr id="3" name="TextBox 2"/>
          <p:cNvSpPr txBox="1"/>
          <p:nvPr/>
        </p:nvSpPr>
        <p:spPr>
          <a:xfrm>
            <a:off x="357158" y="5072074"/>
            <a:ext cx="7572428" cy="461665"/>
          </a:xfrm>
          <a:prstGeom prst="rect">
            <a:avLst/>
          </a:prstGeom>
          <a:noFill/>
        </p:spPr>
        <p:txBody>
          <a:bodyPr wrap="square" rtlCol="0">
            <a:spAutoFit/>
          </a:bodyPr>
          <a:lstStyle/>
          <a:p>
            <a:r>
              <a:rPr lang="ru-RU" sz="2400" b="1" dirty="0" smtClean="0">
                <a:solidFill>
                  <a:srgbClr val="FF0000"/>
                </a:solidFill>
                <a:latin typeface="Times New Roman" pitchFamily="18" charset="0"/>
                <a:cs typeface="Times New Roman" pitchFamily="18" charset="0"/>
              </a:rPr>
              <a:t>Рис. 5.11. Периодичность солнечной активности</a:t>
            </a:r>
            <a:endParaRPr lang="ru-RU"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4778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0706"/>
                                        </p:tgtEl>
                                        <p:attrNameLst>
                                          <p:attrName>style.visibility</p:attrName>
                                        </p:attrNameLst>
                                      </p:cBhvr>
                                      <p:to>
                                        <p:strVal val="visible"/>
                                      </p:to>
                                    </p:set>
                                    <p:animEffect transition="in" filter="wipe(left)">
                                      <p:cBhvr>
                                        <p:cTn id="7" dur="3000"/>
                                        <p:tgtEl>
                                          <p:spTgt spid="200706"/>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9144000" cy="7448193"/>
          </a:xfrm>
          <a:prstGeom prst="rect">
            <a:avLst/>
          </a:prstGeom>
          <a:noFill/>
        </p:spPr>
        <p:txBody>
          <a:bodyPr wrap="square" rtlCol="0">
            <a:spAutoFit/>
          </a:bodyPr>
          <a:lstStyle/>
          <a:p>
            <a:r>
              <a:rPr lang="ru-RU" sz="2800" b="1" dirty="0" smtClean="0">
                <a:solidFill>
                  <a:srgbClr val="FF0000"/>
                </a:solidFill>
                <a:latin typeface="Times New Roman" pitchFamily="18" charset="0"/>
                <a:cs typeface="Times New Roman" pitchFamily="18" charset="0"/>
              </a:rPr>
              <a:t>§21 </a:t>
            </a:r>
            <a:r>
              <a:rPr lang="ru-RU" sz="2400" b="1" u="sng" dirty="0" smtClean="0">
                <a:solidFill>
                  <a:srgbClr val="FF0000"/>
                </a:solidFill>
                <a:latin typeface="Times New Roman" pitchFamily="18" charset="0"/>
                <a:cs typeface="Times New Roman" pitchFamily="18" charset="0"/>
              </a:rPr>
              <a:t>Вопросы </a:t>
            </a:r>
            <a:r>
              <a:rPr lang="ru-RU" sz="2400" b="1" dirty="0" smtClean="0">
                <a:latin typeface="Times New Roman" pitchFamily="18" charset="0"/>
                <a:cs typeface="Times New Roman" pitchFamily="18" charset="0"/>
              </a:rPr>
              <a:t>1.</a:t>
            </a:r>
            <a:r>
              <a:rPr lang="ru-RU" sz="2400" dirty="0" smtClean="0">
                <a:latin typeface="Times New Roman" pitchFamily="18" charset="0"/>
                <a:cs typeface="Times New Roman" pitchFamily="18" charset="0"/>
              </a:rPr>
              <a:t> Из каких химических элементов состоит Солнце и каково их соотношение? </a:t>
            </a:r>
          </a:p>
          <a:p>
            <a:r>
              <a:rPr lang="ru-RU" sz="2400" b="1" dirty="0" smtClean="0">
                <a:latin typeface="Times New Roman" pitchFamily="18" charset="0"/>
                <a:cs typeface="Times New Roman" pitchFamily="18" charset="0"/>
              </a:rPr>
              <a:t>2.</a:t>
            </a:r>
            <a:r>
              <a:rPr lang="ru-RU" sz="2400" dirty="0" smtClean="0">
                <a:latin typeface="Times New Roman" pitchFamily="18" charset="0"/>
                <a:cs typeface="Times New Roman" pitchFamily="18" charset="0"/>
              </a:rPr>
              <a:t> Каков источник энергии излучения Солнца? Какие изменения с его веществом происходят при этом? </a:t>
            </a:r>
          </a:p>
          <a:p>
            <a:r>
              <a:rPr lang="ru-RU" sz="2400" b="1" dirty="0" smtClean="0">
                <a:latin typeface="Times New Roman" pitchFamily="18" charset="0"/>
                <a:cs typeface="Times New Roman" pitchFamily="18" charset="0"/>
              </a:rPr>
              <a:t>3.</a:t>
            </a:r>
            <a:r>
              <a:rPr lang="ru-RU" sz="2400" dirty="0" smtClean="0">
                <a:latin typeface="Times New Roman" pitchFamily="18" charset="0"/>
                <a:cs typeface="Times New Roman" pitchFamily="18" charset="0"/>
              </a:rPr>
              <a:t> Какой слой Солнца является основным источником видимого излучения?</a:t>
            </a:r>
          </a:p>
          <a:p>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4.</a:t>
            </a:r>
            <a:r>
              <a:rPr lang="ru-RU" sz="2400" dirty="0" smtClean="0">
                <a:latin typeface="Times New Roman" pitchFamily="18" charset="0"/>
                <a:cs typeface="Times New Roman" pitchFamily="18" charset="0"/>
              </a:rPr>
              <a:t> Каково внутреннее строение Солнца? Назовите основные слои его атмосферы. </a:t>
            </a:r>
          </a:p>
          <a:p>
            <a:r>
              <a:rPr lang="ru-RU" sz="2400" b="1" dirty="0" smtClean="0">
                <a:latin typeface="Times New Roman" pitchFamily="18" charset="0"/>
                <a:cs typeface="Times New Roman" pitchFamily="18" charset="0"/>
              </a:rPr>
              <a:t>5.</a:t>
            </a:r>
            <a:r>
              <a:rPr lang="ru-RU" sz="2400" dirty="0" smtClean="0">
                <a:latin typeface="Times New Roman" pitchFamily="18" charset="0"/>
                <a:cs typeface="Times New Roman" pitchFamily="18" charset="0"/>
              </a:rPr>
              <a:t> В каких пределах изменяется температура на Солнце от его центра до фотосферы? </a:t>
            </a:r>
          </a:p>
          <a:p>
            <a:r>
              <a:rPr lang="ru-RU" sz="2400" b="1" dirty="0" smtClean="0">
                <a:latin typeface="Times New Roman" pitchFamily="18" charset="0"/>
                <a:cs typeface="Times New Roman" pitchFamily="18" charset="0"/>
              </a:rPr>
              <a:t>6.</a:t>
            </a:r>
            <a:r>
              <a:rPr lang="ru-RU" sz="2400" dirty="0" smtClean="0">
                <a:latin typeface="Times New Roman" pitchFamily="18" charset="0"/>
                <a:cs typeface="Times New Roman" pitchFamily="18" charset="0"/>
              </a:rPr>
              <a:t> Какими способами осуществляется перенос энергии из недр Солнца наружу? </a:t>
            </a:r>
          </a:p>
          <a:p>
            <a:r>
              <a:rPr lang="ru-RU" sz="2400" b="1" dirty="0" smtClean="0">
                <a:latin typeface="Times New Roman" pitchFamily="18" charset="0"/>
                <a:cs typeface="Times New Roman" pitchFamily="18" charset="0"/>
              </a:rPr>
              <a:t>7.</a:t>
            </a:r>
            <a:r>
              <a:rPr lang="ru-RU" sz="2400" dirty="0" smtClean="0">
                <a:latin typeface="Times New Roman" pitchFamily="18" charset="0"/>
                <a:cs typeface="Times New Roman" pitchFamily="18" charset="0"/>
              </a:rPr>
              <a:t> Чем объясняется наблюдаемая на Солнце грануляция? </a:t>
            </a:r>
          </a:p>
          <a:p>
            <a:r>
              <a:rPr lang="ru-RU" sz="2400" b="1" dirty="0" smtClean="0">
                <a:latin typeface="Times New Roman" pitchFamily="18" charset="0"/>
                <a:cs typeface="Times New Roman" pitchFamily="18" charset="0"/>
              </a:rPr>
              <a:t>8.</a:t>
            </a:r>
            <a:r>
              <a:rPr lang="ru-RU" sz="24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Какие проявления солнечной активности наблюдаются в различных слоях атмосферы Солнца? С чем связана основная причина этих явлений? </a:t>
            </a:r>
          </a:p>
          <a:p>
            <a:r>
              <a:rPr lang="ru-RU" sz="2400" b="1" dirty="0" smtClean="0">
                <a:latin typeface="Times New Roman" pitchFamily="18" charset="0"/>
                <a:cs typeface="Times New Roman" pitchFamily="18" charset="0"/>
              </a:rPr>
              <a:t>9.</a:t>
            </a:r>
            <a:r>
              <a:rPr lang="ru-RU" sz="2400" dirty="0" smtClean="0">
                <a:latin typeface="Times New Roman" pitchFamily="18" charset="0"/>
                <a:cs typeface="Times New Roman" pitchFamily="18" charset="0"/>
              </a:rPr>
              <a:t> Чем объясняется понижение температуры в области солнечных пятен? </a:t>
            </a:r>
          </a:p>
          <a:p>
            <a:r>
              <a:rPr lang="ru-RU" sz="2400" b="1" dirty="0" smtClean="0">
                <a:latin typeface="Times New Roman" pitchFamily="18" charset="0"/>
                <a:cs typeface="Times New Roman" pitchFamily="18" charset="0"/>
              </a:rPr>
              <a:t>10.</a:t>
            </a:r>
            <a:r>
              <a:rPr lang="ru-RU" sz="2400" dirty="0" smtClean="0">
                <a:latin typeface="Times New Roman" pitchFamily="18" charset="0"/>
                <a:cs typeface="Times New Roman" pitchFamily="18" charset="0"/>
              </a:rPr>
              <a:t> Какие явления на Земле связаны с солнечной активностью?</a:t>
            </a:r>
          </a:p>
          <a:p>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778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ind.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ind.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ind.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ind.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ind.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ind.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ind.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9144000" cy="5016758"/>
          </a:xfrm>
          <a:prstGeom prst="rect">
            <a:avLst/>
          </a:prstGeom>
          <a:noFill/>
        </p:spPr>
        <p:txBody>
          <a:bodyPr wrap="square" rtlCol="0">
            <a:spAutoFit/>
          </a:bodyPr>
          <a:lstStyle/>
          <a:p>
            <a:pPr algn="ctr"/>
            <a:r>
              <a:rPr lang="ru-RU" sz="3200" b="1" dirty="0" smtClean="0">
                <a:solidFill>
                  <a:srgbClr val="FF0000"/>
                </a:solidFill>
                <a:latin typeface="Times New Roman" pitchFamily="18" charset="0"/>
                <a:cs typeface="Times New Roman" pitchFamily="18" charset="0"/>
              </a:rPr>
              <a:t>§21   </a:t>
            </a:r>
            <a:r>
              <a:rPr lang="ru-RU" sz="3200" b="1" u="sng" dirty="0" smtClean="0">
                <a:solidFill>
                  <a:srgbClr val="FF0000"/>
                </a:solidFill>
                <a:latin typeface="Times New Roman" pitchFamily="18" charset="0"/>
                <a:cs typeface="Times New Roman" pitchFamily="18" charset="0"/>
              </a:rPr>
              <a:t>Упражнение 17</a:t>
            </a:r>
            <a:r>
              <a:rPr lang="ru-RU" sz="3200" dirty="0" smtClean="0">
                <a:latin typeface="Times New Roman" pitchFamily="18" charset="0"/>
                <a:cs typeface="Times New Roman" pitchFamily="18" charset="0"/>
              </a:rPr>
              <a:t> </a:t>
            </a:r>
          </a:p>
          <a:p>
            <a:r>
              <a:rPr lang="ru-RU" sz="3200" b="1" dirty="0" smtClean="0">
                <a:latin typeface="Times New Roman" pitchFamily="18" charset="0"/>
                <a:cs typeface="Times New Roman" pitchFamily="18" charset="0"/>
              </a:rPr>
              <a:t>1.</a:t>
            </a:r>
            <a:r>
              <a:rPr lang="ru-RU" sz="3200" dirty="0" smtClean="0">
                <a:latin typeface="Times New Roman" pitchFamily="18" charset="0"/>
                <a:cs typeface="Times New Roman" pitchFamily="18" charset="0"/>
              </a:rPr>
              <a:t> Можно ли заметить невооружённым глазом (через тёмный фильтр) на Солнце пятно размером с Землю, если глаз различает объекты, видимые </a:t>
            </a:r>
          </a:p>
          <a:p>
            <a:r>
              <a:rPr lang="ru-RU" sz="3200" dirty="0" smtClean="0">
                <a:latin typeface="Times New Roman" pitchFamily="18" charset="0"/>
                <a:cs typeface="Times New Roman" pitchFamily="18" charset="0"/>
              </a:rPr>
              <a:t>размеры которых </a:t>
            </a:r>
            <a:r>
              <a:rPr lang="ru-RU" sz="3200" dirty="0" smtClean="0">
                <a:latin typeface="Times New Roman" pitchFamily="18" charset="0"/>
                <a:cs typeface="Times New Roman" pitchFamily="18" charset="0"/>
              </a:rPr>
              <a:t>2-3'?</a:t>
            </a:r>
            <a:r>
              <a:rPr lang="ru-RU" sz="3200" dirty="0" smtClean="0">
                <a:latin typeface="Times New Roman" pitchFamily="18" charset="0"/>
                <a:cs typeface="Times New Roman" pitchFamily="18" charset="0"/>
              </a:rPr>
              <a:t> </a:t>
            </a:r>
          </a:p>
          <a:p>
            <a:r>
              <a:rPr lang="ru-RU" sz="3200" b="1" dirty="0" smtClean="0">
                <a:latin typeface="Times New Roman" pitchFamily="18" charset="0"/>
                <a:cs typeface="Times New Roman" pitchFamily="18" charset="0"/>
              </a:rPr>
              <a:t>2.</a:t>
            </a:r>
            <a:r>
              <a:rPr lang="ru-RU" sz="3200" dirty="0" smtClean="0">
                <a:latin typeface="Times New Roman" pitchFamily="18" charset="0"/>
                <a:cs typeface="Times New Roman" pitchFamily="18" charset="0"/>
              </a:rPr>
              <a:t> Какова вторая космическая скорость на уровне фотосферы Солнца? </a:t>
            </a:r>
          </a:p>
          <a:p>
            <a:r>
              <a:rPr lang="ru-RU" sz="3200" b="1" dirty="0" smtClean="0">
                <a:latin typeface="Times New Roman" pitchFamily="18" charset="0"/>
                <a:cs typeface="Times New Roman" pitchFamily="18" charset="0"/>
              </a:rPr>
              <a:t>3.</a:t>
            </a:r>
            <a:r>
              <a:rPr lang="ru-RU" sz="3200" dirty="0" smtClean="0">
                <a:latin typeface="Times New Roman" pitchFamily="18" charset="0"/>
                <a:cs typeface="Times New Roman" pitchFamily="18" charset="0"/>
              </a:rPr>
              <a:t> Какая мощность излучения приходится в среднем на 1 кг солнечного вещества?</a:t>
            </a:r>
          </a:p>
          <a:p>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778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ind.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ind.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bwMode="auto">
        <a:noFill/>
        <a:ln w="38100">
          <a:solidFill>
            <a:srgbClr val="0000FF"/>
          </a:solidFill>
          <a:round/>
          <a:headEnd/>
          <a:tailEnd type="triangle" w="med" len="me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5698</TotalTime>
  <Words>809</Words>
  <Application>Microsoft Office PowerPoint</Application>
  <PresentationFormat>Экран (4:3)</PresentationFormat>
  <Paragraphs>152</Paragraphs>
  <Slides>48</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48</vt:i4>
      </vt:variant>
    </vt:vector>
  </HeadingPairs>
  <TitlesOfParts>
    <vt:vector size="50" baseType="lpstr">
      <vt:lpstr>Трек</vt:lpstr>
      <vt:lpstr>Диаграмма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Физика Солнца</vt:lpstr>
      <vt:lpstr>Светимость Солнца</vt:lpstr>
      <vt:lpstr>Источник энергии Солнца</vt:lpstr>
      <vt:lpstr>Спектр Солнца</vt:lpstr>
      <vt:lpstr>Пятна</vt:lpstr>
      <vt:lpstr>Образование протуберанца</vt:lpstr>
      <vt:lpstr>Физика магнитных бурь</vt:lpstr>
      <vt:lpstr>Колебания Солнца</vt:lpstr>
      <vt:lpstr>Структура поверхности Солнца</vt:lpstr>
      <vt:lpstr>Вспышка на Солнце</vt:lpstr>
      <vt:lpstr>1963 г. Причинная зависимость от степени напряженности солнечной активности. Рудольф Вольф </vt:lpstr>
      <vt:lpstr>Погода Сибири</vt:lpstr>
      <vt:lpstr>Погода Сибири</vt:lpstr>
      <vt:lpstr>Число Вольфа.</vt:lpstr>
      <vt:lpstr>Солнечная активность за 1999г </vt:lpstr>
      <vt:lpstr>Солнечная активность за 2006г</vt:lpstr>
      <vt:lpstr>Сравнение результатов</vt:lpstr>
      <vt:lpstr>Состояние Солнечной активности в январе 2007 г.</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 уроку по теме «Величины, характеризующие колебательное движение»</dc:title>
  <dc:creator>Admin</dc:creator>
  <cp:lastModifiedBy>User</cp:lastModifiedBy>
  <cp:revision>604</cp:revision>
  <dcterms:created xsi:type="dcterms:W3CDTF">2009-11-04T14:29:22Z</dcterms:created>
  <dcterms:modified xsi:type="dcterms:W3CDTF">2017-08-28T16:00:25Z</dcterms:modified>
</cp:coreProperties>
</file>