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ms-powerpoint.presentation.macroEnabled.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751" r:id="rId1"/>
  </p:sldMasterIdLst>
  <p:notesMasterIdLst>
    <p:notesMasterId r:id="rId20"/>
  </p:notesMasterIdLst>
  <p:sldIdLst>
    <p:sldId id="493" r:id="rId2"/>
    <p:sldId id="494" r:id="rId3"/>
    <p:sldId id="495" r:id="rId4"/>
    <p:sldId id="496" r:id="rId5"/>
    <p:sldId id="497" r:id="rId6"/>
    <p:sldId id="498" r:id="rId7"/>
    <p:sldId id="499" r:id="rId8"/>
    <p:sldId id="500" r:id="rId9"/>
    <p:sldId id="501" r:id="rId10"/>
    <p:sldId id="505" r:id="rId11"/>
    <p:sldId id="503" r:id="rId12"/>
    <p:sldId id="506" r:id="rId13"/>
    <p:sldId id="507" r:id="rId14"/>
    <p:sldId id="504" r:id="rId15"/>
    <p:sldId id="502" r:id="rId16"/>
    <p:sldId id="508" r:id="rId17"/>
    <p:sldId id="509" r:id="rId18"/>
    <p:sldId id="510" r:id="rId19"/>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p:sldAll/>
    <p:penClr>
      <a:srgbClr val="FF0000"/>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CCCC"/>
    <a:srgbClr val="33CCFF"/>
    <a:srgbClr val="006600"/>
    <a:srgbClr val="0014AC"/>
    <a:srgbClr val="FF9900"/>
    <a:srgbClr val="365D21"/>
    <a:srgbClr val="0066FF"/>
    <a:srgbClr val="FFFF00"/>
    <a:srgbClr val="FFFFFF"/>
    <a:srgbClr val="0033C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59" d="100"/>
          <a:sy n="59" d="100"/>
        </p:scale>
        <p:origin x="-912" y="-768"/>
      </p:cViewPr>
      <p:guideLst>
        <p:guide orient="horz" pos="2160"/>
        <p:guide pos="2880"/>
      </p:guideLst>
    </p:cSldViewPr>
  </p:slideViewPr>
  <p:notesTextViewPr>
    <p:cViewPr>
      <p:scale>
        <a:sx n="100" d="100"/>
        <a:sy n="100" d="100"/>
      </p:scale>
      <p:origin x="0" y="0"/>
    </p:cViewPr>
  </p:notesTextViewPr>
  <p:sorterViewPr>
    <p:cViewPr>
      <p:scale>
        <a:sx n="60" d="100"/>
        <a:sy n="6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376E3A03-BB73-4ED6-99C4-4CFD2A94209F}" type="datetimeFigureOut">
              <a:rPr lang="ru-RU"/>
              <a:pPr>
                <a:defRPr/>
              </a:pPr>
              <a:t>29.08.2017</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smtClean="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DDA3820B-7150-4465-9329-879E122C3E88}" type="slidenum">
              <a:rPr lang="ru-RU"/>
              <a:pPr>
                <a:defRPr/>
              </a:pPr>
              <a:t>‹#›</a:t>
            </a:fld>
            <a:endParaRPr lang="ru-RU"/>
          </a:p>
        </p:txBody>
      </p:sp>
    </p:spTree>
    <p:extLst>
      <p:ext uri="{BB962C8B-B14F-4D97-AF65-F5344CB8AC3E}">
        <p14:creationId xmlns:p14="http://schemas.microsoft.com/office/powerpoint/2010/main" xmlns="" val="223395101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Прямая соединительная линия 3"/>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p>
        </p:txBody>
      </p:sp>
      <p:sp>
        <p:nvSpPr>
          <p:cNvPr id="29" name="Заголовок 28"/>
          <p:cNvSpPr>
            <a:spLocks noGrp="1"/>
          </p:cNvSpPr>
          <p:nvPr>
            <p:ph type="ctrTitle"/>
          </p:nvPr>
        </p:nvSpPr>
        <p:spPr>
          <a:xfrm>
            <a:off x="381000" y="4853411"/>
            <a:ext cx="8458200" cy="1222375"/>
          </a:xfrm>
        </p:spPr>
        <p:txBody>
          <a:bodyPr anchor="t"/>
          <a:lstStyle/>
          <a:p>
            <a:r>
              <a:rPr lang="ru-RU" smtClean="0"/>
              <a:t>Образец заголовка</a:t>
            </a:r>
            <a:endParaRPr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smtClean="0"/>
              <a:t>Образец подзаголовка</a:t>
            </a:r>
            <a:endParaRPr lang="en-US"/>
          </a:p>
        </p:txBody>
      </p:sp>
      <p:sp>
        <p:nvSpPr>
          <p:cNvPr id="5" name="Дата 15"/>
          <p:cNvSpPr>
            <a:spLocks noGrp="1"/>
          </p:cNvSpPr>
          <p:nvPr>
            <p:ph type="dt" sz="half" idx="10"/>
          </p:nvPr>
        </p:nvSpPr>
        <p:spPr/>
        <p:txBody>
          <a:bodyPr/>
          <a:lstStyle>
            <a:lvl1pPr>
              <a:defRPr/>
            </a:lvl1pPr>
          </a:lstStyle>
          <a:p>
            <a:pPr>
              <a:defRPr/>
            </a:pPr>
            <a:endParaRPr lang="ru-RU"/>
          </a:p>
        </p:txBody>
      </p:sp>
      <p:sp>
        <p:nvSpPr>
          <p:cNvPr id="6" name="Нижний колонтитул 1"/>
          <p:cNvSpPr>
            <a:spLocks noGrp="1"/>
          </p:cNvSpPr>
          <p:nvPr>
            <p:ph type="ftr" sz="quarter" idx="11"/>
          </p:nvPr>
        </p:nvSpPr>
        <p:spPr/>
        <p:txBody>
          <a:bodyPr/>
          <a:lstStyle>
            <a:lvl1pPr>
              <a:defRPr/>
            </a:lvl1pPr>
          </a:lstStyle>
          <a:p>
            <a:pPr>
              <a:defRPr/>
            </a:pPr>
            <a:endParaRPr lang="ru-RU"/>
          </a:p>
        </p:txBody>
      </p:sp>
      <p:sp>
        <p:nvSpPr>
          <p:cNvPr id="7" name="Номер слайда 14"/>
          <p:cNvSpPr>
            <a:spLocks noGrp="1"/>
          </p:cNvSpPr>
          <p:nvPr>
            <p:ph type="sldNum" sz="quarter" idx="12"/>
          </p:nvPr>
        </p:nvSpPr>
        <p:spPr>
          <a:xfrm>
            <a:off x="8229600" y="6473825"/>
            <a:ext cx="758825" cy="247650"/>
          </a:xfrm>
        </p:spPr>
        <p:txBody>
          <a:bodyPr/>
          <a:lstStyle>
            <a:lvl1pPr>
              <a:defRPr/>
            </a:lvl1pPr>
          </a:lstStyle>
          <a:p>
            <a:pPr>
              <a:defRPr/>
            </a:pPr>
            <a:fld id="{5296998B-470D-40EF-A191-BD62BA73A04F}"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0"/>
          <p:cNvSpPr>
            <a:spLocks noGrp="1"/>
          </p:cNvSpPr>
          <p:nvPr>
            <p:ph type="dt" sz="half" idx="10"/>
          </p:nvPr>
        </p:nvSpPr>
        <p:spPr/>
        <p:txBody>
          <a:bodyPr/>
          <a:lstStyle>
            <a:lvl1pPr>
              <a:defRPr/>
            </a:lvl1pPr>
          </a:lstStyle>
          <a:p>
            <a:pPr>
              <a:defRPr/>
            </a:pPr>
            <a:endParaRPr lang="ru-RU"/>
          </a:p>
        </p:txBody>
      </p:sp>
      <p:sp>
        <p:nvSpPr>
          <p:cNvPr id="5" name="Нижний колонтитул 27"/>
          <p:cNvSpPr>
            <a:spLocks noGrp="1"/>
          </p:cNvSpPr>
          <p:nvPr>
            <p:ph type="ftr" sz="quarter" idx="11"/>
          </p:nvPr>
        </p:nvSpPr>
        <p:spPr/>
        <p:txBody>
          <a:bodyPr/>
          <a:lstStyle>
            <a:lvl1pPr>
              <a:defRPr/>
            </a:lvl1pPr>
          </a:lstStyle>
          <a:p>
            <a:pPr>
              <a:defRPr/>
            </a:pPr>
            <a:endParaRPr lang="ru-RU"/>
          </a:p>
        </p:txBody>
      </p:sp>
      <p:sp>
        <p:nvSpPr>
          <p:cNvPr id="6" name="Номер слайда 4"/>
          <p:cNvSpPr>
            <a:spLocks noGrp="1"/>
          </p:cNvSpPr>
          <p:nvPr>
            <p:ph type="sldNum" sz="quarter" idx="12"/>
          </p:nvPr>
        </p:nvSpPr>
        <p:spPr/>
        <p:txBody>
          <a:bodyPr/>
          <a:lstStyle>
            <a:lvl1pPr>
              <a:defRPr/>
            </a:lvl1pPr>
          </a:lstStyle>
          <a:p>
            <a:pPr>
              <a:defRPr/>
            </a:pPr>
            <a:fld id="{484D8782-41D5-4251-85C2-531FFE3C8448}"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68C874C7-9393-40C1-A385-7AF3418EC42D}"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lang="ru-RU" smtClean="0"/>
              <a:t>Образец заголовка</a:t>
            </a:r>
            <a:endParaRPr lang="en-US"/>
          </a:p>
        </p:txBody>
      </p:sp>
      <p:sp>
        <p:nvSpPr>
          <p:cNvPr id="27" name="Содержимое 26"/>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24"/>
          <p:cNvSpPr>
            <a:spLocks noGrp="1"/>
          </p:cNvSpPr>
          <p:nvPr>
            <p:ph type="dt" sz="half" idx="10"/>
          </p:nvPr>
        </p:nvSpPr>
        <p:spPr/>
        <p:txBody>
          <a:bodyPr/>
          <a:lstStyle>
            <a:lvl1pPr>
              <a:defRPr/>
            </a:lvl1pPr>
          </a:lstStyle>
          <a:p>
            <a:pPr>
              <a:defRPr/>
            </a:pPr>
            <a:endParaRPr lang="ru-RU"/>
          </a:p>
        </p:txBody>
      </p:sp>
      <p:sp>
        <p:nvSpPr>
          <p:cNvPr id="5" name="Нижний колонтитул 18"/>
          <p:cNvSpPr>
            <a:spLocks noGrp="1"/>
          </p:cNvSpPr>
          <p:nvPr>
            <p:ph type="ftr" sz="quarter" idx="11"/>
          </p:nvPr>
        </p:nvSpPr>
        <p:spPr>
          <a:xfrm>
            <a:off x="3581400" y="76200"/>
            <a:ext cx="2895600" cy="288925"/>
          </a:xfrm>
        </p:spPr>
        <p:txBody>
          <a:bodyPr/>
          <a:lstStyle>
            <a:lvl1pPr>
              <a:defRPr/>
            </a:lvl1pPr>
          </a:lstStyle>
          <a:p>
            <a:pPr>
              <a:defRPr/>
            </a:pPr>
            <a:endParaRPr lang="ru-RU"/>
          </a:p>
        </p:txBody>
      </p:sp>
      <p:sp>
        <p:nvSpPr>
          <p:cNvPr id="6" name="Номер слайда 15"/>
          <p:cNvSpPr>
            <a:spLocks noGrp="1"/>
          </p:cNvSpPr>
          <p:nvPr>
            <p:ph type="sldNum" sz="quarter" idx="12"/>
          </p:nvPr>
        </p:nvSpPr>
        <p:spPr>
          <a:xfrm>
            <a:off x="8229600" y="6473825"/>
            <a:ext cx="758825" cy="247650"/>
          </a:xfrm>
        </p:spPr>
        <p:txBody>
          <a:bodyPr/>
          <a:lstStyle>
            <a:lvl1pPr>
              <a:defRPr/>
            </a:lvl1pPr>
          </a:lstStyle>
          <a:p>
            <a:pPr>
              <a:defRPr/>
            </a:pPr>
            <a:fld id="{1AD63DA3-EFB4-4EDF-8F87-C68D53915E54}"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4" name="Прямая соединительная линия 3"/>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smtClean="0"/>
              <a:t>Образец текста</a:t>
            </a:r>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lang="ru-RU" smtClean="0"/>
              <a:t>Образец заголовка</a:t>
            </a:r>
            <a:endParaRPr lang="en-US"/>
          </a:p>
        </p:txBody>
      </p:sp>
      <p:sp>
        <p:nvSpPr>
          <p:cNvPr id="5" name="Дата 18"/>
          <p:cNvSpPr>
            <a:spLocks noGrp="1"/>
          </p:cNvSpPr>
          <p:nvPr>
            <p:ph type="dt" sz="half" idx="10"/>
          </p:nvPr>
        </p:nvSpPr>
        <p:spPr/>
        <p:txBody>
          <a:bodyPr/>
          <a:lstStyle>
            <a:lvl1pPr>
              <a:defRPr/>
            </a:lvl1pPr>
          </a:lstStyle>
          <a:p>
            <a:pPr>
              <a:defRPr/>
            </a:pPr>
            <a:endParaRPr lang="ru-RU"/>
          </a:p>
        </p:txBody>
      </p:sp>
      <p:sp>
        <p:nvSpPr>
          <p:cNvPr id="7" name="Нижний колонтитул 10"/>
          <p:cNvSpPr>
            <a:spLocks noGrp="1"/>
          </p:cNvSpPr>
          <p:nvPr>
            <p:ph type="ftr" sz="quarter" idx="11"/>
          </p:nvPr>
        </p:nvSpPr>
        <p:spPr/>
        <p:txBody>
          <a:bodyPr/>
          <a:lstStyle>
            <a:lvl1pPr>
              <a:defRPr/>
            </a:lvl1pPr>
          </a:lstStyle>
          <a:p>
            <a:pPr>
              <a:defRPr/>
            </a:pPr>
            <a:endParaRPr lang="ru-RU"/>
          </a:p>
        </p:txBody>
      </p:sp>
      <p:sp>
        <p:nvSpPr>
          <p:cNvPr id="9" name="Номер слайда 15"/>
          <p:cNvSpPr>
            <a:spLocks noGrp="1"/>
          </p:cNvSpPr>
          <p:nvPr>
            <p:ph type="sldNum" sz="quarter" idx="12"/>
          </p:nvPr>
        </p:nvSpPr>
        <p:spPr/>
        <p:txBody>
          <a:bodyPr/>
          <a:lstStyle>
            <a:lvl1pPr>
              <a:defRPr/>
            </a:lvl1pPr>
          </a:lstStyle>
          <a:p>
            <a:pPr>
              <a:defRPr/>
            </a:pPr>
            <a:fld id="{43DB4824-2863-4106-B7A6-92F782BD502A}" type="slidenum">
              <a:rPr lang="ru-RU"/>
              <a:pPr>
                <a:defRPr/>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lang="ru-RU" smtClean="0"/>
              <a:t>Образец заголовка</a:t>
            </a:r>
            <a:endParaRPr lang="en-US"/>
          </a:p>
        </p:txBody>
      </p:sp>
      <p:sp>
        <p:nvSpPr>
          <p:cNvPr id="14" name="Содержимое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Содержимое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10"/>
          <p:cNvSpPr>
            <a:spLocks noGrp="1"/>
          </p:cNvSpPr>
          <p:nvPr>
            <p:ph type="dt" sz="half" idx="10"/>
          </p:nvPr>
        </p:nvSpPr>
        <p:spPr/>
        <p:txBody>
          <a:bodyPr/>
          <a:lstStyle>
            <a:lvl1pPr>
              <a:defRPr/>
            </a:lvl1pPr>
          </a:lstStyle>
          <a:p>
            <a:pPr>
              <a:defRPr/>
            </a:pPr>
            <a:endParaRPr lang="ru-RU"/>
          </a:p>
        </p:txBody>
      </p:sp>
      <p:sp>
        <p:nvSpPr>
          <p:cNvPr id="6" name="Нижний колонтитул 27"/>
          <p:cNvSpPr>
            <a:spLocks noGrp="1"/>
          </p:cNvSpPr>
          <p:nvPr>
            <p:ph type="ftr" sz="quarter" idx="11"/>
          </p:nvPr>
        </p:nvSpPr>
        <p:spPr/>
        <p:txBody>
          <a:bodyPr/>
          <a:lstStyle>
            <a:lvl1pPr>
              <a:defRPr/>
            </a:lvl1pPr>
          </a:lstStyle>
          <a:p>
            <a:pPr>
              <a:defRPr/>
            </a:pPr>
            <a:endParaRPr lang="ru-RU"/>
          </a:p>
        </p:txBody>
      </p:sp>
      <p:sp>
        <p:nvSpPr>
          <p:cNvPr id="7" name="Номер слайда 4"/>
          <p:cNvSpPr>
            <a:spLocks noGrp="1"/>
          </p:cNvSpPr>
          <p:nvPr>
            <p:ph type="sldNum" sz="quarter" idx="12"/>
          </p:nvPr>
        </p:nvSpPr>
        <p:spPr/>
        <p:txBody>
          <a:bodyPr/>
          <a:lstStyle>
            <a:lvl1pPr>
              <a:defRPr/>
            </a:lvl1pPr>
          </a:lstStyle>
          <a:p>
            <a:pPr>
              <a:defRPr/>
            </a:pPr>
            <a:fld id="{794008A9-4259-4C93-99C2-593903273634}"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p>
        </p:txBody>
      </p:sp>
      <p:sp>
        <p:nvSpPr>
          <p:cNvPr id="29" name="Заголовок 28"/>
          <p:cNvSpPr>
            <a:spLocks noGrp="1"/>
          </p:cNvSpPr>
          <p:nvPr>
            <p:ph type="title"/>
          </p:nvPr>
        </p:nvSpPr>
        <p:spPr>
          <a:xfrm>
            <a:off x="304800" y="5410200"/>
            <a:ext cx="8610600" cy="882650"/>
          </a:xfrm>
        </p:spPr>
        <p:txBody>
          <a:bodyPr/>
          <a:lstStyle>
            <a:lvl1pPr>
              <a:defRPr/>
            </a:lvl1pPr>
          </a:lstStyle>
          <a:p>
            <a:r>
              <a:rPr lang="ru-RU" smtClean="0"/>
              <a:t>Образец заголовка</a:t>
            </a:r>
            <a:endParaRPr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4" name="Содержимое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28" name="Содержимое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8" name="Дата 9"/>
          <p:cNvSpPr>
            <a:spLocks noGrp="1"/>
          </p:cNvSpPr>
          <p:nvPr>
            <p:ph type="dt" sz="half" idx="10"/>
          </p:nvPr>
        </p:nvSpPr>
        <p:spPr/>
        <p:txBody>
          <a:bodyPr/>
          <a:lstStyle>
            <a:lvl1pPr>
              <a:defRPr/>
            </a:lvl1pPr>
          </a:lstStyle>
          <a:p>
            <a:pPr>
              <a:defRPr/>
            </a:pPr>
            <a:endParaRPr lang="ru-RU"/>
          </a:p>
        </p:txBody>
      </p:sp>
      <p:sp>
        <p:nvSpPr>
          <p:cNvPr id="9" name="Нижний колонтитул 5"/>
          <p:cNvSpPr>
            <a:spLocks noGrp="1"/>
          </p:cNvSpPr>
          <p:nvPr>
            <p:ph type="ftr" sz="quarter" idx="11"/>
          </p:nvPr>
        </p:nvSpPr>
        <p:spPr/>
        <p:txBody>
          <a:bodyPr/>
          <a:lstStyle>
            <a:lvl1pPr>
              <a:defRPr/>
            </a:lvl1pPr>
          </a:lstStyle>
          <a:p>
            <a:pPr>
              <a:defRPr/>
            </a:pPr>
            <a:endParaRPr lang="ru-RU"/>
          </a:p>
        </p:txBody>
      </p:sp>
      <p:sp>
        <p:nvSpPr>
          <p:cNvPr id="10" name="Номер слайда 6"/>
          <p:cNvSpPr>
            <a:spLocks noGrp="1"/>
          </p:cNvSpPr>
          <p:nvPr>
            <p:ph type="sldNum" sz="quarter" idx="12"/>
          </p:nvPr>
        </p:nvSpPr>
        <p:spPr>
          <a:xfrm>
            <a:off x="8229600" y="6477000"/>
            <a:ext cx="762000" cy="247650"/>
          </a:xfrm>
        </p:spPr>
        <p:txBody>
          <a:bodyPr/>
          <a:lstStyle>
            <a:lvl1pPr>
              <a:defRPr/>
            </a:lvl1pPr>
          </a:lstStyle>
          <a:p>
            <a:pPr>
              <a:defRPr/>
            </a:pPr>
            <a:fld id="{A8E2D8F1-AE7D-4559-9F5C-0762D2F1D86F}"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lang="ru-RU" smtClean="0"/>
              <a:t>Образец заголовка</a:t>
            </a:r>
            <a:endParaRPr lang="en-US"/>
          </a:p>
        </p:txBody>
      </p:sp>
      <p:sp>
        <p:nvSpPr>
          <p:cNvPr id="3" name="Дата 10"/>
          <p:cNvSpPr>
            <a:spLocks noGrp="1"/>
          </p:cNvSpPr>
          <p:nvPr>
            <p:ph type="dt" sz="half" idx="10"/>
          </p:nvPr>
        </p:nvSpPr>
        <p:spPr/>
        <p:txBody>
          <a:bodyPr/>
          <a:lstStyle>
            <a:lvl1pPr>
              <a:defRPr/>
            </a:lvl1pPr>
          </a:lstStyle>
          <a:p>
            <a:pPr>
              <a:defRPr/>
            </a:pPr>
            <a:endParaRPr lang="ru-RU"/>
          </a:p>
        </p:txBody>
      </p:sp>
      <p:sp>
        <p:nvSpPr>
          <p:cNvPr id="4" name="Нижний колонтитул 27"/>
          <p:cNvSpPr>
            <a:spLocks noGrp="1"/>
          </p:cNvSpPr>
          <p:nvPr>
            <p:ph type="ftr" sz="quarter" idx="11"/>
          </p:nvPr>
        </p:nvSpPr>
        <p:spPr/>
        <p:txBody>
          <a:bodyPr/>
          <a:lstStyle>
            <a:lvl1pPr>
              <a:defRPr/>
            </a:lvl1pPr>
          </a:lstStyle>
          <a:p>
            <a:pPr>
              <a:defRPr/>
            </a:pPr>
            <a:endParaRPr lang="ru-RU"/>
          </a:p>
        </p:txBody>
      </p:sp>
      <p:sp>
        <p:nvSpPr>
          <p:cNvPr id="5" name="Номер слайда 4"/>
          <p:cNvSpPr>
            <a:spLocks noGrp="1"/>
          </p:cNvSpPr>
          <p:nvPr>
            <p:ph type="sldNum" sz="quarter" idx="12"/>
          </p:nvPr>
        </p:nvSpPr>
        <p:spPr/>
        <p:txBody>
          <a:bodyPr/>
          <a:lstStyle>
            <a:lvl1pPr>
              <a:defRPr/>
            </a:lvl1pPr>
          </a:lstStyle>
          <a:p>
            <a:pPr>
              <a:defRPr/>
            </a:pPr>
            <a:fld id="{2476B807-3976-45DB-8AE9-7E0057AB827A}"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2"/>
          <p:cNvSpPr>
            <a:spLocks noGrp="1"/>
          </p:cNvSpPr>
          <p:nvPr>
            <p:ph type="dt" sz="half" idx="10"/>
          </p:nvPr>
        </p:nvSpPr>
        <p:spPr/>
        <p:txBody>
          <a:bodyPr/>
          <a:lstStyle>
            <a:lvl1pPr>
              <a:defRPr/>
            </a:lvl1pPr>
          </a:lstStyle>
          <a:p>
            <a:pPr>
              <a:defRPr/>
            </a:pPr>
            <a:endParaRPr lang="ru-RU"/>
          </a:p>
        </p:txBody>
      </p:sp>
      <p:sp>
        <p:nvSpPr>
          <p:cNvPr id="3" name="Нижний колонтитул 23"/>
          <p:cNvSpPr>
            <a:spLocks noGrp="1"/>
          </p:cNvSpPr>
          <p:nvPr>
            <p:ph type="ftr" sz="quarter" idx="11"/>
          </p:nvPr>
        </p:nvSpPr>
        <p:spPr/>
        <p:txBody>
          <a:bodyPr/>
          <a:lstStyle>
            <a:lvl1pPr>
              <a:defRPr/>
            </a:lvl1pPr>
          </a:lstStyle>
          <a:p>
            <a:pPr>
              <a:defRPr/>
            </a:pPr>
            <a:endParaRPr lang="ru-RU"/>
          </a:p>
        </p:txBody>
      </p:sp>
      <p:sp>
        <p:nvSpPr>
          <p:cNvPr id="4" name="Номер слайда 6"/>
          <p:cNvSpPr>
            <a:spLocks noGrp="1"/>
          </p:cNvSpPr>
          <p:nvPr>
            <p:ph type="sldNum" sz="quarter" idx="12"/>
          </p:nvPr>
        </p:nvSpPr>
        <p:spPr/>
        <p:txBody>
          <a:bodyPr/>
          <a:lstStyle>
            <a:lvl1pPr>
              <a:defRPr/>
            </a:lvl1pPr>
          </a:lstStyle>
          <a:p>
            <a:pPr>
              <a:defRPr/>
            </a:pPr>
            <a:fld id="{C6BC2D45-DCC5-40D6-8543-A23820867A5C}"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5" name="Прямая соединительная линия 4"/>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p>
        </p:txBody>
      </p:sp>
      <p:sp>
        <p:nvSpPr>
          <p:cNvPr id="12" name="Заголовок 11"/>
          <p:cNvSpPr>
            <a:spLocks noGrp="1"/>
          </p:cNvSpPr>
          <p:nvPr>
            <p:ph type="title"/>
          </p:nvPr>
        </p:nvSpPr>
        <p:spPr>
          <a:xfrm>
            <a:off x="457200" y="5486400"/>
            <a:ext cx="8458200" cy="520700"/>
          </a:xfrm>
        </p:spPr>
        <p:txBody>
          <a:bodyPr/>
          <a:lstStyle>
            <a:lvl1pPr algn="l">
              <a:buNone/>
              <a:defRPr sz="2000" b="1"/>
            </a:lvl1pPr>
          </a:lstStyle>
          <a:p>
            <a:r>
              <a:rPr lang="ru-RU" smtClean="0"/>
              <a:t>Образец заголовка</a:t>
            </a:r>
            <a:endParaRPr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ru-RU" smtClean="0"/>
              <a:t>Образец текста</a:t>
            </a:r>
          </a:p>
        </p:txBody>
      </p:sp>
      <p:sp>
        <p:nvSpPr>
          <p:cNvPr id="14" name="Содержимое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Дата 24"/>
          <p:cNvSpPr>
            <a:spLocks noGrp="1"/>
          </p:cNvSpPr>
          <p:nvPr>
            <p:ph type="dt" sz="half" idx="10"/>
          </p:nvPr>
        </p:nvSpPr>
        <p:spPr/>
        <p:txBody>
          <a:bodyPr/>
          <a:lstStyle>
            <a:lvl1pPr>
              <a:defRPr/>
            </a:lvl1pPr>
          </a:lstStyle>
          <a:p>
            <a:pPr>
              <a:defRPr/>
            </a:pPr>
            <a:endParaRPr lang="ru-RU"/>
          </a:p>
        </p:txBody>
      </p:sp>
      <p:sp>
        <p:nvSpPr>
          <p:cNvPr id="7" name="Нижний колонтитул 28"/>
          <p:cNvSpPr>
            <a:spLocks noGrp="1"/>
          </p:cNvSpPr>
          <p:nvPr>
            <p:ph type="ftr" sz="quarter" idx="11"/>
          </p:nvPr>
        </p:nvSpPr>
        <p:spPr/>
        <p:txBody>
          <a:bodyPr/>
          <a:lstStyle>
            <a:lvl1pPr>
              <a:defRPr/>
            </a:lvl1pPr>
          </a:lstStyle>
          <a:p>
            <a:pPr>
              <a:defRPr/>
            </a:pPr>
            <a:endParaRPr lang="ru-RU"/>
          </a:p>
        </p:txBody>
      </p:sp>
      <p:sp>
        <p:nvSpPr>
          <p:cNvPr id="8" name="Номер слайда 6"/>
          <p:cNvSpPr>
            <a:spLocks noGrp="1"/>
          </p:cNvSpPr>
          <p:nvPr>
            <p:ph type="sldNum" sz="quarter" idx="12"/>
          </p:nvPr>
        </p:nvSpPr>
        <p:spPr/>
        <p:txBody>
          <a:bodyPr/>
          <a:lstStyle>
            <a:lvl1pPr>
              <a:defRPr/>
            </a:lvl1pPr>
          </a:lstStyle>
          <a:p>
            <a:pPr>
              <a:defRPr/>
            </a:pPr>
            <a:fld id="{B05DC91E-F650-4703-95E6-2CB7DCA586E5}"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normAutofit/>
          </a:bodyPr>
          <a:lstStyle>
            <a:lvl1pPr marL="0" indent="0">
              <a:buNone/>
              <a:defRPr sz="3200"/>
            </a:lvl1pPr>
          </a:lstStyle>
          <a:p>
            <a:pPr lvl="0"/>
            <a:r>
              <a:rPr lang="ru-RU" noProof="0" smtClean="0"/>
              <a:t>Вставка рисунка</a:t>
            </a:r>
            <a:endParaRPr lang="en-US" noProof="0" dirty="0"/>
          </a:p>
        </p:txBody>
      </p:sp>
      <p:sp>
        <p:nvSpPr>
          <p:cNvPr id="17" name="Заголовок 16"/>
          <p:cNvSpPr>
            <a:spLocks noGrp="1"/>
          </p:cNvSpPr>
          <p:nvPr>
            <p:ph type="title"/>
          </p:nvPr>
        </p:nvSpPr>
        <p:spPr>
          <a:xfrm>
            <a:off x="381000" y="4993760"/>
            <a:ext cx="5867400" cy="522288"/>
          </a:xfrm>
        </p:spPr>
        <p:txBody>
          <a:bodyPr/>
          <a:lstStyle>
            <a:lvl1pPr algn="l">
              <a:buNone/>
              <a:defRPr sz="2000" b="1"/>
            </a:lvl1pPr>
          </a:lstStyle>
          <a:p>
            <a:r>
              <a:rPr lang="ru-RU" smtClean="0"/>
              <a:t>Образец заголовка</a:t>
            </a:r>
            <a:endParaRPr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a:r>
              <a:rPr lang="ru-RU" smtClean="0"/>
              <a:t>Образец текста</a:t>
            </a:r>
          </a:p>
        </p:txBody>
      </p:sp>
      <p:sp>
        <p:nvSpPr>
          <p:cNvPr id="5" name="Дата 6"/>
          <p:cNvSpPr>
            <a:spLocks noGrp="1"/>
          </p:cNvSpPr>
          <p:nvPr>
            <p:ph type="dt" sz="half" idx="10"/>
          </p:nvPr>
        </p:nvSpPr>
        <p:spPr/>
        <p:txBody>
          <a:bodyPr/>
          <a:lstStyle>
            <a:lvl1pPr>
              <a:defRPr/>
            </a:lvl1pPr>
          </a:lstStyle>
          <a:p>
            <a:pPr>
              <a:defRPr/>
            </a:pPr>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30"/>
          <p:cNvSpPr>
            <a:spLocks noGrp="1"/>
          </p:cNvSpPr>
          <p:nvPr>
            <p:ph type="sldNum" sz="quarter" idx="12"/>
          </p:nvPr>
        </p:nvSpPr>
        <p:spPr/>
        <p:txBody>
          <a:bodyPr/>
          <a:lstStyle>
            <a:lvl1pPr>
              <a:defRPr/>
            </a:lvl1pPr>
          </a:lstStyle>
          <a:p>
            <a:pPr>
              <a:defRPr/>
            </a:pPr>
            <a:fld id="{13D6F8FC-428F-40A9-A415-F1D3D6AE180F}"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75000"/>
            <a:alpha val="0"/>
          </a:schemeClr>
        </a:solidFill>
        <a:effectLst/>
      </p:bgPr>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p>
        </p:txBody>
      </p:sp>
      <p:sp>
        <p:nvSpPr>
          <p:cNvPr id="1029" name="Текст 7"/>
          <p:cNvSpPr>
            <a:spLocks noGrp="1"/>
          </p:cNvSpPr>
          <p:nvPr>
            <p:ph type="body" idx="1"/>
          </p:nvPr>
        </p:nvSpPr>
        <p:spPr bwMode="auto">
          <a:xfrm>
            <a:off x="304800" y="1554163"/>
            <a:ext cx="86868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pPr>
              <a:defRPr/>
            </a:pPr>
            <a:endParaRPr lang="ru-RU"/>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pPr>
              <a:defRPr/>
            </a:pPr>
            <a:endParaRPr lang="ru-RU"/>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pPr>
              <a:defRPr/>
            </a:pPr>
            <a:fld id="{2EAED02A-B3E0-45D7-94C6-41158E69FE53}" type="slidenum">
              <a:rPr lang="ru-RU"/>
              <a:pPr>
                <a:defRPr/>
              </a:pPr>
              <a:t>‹#›</a:t>
            </a:fld>
            <a:endParaRPr 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lang="ru-RU" smtClean="0"/>
              <a:t>Образец заголовка</a:t>
            </a:r>
            <a:endParaRPr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p>
        </p:txBody>
      </p:sp>
    </p:spTree>
  </p:cSld>
  <p:clrMap bg1="lt1" tx1="dk1" bg2="lt2" tx2="dk2" accent1="accent1" accent2="accent2" accent3="accent3" accent4="accent4" accent5="accent5" accent6="accent6" hlink="hlink" folHlink="folHlink"/>
  <p:sldLayoutIdLst>
    <p:sldLayoutId id="2147483814" r:id="rId1"/>
    <p:sldLayoutId id="2147483815" r:id="rId2"/>
    <p:sldLayoutId id="2147483816" r:id="rId3"/>
    <p:sldLayoutId id="2147483811" r:id="rId4"/>
    <p:sldLayoutId id="2147483817" r:id="rId5"/>
    <p:sldLayoutId id="2147483812" r:id="rId6"/>
    <p:sldLayoutId id="2147483818" r:id="rId7"/>
    <p:sldLayoutId id="2147483819" r:id="rId8"/>
    <p:sldLayoutId id="2147483820" r:id="rId9"/>
    <p:sldLayoutId id="2147483813" r:id="rId10"/>
    <p:sldLayoutId id="2147483821" r:id="rId11"/>
  </p:sldLayoutIdLst>
  <p:txStyles>
    <p:title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p:titleStyle>
    <p:bodyStyle>
      <a:lvl1pPr marL="342900" indent="-342900" algn="l" rtl="0" eaLnBrk="0" fontAlgn="base" hangingPunct="0">
        <a:spcBef>
          <a:spcPct val="20000"/>
        </a:spcBef>
        <a:spcAft>
          <a:spcPct val="0"/>
        </a:spcAft>
        <a:buClr>
          <a:schemeClr val="accent1"/>
        </a:buClr>
        <a:buSzPct val="70000"/>
        <a:buFont typeface="Wingdings 2" pitchFamily="18" charset="2"/>
        <a:buChar char=""/>
        <a:defRPr sz="3200" kern="1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2" pitchFamily="18" charset="2"/>
        <a:buChar char=""/>
        <a:defRPr sz="2800" kern="1200">
          <a:solidFill>
            <a:schemeClr val="tx2"/>
          </a:solidFill>
          <a:latin typeface="+mn-lt"/>
          <a:ea typeface="+mn-ea"/>
          <a:cs typeface="+mn-cs"/>
        </a:defRPr>
      </a:lvl2pPr>
      <a:lvl3pPr marL="1143000" indent="-228600" algn="l" rtl="0" eaLnBrk="0" fontAlgn="base" hangingPunct="0">
        <a:spcBef>
          <a:spcPct val="20000"/>
        </a:spcBef>
        <a:spcAft>
          <a:spcPct val="0"/>
        </a:spcAft>
        <a:buClr>
          <a:schemeClr val="accent1"/>
        </a:buClr>
        <a:buSzPct val="70000"/>
        <a:buFont typeface="Wingdings 2" pitchFamily="18" charset="2"/>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Clr>
          <a:schemeClr val="accent1"/>
        </a:buClr>
        <a:buSzPct val="70000"/>
        <a:buFont typeface="Wingdings 2" pitchFamily="18" charset="2"/>
        <a:buChar char=""/>
        <a:defRPr sz="2000" kern="1200">
          <a:solidFill>
            <a:schemeClr val="tx2"/>
          </a:solidFill>
          <a:latin typeface="+mn-lt"/>
          <a:ea typeface="+mn-ea"/>
          <a:cs typeface="+mn-cs"/>
        </a:defRPr>
      </a:lvl4pPr>
      <a:lvl5pPr marL="2057400" indent="-228600" algn="l" rtl="0" eaLnBrk="0" fontAlgn="base" hangingPunct="0">
        <a:spcBef>
          <a:spcPct val="20000"/>
        </a:spcBef>
        <a:spcAft>
          <a:spcPct val="0"/>
        </a:spcAft>
        <a:buClr>
          <a:schemeClr val="accent1"/>
        </a:buClr>
        <a:buSzPct val="60000"/>
        <a:buFont typeface="Wingdings 2" pitchFamily="18" charset="2"/>
        <a:buChar char=""/>
        <a:defRPr sz="20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1.xml"/><Relationship Id="rId4" Type="http://schemas.openxmlformats.org/officeDocument/2006/relationships/audio" Target="../media/audio3.wav"/></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audio" Target="../media/audio6.wav"/><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2.wav"/><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1.xml"/><Relationship Id="rId4" Type="http://schemas.openxmlformats.org/officeDocument/2006/relationships/audio" Target="../media/audio3.wav"/></Relationships>
</file>

<file path=ppt/slides/_rels/slide13.xml.rels><?xml version="1.0" encoding="UTF-8" standalone="yes"?>
<Relationships xmlns="http://schemas.openxmlformats.org/package/2006/relationships"><Relationship Id="rId3" Type="http://schemas.openxmlformats.org/officeDocument/2006/relationships/audio" Target="../media/audio3.wav"/><Relationship Id="rId7"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5.wav"/><Relationship Id="rId5" Type="http://schemas.openxmlformats.org/officeDocument/2006/relationships/audio" Target="../media/audio4.wav"/><Relationship Id="rId4" Type="http://schemas.openxmlformats.org/officeDocument/2006/relationships/audio" Target="../media/audio2.wav"/></Relationships>
</file>

<file path=ppt/slides/_rels/slide14.xml.rels><?xml version="1.0" encoding="UTF-8" standalone="yes"?>
<Relationships xmlns="http://schemas.openxmlformats.org/package/2006/relationships"><Relationship Id="rId3" Type="http://schemas.openxmlformats.org/officeDocument/2006/relationships/audio" Target="../media/audio5.wav"/><Relationship Id="rId2" Type="http://schemas.openxmlformats.org/officeDocument/2006/relationships/audio" Target="../media/audio3.wav"/><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2.wav"/><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audio" Target="../media/audio4.wav"/><Relationship Id="rId4" Type="http://schemas.openxmlformats.org/officeDocument/2006/relationships/audio" Target="../media/audio7.wav"/></Relationships>
</file>

<file path=ppt/slides/_rels/slide1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6.wav"/><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audio" Target="../media/audio5.wav"/><Relationship Id="rId2" Type="http://schemas.openxmlformats.org/officeDocument/2006/relationships/audio" Target="../media/audio1.wav"/><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audio" Target="../media/audio4.wav"/></Relationships>
</file>

<file path=ppt/slides/_rels/slide3.xml.rels><?xml version="1.0" encoding="UTF-8" standalone="yes"?>
<Relationships xmlns="http://schemas.openxmlformats.org/package/2006/relationships"><Relationship Id="rId3" Type="http://schemas.openxmlformats.org/officeDocument/2006/relationships/audio" Target="../media/audio5.wav"/><Relationship Id="rId2" Type="http://schemas.openxmlformats.org/officeDocument/2006/relationships/audio" Target="../media/audio2.wav"/><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audio1.wav"/><Relationship Id="rId7" Type="http://schemas.openxmlformats.org/officeDocument/2006/relationships/audio" Target="../media/audio4.wav"/><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audio" Target="../media/audio3.wav"/><Relationship Id="rId5" Type="http://schemas.openxmlformats.org/officeDocument/2006/relationships/audio" Target="../media/audio7.wav"/><Relationship Id="rId4" Type="http://schemas.openxmlformats.org/officeDocument/2006/relationships/audio" Target="../media/audio6.wav"/></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audio" Target="../media/audio7.wav"/><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audio" Target="../media/audio7.wav"/><Relationship Id="rId2" Type="http://schemas.openxmlformats.org/officeDocument/2006/relationships/audio" Target="../media/audio2.wav"/><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audio" Target="../media/audio7.wav"/><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WordArt 4"/>
          <p:cNvSpPr>
            <a:spLocks noChangeArrowheads="1" noChangeShapeType="1" noTextEdit="1"/>
          </p:cNvSpPr>
          <p:nvPr/>
        </p:nvSpPr>
        <p:spPr bwMode="gray">
          <a:xfrm>
            <a:off x="0" y="714356"/>
            <a:ext cx="8929718" cy="1428760"/>
          </a:xfrm>
          <a:prstGeom prst="rect">
            <a:avLst/>
          </a:prstGeom>
          <a:solidFill>
            <a:srgbClr val="FFFF00"/>
          </a:solidFill>
        </p:spPr>
        <p:txBody>
          <a:bodyPr wrap="none" fromWordArt="1">
            <a:prstTxWarp prst="textDeflate">
              <a:avLst>
                <a:gd name="adj" fmla="val 0"/>
              </a:avLst>
            </a:prstTxWarp>
          </a:bodyPr>
          <a:lstStyle/>
          <a:p>
            <a:r>
              <a:rPr lang="en-US" sz="6600" b="1" cap="small" dirty="0" smtClean="0">
                <a:latin typeface="Times New Roman" pitchFamily="18" charset="0"/>
                <a:cs typeface="Times New Roman" pitchFamily="18" charset="0"/>
              </a:rPr>
              <a:t>V</a:t>
            </a:r>
            <a:r>
              <a:rPr lang="ru-RU" sz="6600" b="1" cap="small" dirty="0" smtClean="0">
                <a:latin typeface="Times New Roman" pitchFamily="18" charset="0"/>
                <a:cs typeface="Times New Roman" pitchFamily="18" charset="0"/>
              </a:rPr>
              <a:t>.Солнце и звёзды</a:t>
            </a:r>
          </a:p>
        </p:txBody>
      </p:sp>
      <p:sp>
        <p:nvSpPr>
          <p:cNvPr id="7" name="Прямоугольник 6"/>
          <p:cNvSpPr/>
          <p:nvPr/>
        </p:nvSpPr>
        <p:spPr>
          <a:xfrm>
            <a:off x="4572000" y="6273225"/>
            <a:ext cx="4572000" cy="584775"/>
          </a:xfrm>
          <a:prstGeom prst="rect">
            <a:avLst/>
          </a:prstGeom>
          <a:noFill/>
        </p:spPr>
        <p:txBody>
          <a:bodyPr wrap="square">
            <a:spAutoFit/>
          </a:bodyPr>
          <a:lstStyle/>
          <a:p>
            <a:pPr algn="ctr">
              <a:defRPr/>
            </a:pPr>
            <a:r>
              <a:rPr lang="ru-RU" sz="32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0000"/>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rPr>
              <a:t>астрономия </a:t>
            </a:r>
            <a:r>
              <a:rPr lang="ru-RU" sz="32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0000"/>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rPr>
              <a:t>от физика</a:t>
            </a:r>
          </a:p>
        </p:txBody>
      </p:sp>
      <p:sp>
        <p:nvSpPr>
          <p:cNvPr id="8" name="Прямоугольник 7"/>
          <p:cNvSpPr/>
          <p:nvPr/>
        </p:nvSpPr>
        <p:spPr>
          <a:xfrm>
            <a:off x="0" y="0"/>
            <a:ext cx="2928926" cy="646331"/>
          </a:xfrm>
          <a:prstGeom prst="rect">
            <a:avLst/>
          </a:prstGeom>
          <a:noFill/>
        </p:spPr>
        <p:txBody>
          <a:bodyPr wrap="square">
            <a:spAutoFit/>
          </a:bodyPr>
          <a:lstStyle/>
          <a:p>
            <a:pPr>
              <a:defRPr/>
            </a:pPr>
            <a:r>
              <a:rPr lang="ru-RU" sz="3600"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Times New Roman" pitchFamily="18" charset="0"/>
                <a:cs typeface="Times New Roman" pitchFamily="18" charset="0"/>
              </a:rPr>
              <a:t>Астрономия </a:t>
            </a:r>
            <a:endParaRPr lang="ru-RU" sz="3600"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p:txBody>
      </p:sp>
      <p:sp>
        <p:nvSpPr>
          <p:cNvPr id="11" name="Прямоугольник 10"/>
          <p:cNvSpPr/>
          <p:nvPr/>
        </p:nvSpPr>
        <p:spPr>
          <a:xfrm>
            <a:off x="4371201" y="0"/>
            <a:ext cx="4772799" cy="923330"/>
          </a:xfrm>
          <a:prstGeom prst="rect">
            <a:avLst/>
          </a:prstGeom>
          <a:solidFill>
            <a:srgbClr val="FFCCCC"/>
          </a:solidFill>
        </p:spPr>
        <p:txBody>
          <a:bodyPr wrap="square">
            <a:spAutoFit/>
          </a:bodyPr>
          <a:lstStyle/>
          <a:p>
            <a:pPr algn="ctr">
              <a:defRPr/>
            </a:pPr>
            <a:r>
              <a:rPr lang="ru-RU"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Тема</a:t>
            </a:r>
            <a:r>
              <a:rPr lang="ru-RU" sz="5400" b="1" dirty="0" smtClean="0">
                <a:ln w="17780" cmpd="sng">
                  <a:solidFill>
                    <a:srgbClr val="FFFFFF"/>
                  </a:solidFill>
                  <a:prstDash val="solid"/>
                  <a:miter lim="800000"/>
                </a:ln>
                <a:solidFill>
                  <a:srgbClr val="C00000"/>
                </a:solidFill>
                <a:effectLst>
                  <a:outerShdw blurRad="50800" algn="tl" rotWithShape="0">
                    <a:srgbClr val="000000"/>
                  </a:outerShdw>
                </a:effectLst>
                <a:latin typeface="Times New Roman" pitchFamily="18" charset="0"/>
                <a:cs typeface="Times New Roman" pitchFamily="18" charset="0"/>
              </a:rPr>
              <a:t>№11</a:t>
            </a:r>
            <a:r>
              <a:rPr lang="ru-RU" sz="5400" b="1" dirty="0" smtClean="0">
                <a:latin typeface="Times New Roman" pitchFamily="18" charset="0"/>
                <a:cs typeface="Times New Roman" pitchFamily="18" charset="0"/>
              </a:rPr>
              <a:t>§23</a:t>
            </a:r>
            <a:endParaRPr lang="ru-RU"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endParaRPr>
          </a:p>
        </p:txBody>
      </p:sp>
      <p:sp>
        <p:nvSpPr>
          <p:cNvPr id="12" name="WordArt 4"/>
          <p:cNvSpPr>
            <a:spLocks noChangeArrowheads="1" noChangeShapeType="1" noTextEdit="1"/>
          </p:cNvSpPr>
          <p:nvPr/>
        </p:nvSpPr>
        <p:spPr bwMode="gray">
          <a:xfrm rot="20665506">
            <a:off x="57534" y="2164776"/>
            <a:ext cx="8358246" cy="1571636"/>
          </a:xfrm>
          <a:prstGeom prst="rect">
            <a:avLst/>
          </a:prstGeom>
          <a:solidFill>
            <a:schemeClr val="accent3">
              <a:lumMod val="20000"/>
              <a:lumOff val="80000"/>
            </a:schemeClr>
          </a:solidFill>
        </p:spPr>
        <p:txBody>
          <a:bodyPr wrap="none" fromWordArt="1">
            <a:prstTxWarp prst="textDeflate">
              <a:avLst>
                <a:gd name="adj" fmla="val 0"/>
              </a:avLst>
            </a:prstTxWarp>
          </a:bodyPr>
          <a:lstStyle/>
          <a:p>
            <a:r>
              <a:rPr lang="ru-RU" sz="6000" b="1" kern="10" dirty="0" smtClean="0">
                <a:ln w="28575">
                  <a:solidFill>
                    <a:schemeClr val="bg1"/>
                  </a:solidFill>
                  <a:round/>
                  <a:headEnd/>
                  <a:tailEnd/>
                </a:ln>
                <a:solidFill>
                  <a:srgbClr val="0014AC"/>
                </a:solidFill>
                <a:effectLst>
                  <a:outerShdw dist="38100" dir="18900000" algn="bl" rotWithShape="0">
                    <a:srgbClr val="000000">
                      <a:alpha val="39998"/>
                    </a:srgbClr>
                  </a:outerShdw>
                </a:effectLst>
                <a:latin typeface="Times New Roman" pitchFamily="18" charset="0"/>
                <a:cs typeface="Times New Roman" pitchFamily="18" charset="0"/>
              </a:rPr>
              <a:t>Массы и </a:t>
            </a:r>
            <a:r>
              <a:rPr lang="ru-RU" sz="6000" b="1" kern="10" dirty="0" smtClean="0">
                <a:ln w="28575">
                  <a:solidFill>
                    <a:schemeClr val="bg1"/>
                  </a:solidFill>
                  <a:round/>
                  <a:headEnd/>
                  <a:tailEnd/>
                </a:ln>
                <a:solidFill>
                  <a:srgbClr val="0014AC"/>
                </a:solidFill>
                <a:effectLst>
                  <a:outerShdw dist="38100" dir="18900000" algn="bl" rotWithShape="0">
                    <a:srgbClr val="000000">
                      <a:alpha val="39998"/>
                    </a:srgbClr>
                  </a:outerShdw>
                </a:effectLst>
                <a:latin typeface="Times New Roman" pitchFamily="18" charset="0"/>
                <a:cs typeface="Times New Roman" pitchFamily="18" charset="0"/>
              </a:rPr>
              <a:t>размеры </a:t>
            </a:r>
            <a:r>
              <a:rPr lang="ru-RU" sz="6000" b="1" kern="10" dirty="0" smtClean="0">
                <a:ln w="28575">
                  <a:solidFill>
                    <a:schemeClr val="bg1"/>
                  </a:solidFill>
                  <a:round/>
                  <a:headEnd/>
                  <a:tailEnd/>
                </a:ln>
                <a:solidFill>
                  <a:srgbClr val="FF0000"/>
                </a:solidFill>
                <a:effectLst>
                  <a:outerShdw dist="38100" dir="18900000" algn="bl" rotWithShape="0">
                    <a:srgbClr val="000000">
                      <a:alpha val="39998"/>
                    </a:srgbClr>
                  </a:outerShdw>
                </a:effectLst>
                <a:latin typeface="Times New Roman" pitchFamily="18" charset="0"/>
                <a:cs typeface="Times New Roman" pitchFamily="18" charset="0"/>
              </a:rPr>
              <a:t>звёзд</a:t>
            </a:r>
            <a:endParaRPr lang="ru-RU" sz="6000" b="1" kern="10" dirty="0">
              <a:ln w="28575">
                <a:solidFill>
                  <a:schemeClr val="bg1"/>
                </a:solidFill>
                <a:round/>
                <a:headEnd/>
                <a:tailEnd/>
              </a:ln>
              <a:solidFill>
                <a:srgbClr val="0014AC"/>
              </a:solidFill>
              <a:effectLst>
                <a:outerShdw dist="38100" dir="18900000" algn="bl" rotWithShape="0">
                  <a:srgbClr val="000000">
                    <a:alpha val="39998"/>
                  </a:srgbClr>
                </a:outerShdw>
              </a:effectLst>
              <a:latin typeface="Times New Roman" pitchFamily="18" charset="0"/>
              <a:cs typeface="Times New Roman" pitchFamily="18" charset="0"/>
            </a:endParaRPr>
          </a:p>
        </p:txBody>
      </p:sp>
      <p:sp>
        <p:nvSpPr>
          <p:cNvPr id="14" name="WordArt 4"/>
          <p:cNvSpPr>
            <a:spLocks noChangeArrowheads="1" noChangeShapeType="1" noTextEdit="1"/>
          </p:cNvSpPr>
          <p:nvPr/>
        </p:nvSpPr>
        <p:spPr bwMode="gray">
          <a:xfrm rot="20665506">
            <a:off x="570311" y="3879972"/>
            <a:ext cx="8473326" cy="1906394"/>
          </a:xfrm>
          <a:prstGeom prst="rect">
            <a:avLst/>
          </a:prstGeom>
          <a:solidFill>
            <a:schemeClr val="accent3">
              <a:lumMod val="20000"/>
              <a:lumOff val="80000"/>
            </a:schemeClr>
          </a:solidFill>
        </p:spPr>
        <p:txBody>
          <a:bodyPr wrap="none" fromWordArt="1">
            <a:prstTxWarp prst="textDeflate">
              <a:avLst>
                <a:gd name="adj" fmla="val 0"/>
              </a:avLst>
            </a:prstTxWarp>
          </a:bodyPr>
          <a:lstStyle/>
          <a:p>
            <a:r>
              <a:rPr lang="ru-RU" sz="6000" b="1" kern="10" dirty="0" smtClean="0">
                <a:ln w="28575">
                  <a:solidFill>
                    <a:schemeClr val="bg1"/>
                  </a:solidFill>
                  <a:round/>
                  <a:headEnd/>
                  <a:tailEnd/>
                </a:ln>
                <a:solidFill>
                  <a:srgbClr val="FF0000"/>
                </a:solidFill>
                <a:effectLst>
                  <a:outerShdw dist="38100" dir="18900000" algn="bl" rotWithShape="0">
                    <a:srgbClr val="000000">
                      <a:alpha val="39998"/>
                    </a:srgbClr>
                  </a:outerShdw>
                </a:effectLst>
                <a:latin typeface="Times New Roman" pitchFamily="18" charset="0"/>
                <a:cs typeface="Times New Roman" pitchFamily="18" charset="0"/>
              </a:rPr>
              <a:t>Двойные и переменные</a:t>
            </a:r>
            <a:endParaRPr lang="ru-RU" sz="6000" b="1" kern="10" dirty="0">
              <a:ln w="28575">
                <a:solidFill>
                  <a:schemeClr val="bg1"/>
                </a:solidFill>
                <a:round/>
                <a:headEnd/>
                <a:tailEnd/>
              </a:ln>
              <a:solidFill>
                <a:srgbClr val="FF0000"/>
              </a:solidFill>
              <a:effectLst>
                <a:outerShdw dist="38100" dir="18900000" algn="bl" rotWithShape="0">
                  <a:srgbClr val="000000">
                    <a:alpha val="39998"/>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20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2" name="wind.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2000"/>
                                        <p:tgtEl>
                                          <p:spTgt spid="12"/>
                                        </p:tgtEl>
                                      </p:cBhvr>
                                    </p:animEffect>
                                  </p:childTnLst>
                                  <p:subTnLst>
                                    <p:audio>
                                      <p:cMediaNode>
                                        <p:cTn display="0" masterRel="sameClick">
                                          <p:stCondLst>
                                            <p:cond evt="begin" delay="0">
                                              <p:tn val="10"/>
                                            </p:cond>
                                          </p:stCondLst>
                                          <p:endCondLst>
                                            <p:cond evt="onStopAudio" delay="0">
                                              <p:tgtEl>
                                                <p:sldTgt/>
                                              </p:tgtEl>
                                            </p:cond>
                                          </p:endCondLst>
                                        </p:cTn>
                                        <p:tgtEl>
                                          <p:sndTgt r:embed="rId3" name="push.wav"/>
                                        </p:tgtEl>
                                      </p:cMediaNode>
                                    </p:audio>
                                  </p:subTnLst>
                                </p:cTn>
                              </p:par>
                            </p:childTnLst>
                          </p:cTn>
                        </p:par>
                        <p:par>
                          <p:cTn id="13" fill="hold">
                            <p:stCondLst>
                              <p:cond delay="2000"/>
                            </p:stCondLst>
                            <p:childTnLst>
                              <p:par>
                                <p:cTn id="14" presetID="22" presetClass="entr" presetSubtype="8"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left)">
                                      <p:cBhvr>
                                        <p:cTn id="16" dur="2000"/>
                                        <p:tgtEl>
                                          <p:spTgt spid="14"/>
                                        </p:tgtEl>
                                      </p:cBhvr>
                                    </p:animEffect>
                                  </p:childTnLst>
                                  <p:subTnLst>
                                    <p:audio>
                                      <p:cMediaNode>
                                        <p:cTn display="0" masterRel="sameClick">
                                          <p:stCondLst>
                                            <p:cond evt="begin" delay="0">
                                              <p:tn val="14"/>
                                            </p:cond>
                                          </p:stCondLst>
                                          <p:endCondLst>
                                            <p:cond evt="onStopAudio" delay="0">
                                              <p:tgtEl>
                                                <p:sldTgt/>
                                              </p:tgtEl>
                                            </p:cond>
                                          </p:endCondLst>
                                        </p:cTn>
                                        <p:tgtEl>
                                          <p:sndTgt r:embed="rId4" name="drumro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2" grpId="0" animBg="1"/>
      <p:bldP spid="14" grpId="0" animBg="1"/>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0" y="0"/>
            <a:ext cx="9144000" cy="1569660"/>
          </a:xfrm>
          <a:prstGeom prst="rect">
            <a:avLst/>
          </a:prstGeom>
          <a:noFill/>
        </p:spPr>
        <p:txBody>
          <a:bodyPr wrap="square" rtlCol="0">
            <a:spAutoFit/>
          </a:bodyPr>
          <a:lstStyle/>
          <a:p>
            <a:r>
              <a:rPr lang="ru-RU" sz="2400" b="1" dirty="0" smtClean="0">
                <a:latin typeface="Times New Roman" pitchFamily="18" charset="0"/>
                <a:cs typeface="Times New Roman" pitchFamily="18" charset="0"/>
              </a:rPr>
              <a:t>1. Период обращения двойной звезды 100 лет. Большая полуось видимой орбиты </a:t>
            </a:r>
            <a:r>
              <a:rPr lang="ru-RU" sz="2400" b="1" i="1" dirty="0" err="1" smtClean="0">
                <a:latin typeface="Times New Roman" pitchFamily="18" charset="0"/>
                <a:cs typeface="Times New Roman" pitchFamily="18" charset="0"/>
              </a:rPr>
              <a:t>a</a:t>
            </a:r>
            <a:r>
              <a:rPr lang="ru-RU" sz="2400" b="1" dirty="0" smtClean="0">
                <a:latin typeface="Times New Roman" pitchFamily="18" charset="0"/>
                <a:cs typeface="Times New Roman" pitchFamily="18" charset="0"/>
              </a:rPr>
              <a:t> = 2,0'', а параллакс </a:t>
            </a:r>
            <a:r>
              <a:rPr lang="ru-RU" sz="2400" b="1" i="1" dirty="0" err="1" smtClean="0">
                <a:latin typeface="Times New Roman" pitchFamily="18" charset="0"/>
                <a:cs typeface="Times New Roman" pitchFamily="18" charset="0"/>
              </a:rPr>
              <a:t>p</a:t>
            </a:r>
            <a:r>
              <a:rPr lang="ru-RU" sz="2400" b="1" dirty="0" smtClean="0">
                <a:latin typeface="Times New Roman" pitchFamily="18" charset="0"/>
                <a:cs typeface="Times New Roman" pitchFamily="18" charset="0"/>
              </a:rPr>
              <a:t> = 0,05''. Определите сумму масс и массы звёзд в отдельности, если они отстоят от центра масс на расстояниях, относящихся как 1 : 4.</a:t>
            </a:r>
            <a:endParaRPr lang="ru-RU" sz="2400" b="1" dirty="0">
              <a:latin typeface="Times New Roman" pitchFamily="18" charset="0"/>
              <a:cs typeface="Times New Roman" pitchFamily="18" charset="0"/>
            </a:endParaRPr>
          </a:p>
        </p:txBody>
      </p:sp>
      <p:pic>
        <p:nvPicPr>
          <p:cNvPr id="33794" name="Picture 2"/>
          <p:cNvPicPr>
            <a:picLocks noChangeAspect="1" noChangeArrowheads="1"/>
          </p:cNvPicPr>
          <p:nvPr/>
        </p:nvPicPr>
        <p:blipFill>
          <a:blip r:embed="rId3">
            <a:lum bright="-20000" contrast="30000"/>
          </a:blip>
          <a:srcRect l="7617" t="10986" r="35547" b="47265"/>
          <a:stretch>
            <a:fillRect/>
          </a:stretch>
        </p:blipFill>
        <p:spPr bwMode="auto">
          <a:xfrm>
            <a:off x="-32" y="1500174"/>
            <a:ext cx="6929486" cy="4071966"/>
          </a:xfrm>
          <a:prstGeom prst="rect">
            <a:avLst/>
          </a:prstGeom>
          <a:noFill/>
          <a:ln w="9525">
            <a:noFill/>
            <a:miter lim="800000"/>
            <a:headEnd/>
            <a:tailEnd/>
          </a:ln>
          <a:effectLst/>
        </p:spPr>
      </p:pic>
      <p:pic>
        <p:nvPicPr>
          <p:cNvPr id="4" name="Picture 2"/>
          <p:cNvPicPr>
            <a:picLocks noChangeAspect="1" noChangeArrowheads="1"/>
          </p:cNvPicPr>
          <p:nvPr/>
        </p:nvPicPr>
        <p:blipFill>
          <a:blip r:embed="rId3">
            <a:lum bright="-20000" contrast="30000"/>
          </a:blip>
          <a:srcRect l="8203" t="55664" r="42578" b="15771"/>
          <a:stretch>
            <a:fillRect/>
          </a:stretch>
        </p:blipFill>
        <p:spPr bwMode="auto">
          <a:xfrm>
            <a:off x="2285984" y="4071942"/>
            <a:ext cx="6000760" cy="2786082"/>
          </a:xfrm>
          <a:prstGeom prst="rect">
            <a:avLst/>
          </a:prstGeom>
          <a:noFill/>
          <a:ln w="9525">
            <a:noFill/>
            <a:miter lim="800000"/>
            <a:headEnd/>
            <a:tailEnd/>
          </a:ln>
          <a:effectLst/>
        </p:spPr>
      </p:pic>
    </p:spTree>
    <p:extLst>
      <p:ext uri="{BB962C8B-B14F-4D97-AF65-F5344CB8AC3E}">
        <p14:creationId xmlns:p14="http://schemas.microsoft.com/office/powerpoint/2010/main" xmlns="" val="3477844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voltage.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3794"/>
                                        </p:tgtEl>
                                        <p:attrNameLst>
                                          <p:attrName>style.visibility</p:attrName>
                                        </p:attrNameLst>
                                      </p:cBhvr>
                                      <p:to>
                                        <p:strVal val="visible"/>
                                      </p:to>
                                    </p:set>
                                    <p:animEffect transition="in" filter="wipe(up)">
                                      <p:cBhvr>
                                        <p:cTn id="12" dur="3000"/>
                                        <p:tgtEl>
                                          <p:spTgt spid="3379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3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0" y="0"/>
            <a:ext cx="9144000" cy="954107"/>
          </a:xfrm>
          <a:prstGeom prst="rect">
            <a:avLst/>
          </a:prstGeom>
          <a:noFill/>
        </p:spPr>
        <p:txBody>
          <a:bodyPr wrap="square" rtlCol="0">
            <a:spAutoFit/>
          </a:bodyPr>
          <a:lstStyle/>
          <a:p>
            <a:r>
              <a:rPr lang="ru-RU" sz="2800" dirty="0" smtClean="0">
                <a:latin typeface="Times New Roman" pitchFamily="18" charset="0"/>
                <a:cs typeface="Times New Roman" pitchFamily="18" charset="0"/>
              </a:rPr>
              <a:t>2. Во сколько раз Арктур больше Солнца, если светимость Арктура равна 100, а температура 4500 К?</a:t>
            </a:r>
            <a:endParaRPr lang="ru-RU" sz="2800" dirty="0">
              <a:latin typeface="Times New Roman" pitchFamily="18" charset="0"/>
              <a:cs typeface="Times New Roman" pitchFamily="18" charset="0"/>
            </a:endParaRPr>
          </a:p>
        </p:txBody>
      </p:sp>
      <p:pic>
        <p:nvPicPr>
          <p:cNvPr id="34818" name="Picture 2"/>
          <p:cNvPicPr>
            <a:picLocks noChangeAspect="1" noChangeArrowheads="1"/>
          </p:cNvPicPr>
          <p:nvPr/>
        </p:nvPicPr>
        <p:blipFill>
          <a:blip r:embed="rId4">
            <a:lum bright="-20000" contrast="30000"/>
          </a:blip>
          <a:srcRect l="9375" t="18310" r="42578" b="45801"/>
          <a:stretch>
            <a:fillRect/>
          </a:stretch>
        </p:blipFill>
        <p:spPr bwMode="auto">
          <a:xfrm>
            <a:off x="-1" y="1000108"/>
            <a:ext cx="7053409" cy="4214842"/>
          </a:xfrm>
          <a:prstGeom prst="rect">
            <a:avLst/>
          </a:prstGeom>
          <a:noFill/>
          <a:ln w="9525">
            <a:noFill/>
            <a:miter lim="800000"/>
            <a:headEnd/>
            <a:tailEnd/>
          </a:ln>
          <a:effectLst/>
        </p:spPr>
      </p:pic>
      <p:sp>
        <p:nvSpPr>
          <p:cNvPr id="4" name="TextBox 3"/>
          <p:cNvSpPr txBox="1"/>
          <p:nvPr/>
        </p:nvSpPr>
        <p:spPr>
          <a:xfrm>
            <a:off x="2428860" y="2546331"/>
            <a:ext cx="6500858" cy="954107"/>
          </a:xfrm>
          <a:prstGeom prst="rect">
            <a:avLst/>
          </a:prstGeom>
          <a:solidFill>
            <a:schemeClr val="bg2"/>
          </a:solidFill>
        </p:spPr>
        <p:txBody>
          <a:bodyPr wrap="square" rtlCol="0">
            <a:spAutoFit/>
          </a:bodyPr>
          <a:lstStyle/>
          <a:p>
            <a:r>
              <a:rPr lang="ru-RU" sz="2800" b="1" i="1" dirty="0" smtClean="0">
                <a:latin typeface="Times New Roman" pitchFamily="18" charset="0"/>
                <a:cs typeface="Times New Roman" pitchFamily="18" charset="0"/>
              </a:rPr>
              <a:t>Ответ</a:t>
            </a:r>
            <a:r>
              <a:rPr lang="ru-RU" sz="2800" b="1" dirty="0" smtClean="0">
                <a:latin typeface="Times New Roman" pitchFamily="18" charset="0"/>
                <a:cs typeface="Times New Roman" pitchFamily="18" charset="0"/>
              </a:rPr>
              <a:t>:</a:t>
            </a:r>
            <a:r>
              <a:rPr lang="ru-RU" sz="2800" dirty="0" smtClean="0">
                <a:latin typeface="Times New Roman" pitchFamily="18" charset="0"/>
                <a:cs typeface="Times New Roman" pitchFamily="18" charset="0"/>
              </a:rPr>
              <a:t> радиус Арктура больше радиуса Солнца в 18 раз.</a:t>
            </a: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xmlns="" val="3477844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30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push.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4818"/>
                                        </p:tgtEl>
                                        <p:attrNameLst>
                                          <p:attrName>style.visibility</p:attrName>
                                        </p:attrNameLst>
                                      </p:cBhvr>
                                      <p:to>
                                        <p:strVal val="visible"/>
                                      </p:to>
                                    </p:set>
                                    <p:animEffect transition="in" filter="wipe(up)">
                                      <p:cBhvr>
                                        <p:cTn id="12" dur="2000"/>
                                        <p:tgtEl>
                                          <p:spTgt spid="34818"/>
                                        </p:tgtEl>
                                      </p:cBhvr>
                                    </p:animEffect>
                                  </p:childTnLst>
                                  <p:subTnLst>
                                    <p:audio>
                                      <p:cMediaNode>
                                        <p:cTn display="0" masterRel="sameClick">
                                          <p:stCondLst>
                                            <p:cond evt="begin" delay="0">
                                              <p:tn val="10"/>
                                            </p:cond>
                                          </p:stCondLst>
                                          <p:endCondLst>
                                            <p:cond evt="onStopAudio" delay="0">
                                              <p:tgtEl>
                                                <p:sldTgt/>
                                              </p:tgtEl>
                                            </p:cond>
                                          </p:endCondLst>
                                        </p:cTn>
                                        <p:tgtEl>
                                          <p:sndTgt r:embed="rId3" name="wind.wav"/>
                                        </p:tgtEl>
                                      </p:cMediaNode>
                                    </p:audio>
                                  </p:sub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3000"/>
                                        <p:tgtEl>
                                          <p:spTgt spid="4"/>
                                        </p:tgtEl>
                                      </p:cBhvr>
                                    </p:animEffect>
                                  </p:childTnLst>
                                  <p:subTnLst>
                                    <p:audio>
                                      <p:cMediaNode>
                                        <p:cTn display="0" masterRel="sameClick">
                                          <p:stCondLst>
                                            <p:cond evt="begin" delay="0">
                                              <p:tn val="15"/>
                                            </p:cond>
                                          </p:stCondLst>
                                          <p:endCondLst>
                                            <p:cond evt="onStopAudio" delay="0">
                                              <p:tgtEl>
                                                <p:sldTgt/>
                                              </p:tgtEl>
                                            </p:cond>
                                          </p:endCondLst>
                                        </p:cTn>
                                        <p:tgtEl>
                                          <p:sndTgt r:embed="rId2" name="pu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WordArt 4"/>
          <p:cNvSpPr>
            <a:spLocks noChangeArrowheads="1" noChangeShapeType="1" noTextEdit="1"/>
          </p:cNvSpPr>
          <p:nvPr/>
        </p:nvSpPr>
        <p:spPr bwMode="gray">
          <a:xfrm>
            <a:off x="0" y="714356"/>
            <a:ext cx="8929718" cy="1428760"/>
          </a:xfrm>
          <a:prstGeom prst="rect">
            <a:avLst/>
          </a:prstGeom>
          <a:solidFill>
            <a:srgbClr val="FFFF00"/>
          </a:solidFill>
        </p:spPr>
        <p:txBody>
          <a:bodyPr wrap="none" fromWordArt="1">
            <a:prstTxWarp prst="textDeflate">
              <a:avLst>
                <a:gd name="adj" fmla="val 0"/>
              </a:avLst>
            </a:prstTxWarp>
          </a:bodyPr>
          <a:lstStyle/>
          <a:p>
            <a:r>
              <a:rPr lang="en-US" sz="6600" b="1" cap="small" dirty="0" smtClean="0">
                <a:latin typeface="Times New Roman" pitchFamily="18" charset="0"/>
                <a:cs typeface="Times New Roman" pitchFamily="18" charset="0"/>
              </a:rPr>
              <a:t>V</a:t>
            </a:r>
            <a:r>
              <a:rPr lang="ru-RU" sz="6600" b="1" cap="small" dirty="0" smtClean="0">
                <a:latin typeface="Times New Roman" pitchFamily="18" charset="0"/>
                <a:cs typeface="Times New Roman" pitchFamily="18" charset="0"/>
              </a:rPr>
              <a:t>.Солнце и звёзды</a:t>
            </a:r>
          </a:p>
        </p:txBody>
      </p:sp>
      <p:sp>
        <p:nvSpPr>
          <p:cNvPr id="7" name="Прямоугольник 6"/>
          <p:cNvSpPr/>
          <p:nvPr/>
        </p:nvSpPr>
        <p:spPr>
          <a:xfrm>
            <a:off x="4572000" y="6273225"/>
            <a:ext cx="4572000" cy="584775"/>
          </a:xfrm>
          <a:prstGeom prst="rect">
            <a:avLst/>
          </a:prstGeom>
          <a:noFill/>
        </p:spPr>
        <p:txBody>
          <a:bodyPr wrap="square">
            <a:spAutoFit/>
          </a:bodyPr>
          <a:lstStyle/>
          <a:p>
            <a:pPr algn="ctr">
              <a:defRPr/>
            </a:pPr>
            <a:r>
              <a:rPr lang="ru-RU" sz="32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0000"/>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rPr>
              <a:t>астрономия </a:t>
            </a:r>
            <a:r>
              <a:rPr lang="ru-RU" sz="32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0000"/>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rPr>
              <a:t>от физика</a:t>
            </a:r>
          </a:p>
        </p:txBody>
      </p:sp>
      <p:sp>
        <p:nvSpPr>
          <p:cNvPr id="8" name="Прямоугольник 7"/>
          <p:cNvSpPr/>
          <p:nvPr/>
        </p:nvSpPr>
        <p:spPr>
          <a:xfrm>
            <a:off x="0" y="0"/>
            <a:ext cx="2928926" cy="646331"/>
          </a:xfrm>
          <a:prstGeom prst="rect">
            <a:avLst/>
          </a:prstGeom>
          <a:noFill/>
        </p:spPr>
        <p:txBody>
          <a:bodyPr wrap="square">
            <a:spAutoFit/>
          </a:bodyPr>
          <a:lstStyle/>
          <a:p>
            <a:pPr>
              <a:defRPr/>
            </a:pPr>
            <a:r>
              <a:rPr lang="ru-RU" sz="3600"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Times New Roman" pitchFamily="18" charset="0"/>
                <a:cs typeface="Times New Roman" pitchFamily="18" charset="0"/>
              </a:rPr>
              <a:t>Астрономия </a:t>
            </a:r>
            <a:endParaRPr lang="ru-RU" sz="3600"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p:txBody>
      </p:sp>
      <p:sp>
        <p:nvSpPr>
          <p:cNvPr id="11" name="Прямоугольник 10"/>
          <p:cNvSpPr/>
          <p:nvPr/>
        </p:nvSpPr>
        <p:spPr>
          <a:xfrm>
            <a:off x="4371201" y="0"/>
            <a:ext cx="4772799" cy="923330"/>
          </a:xfrm>
          <a:prstGeom prst="rect">
            <a:avLst/>
          </a:prstGeom>
          <a:solidFill>
            <a:srgbClr val="FFCCCC"/>
          </a:solidFill>
        </p:spPr>
        <p:txBody>
          <a:bodyPr wrap="square">
            <a:spAutoFit/>
          </a:bodyPr>
          <a:lstStyle/>
          <a:p>
            <a:pPr algn="ctr">
              <a:defRPr/>
            </a:pPr>
            <a:r>
              <a:rPr lang="ru-RU"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Тема</a:t>
            </a:r>
            <a:r>
              <a:rPr lang="ru-RU" sz="5400" b="1" dirty="0" smtClean="0">
                <a:ln w="17780" cmpd="sng">
                  <a:solidFill>
                    <a:srgbClr val="FFFFFF"/>
                  </a:solidFill>
                  <a:prstDash val="solid"/>
                  <a:miter lim="800000"/>
                </a:ln>
                <a:solidFill>
                  <a:srgbClr val="C00000"/>
                </a:solidFill>
                <a:effectLst>
                  <a:outerShdw blurRad="50800" algn="tl" rotWithShape="0">
                    <a:srgbClr val="000000"/>
                  </a:outerShdw>
                </a:effectLst>
                <a:latin typeface="Times New Roman" pitchFamily="18" charset="0"/>
                <a:cs typeface="Times New Roman" pitchFamily="18" charset="0"/>
              </a:rPr>
              <a:t>№11</a:t>
            </a:r>
            <a:r>
              <a:rPr lang="ru-RU" sz="5400" b="1" dirty="0" smtClean="0">
                <a:latin typeface="Times New Roman" pitchFamily="18" charset="0"/>
                <a:cs typeface="Times New Roman" pitchFamily="18" charset="0"/>
              </a:rPr>
              <a:t>§24</a:t>
            </a:r>
            <a:endParaRPr lang="ru-RU"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endParaRPr>
          </a:p>
        </p:txBody>
      </p:sp>
      <p:sp>
        <p:nvSpPr>
          <p:cNvPr id="12" name="WordArt 4"/>
          <p:cNvSpPr>
            <a:spLocks noChangeArrowheads="1" noChangeShapeType="1" noTextEdit="1"/>
          </p:cNvSpPr>
          <p:nvPr/>
        </p:nvSpPr>
        <p:spPr bwMode="gray">
          <a:xfrm rot="20665506">
            <a:off x="57534" y="2164776"/>
            <a:ext cx="8358246" cy="1571636"/>
          </a:xfrm>
          <a:prstGeom prst="rect">
            <a:avLst/>
          </a:prstGeom>
          <a:solidFill>
            <a:schemeClr val="accent3">
              <a:lumMod val="20000"/>
              <a:lumOff val="80000"/>
            </a:schemeClr>
          </a:solidFill>
        </p:spPr>
        <p:txBody>
          <a:bodyPr wrap="none" fromWordArt="1">
            <a:prstTxWarp prst="textDeflate">
              <a:avLst>
                <a:gd name="adj" fmla="val 0"/>
              </a:avLst>
            </a:prstTxWarp>
          </a:bodyPr>
          <a:lstStyle/>
          <a:p>
            <a:r>
              <a:rPr lang="ru-RU" sz="6000" b="1" kern="10" dirty="0" smtClean="0">
                <a:ln w="28575">
                  <a:solidFill>
                    <a:schemeClr val="bg1"/>
                  </a:solidFill>
                  <a:round/>
                  <a:headEnd/>
                  <a:tailEnd/>
                </a:ln>
                <a:solidFill>
                  <a:srgbClr val="0014AC"/>
                </a:solidFill>
                <a:effectLst>
                  <a:outerShdw dist="38100" dir="18900000" algn="bl" rotWithShape="0">
                    <a:srgbClr val="000000">
                      <a:alpha val="39998"/>
                    </a:srgbClr>
                  </a:outerShdw>
                </a:effectLst>
                <a:latin typeface="Times New Roman" pitchFamily="18" charset="0"/>
                <a:cs typeface="Times New Roman" pitchFamily="18" charset="0"/>
              </a:rPr>
              <a:t>переменные</a:t>
            </a:r>
            <a:endParaRPr lang="ru-RU" sz="6000" b="1" kern="10" dirty="0">
              <a:ln w="28575">
                <a:solidFill>
                  <a:schemeClr val="bg1"/>
                </a:solidFill>
                <a:round/>
                <a:headEnd/>
                <a:tailEnd/>
              </a:ln>
              <a:solidFill>
                <a:srgbClr val="0014AC"/>
              </a:solidFill>
              <a:effectLst>
                <a:outerShdw dist="38100" dir="18900000" algn="bl" rotWithShape="0">
                  <a:srgbClr val="000000">
                    <a:alpha val="39998"/>
                  </a:srgbClr>
                </a:outerShdw>
              </a:effectLst>
              <a:latin typeface="Times New Roman" pitchFamily="18" charset="0"/>
              <a:cs typeface="Times New Roman" pitchFamily="18" charset="0"/>
            </a:endParaRPr>
          </a:p>
        </p:txBody>
      </p:sp>
      <p:sp>
        <p:nvSpPr>
          <p:cNvPr id="14" name="WordArt 4"/>
          <p:cNvSpPr>
            <a:spLocks noChangeArrowheads="1" noChangeShapeType="1" noTextEdit="1"/>
          </p:cNvSpPr>
          <p:nvPr/>
        </p:nvSpPr>
        <p:spPr bwMode="gray">
          <a:xfrm rot="20665506">
            <a:off x="570311" y="3879972"/>
            <a:ext cx="8473326" cy="1906394"/>
          </a:xfrm>
          <a:prstGeom prst="rect">
            <a:avLst/>
          </a:prstGeom>
          <a:solidFill>
            <a:schemeClr val="accent3">
              <a:lumMod val="20000"/>
              <a:lumOff val="80000"/>
            </a:schemeClr>
          </a:solidFill>
        </p:spPr>
        <p:txBody>
          <a:bodyPr wrap="none" fromWordArt="1">
            <a:prstTxWarp prst="textDeflate">
              <a:avLst>
                <a:gd name="adj" fmla="val 0"/>
              </a:avLst>
            </a:prstTxWarp>
          </a:bodyPr>
          <a:lstStyle/>
          <a:p>
            <a:r>
              <a:rPr lang="ru-RU" sz="6000" b="1" kern="10" dirty="0" smtClean="0">
                <a:ln w="28575">
                  <a:solidFill>
                    <a:schemeClr val="bg1"/>
                  </a:solidFill>
                  <a:round/>
                  <a:headEnd/>
                  <a:tailEnd/>
                </a:ln>
                <a:solidFill>
                  <a:srgbClr val="FF0000"/>
                </a:solidFill>
                <a:effectLst>
                  <a:outerShdw dist="38100" dir="18900000" algn="bl" rotWithShape="0">
                    <a:srgbClr val="000000">
                      <a:alpha val="39998"/>
                    </a:srgbClr>
                  </a:outerShdw>
                </a:effectLst>
                <a:latin typeface="Times New Roman" pitchFamily="18" charset="0"/>
                <a:cs typeface="Times New Roman" pitchFamily="18" charset="0"/>
              </a:rPr>
              <a:t>нестандартные</a:t>
            </a:r>
            <a:endParaRPr lang="ru-RU" sz="6000" b="1" kern="10" dirty="0">
              <a:ln w="28575">
                <a:solidFill>
                  <a:schemeClr val="bg1"/>
                </a:solidFill>
                <a:round/>
                <a:headEnd/>
                <a:tailEnd/>
              </a:ln>
              <a:solidFill>
                <a:srgbClr val="FF0000"/>
              </a:solidFill>
              <a:effectLst>
                <a:outerShdw dist="38100" dir="18900000" algn="bl" rotWithShape="0">
                  <a:srgbClr val="000000">
                    <a:alpha val="39998"/>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20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2" name="wind.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2000"/>
                                        <p:tgtEl>
                                          <p:spTgt spid="12"/>
                                        </p:tgtEl>
                                      </p:cBhvr>
                                    </p:animEffect>
                                  </p:childTnLst>
                                  <p:subTnLst>
                                    <p:audio>
                                      <p:cMediaNode>
                                        <p:cTn display="0" masterRel="sameClick">
                                          <p:stCondLst>
                                            <p:cond evt="begin" delay="0">
                                              <p:tn val="10"/>
                                            </p:cond>
                                          </p:stCondLst>
                                          <p:endCondLst>
                                            <p:cond evt="onStopAudio" delay="0">
                                              <p:tgtEl>
                                                <p:sldTgt/>
                                              </p:tgtEl>
                                            </p:cond>
                                          </p:endCondLst>
                                        </p:cTn>
                                        <p:tgtEl>
                                          <p:sndTgt r:embed="rId3" name="push.wav"/>
                                        </p:tgtEl>
                                      </p:cMediaNode>
                                    </p:audio>
                                  </p:subTnLst>
                                </p:cTn>
                              </p:par>
                            </p:childTnLst>
                          </p:cTn>
                        </p:par>
                        <p:par>
                          <p:cTn id="13" fill="hold">
                            <p:stCondLst>
                              <p:cond delay="2000"/>
                            </p:stCondLst>
                            <p:childTnLst>
                              <p:par>
                                <p:cTn id="14" presetID="22" presetClass="entr" presetSubtype="8"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left)">
                                      <p:cBhvr>
                                        <p:cTn id="16" dur="2000"/>
                                        <p:tgtEl>
                                          <p:spTgt spid="14"/>
                                        </p:tgtEl>
                                      </p:cBhvr>
                                    </p:animEffect>
                                  </p:childTnLst>
                                  <p:subTnLst>
                                    <p:audio>
                                      <p:cMediaNode>
                                        <p:cTn display="0" masterRel="sameClick">
                                          <p:stCondLst>
                                            <p:cond evt="begin" delay="0">
                                              <p:tn val="14"/>
                                            </p:cond>
                                          </p:stCondLst>
                                          <p:endCondLst>
                                            <p:cond evt="onStopAudio" delay="0">
                                              <p:tgtEl>
                                                <p:sldTgt/>
                                              </p:tgtEl>
                                            </p:cond>
                                          </p:endCondLst>
                                        </p:cTn>
                                        <p:tgtEl>
                                          <p:sndTgt r:embed="rId4" name="drumro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2" grpId="0" animBg="1"/>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7" cstate="print">
            <a:lum bright="-10000" contrast="30000"/>
          </a:blip>
          <a:srcRect l="53743" t="61930" r="30843" b="34014"/>
          <a:stretch>
            <a:fillRect/>
          </a:stretch>
        </p:blipFill>
        <p:spPr bwMode="auto">
          <a:xfrm>
            <a:off x="0" y="0"/>
            <a:ext cx="6786578" cy="1071546"/>
          </a:xfrm>
          <a:prstGeom prst="rect">
            <a:avLst/>
          </a:prstGeom>
          <a:noFill/>
          <a:ln w="76200">
            <a:solidFill>
              <a:srgbClr val="FF0000"/>
            </a:solidFill>
            <a:miter lim="800000"/>
            <a:headEnd/>
            <a:tailEnd/>
          </a:ln>
          <a:effectLst/>
        </p:spPr>
      </p:pic>
      <p:sp>
        <p:nvSpPr>
          <p:cNvPr id="4" name="Прямоугольник 3"/>
          <p:cNvSpPr/>
          <p:nvPr/>
        </p:nvSpPr>
        <p:spPr>
          <a:xfrm>
            <a:off x="7000892" y="5990198"/>
            <a:ext cx="2143108" cy="867802"/>
          </a:xfrm>
          <a:prstGeom prst="rect">
            <a:avLst/>
          </a:prstGeom>
          <a:solidFill>
            <a:schemeClr val="bg2"/>
          </a:solidFill>
        </p:spPr>
        <p:txBody>
          <a:bodyPr wrap="square">
            <a:spAutoFit/>
          </a:bodyPr>
          <a:lstStyle/>
          <a:p>
            <a:pPr algn="ctr">
              <a:lnSpc>
                <a:spcPts val="6000"/>
              </a:lnSpc>
              <a:spcBef>
                <a:spcPts val="600"/>
              </a:spcBef>
            </a:pPr>
            <a:r>
              <a:rPr lang="ru-RU" sz="6600" b="1" dirty="0" smtClean="0">
                <a:solidFill>
                  <a:srgbClr val="FF0000"/>
                </a:solidFill>
                <a:latin typeface="Times New Roman" pitchFamily="18" charset="0"/>
                <a:cs typeface="Times New Roman" pitchFamily="18" charset="0"/>
              </a:rPr>
              <a:t>§ 24</a:t>
            </a:r>
          </a:p>
        </p:txBody>
      </p:sp>
      <p:pic>
        <p:nvPicPr>
          <p:cNvPr id="6" name="Picture 2"/>
          <p:cNvPicPr>
            <a:picLocks noChangeAspect="1" noChangeArrowheads="1"/>
          </p:cNvPicPr>
          <p:nvPr/>
        </p:nvPicPr>
        <p:blipFill>
          <a:blip r:embed="rId7" cstate="print">
            <a:lum contrast="30000"/>
          </a:blip>
          <a:srcRect l="56177" t="66257" r="31492" b="28875"/>
          <a:stretch>
            <a:fillRect/>
          </a:stretch>
        </p:blipFill>
        <p:spPr bwMode="auto">
          <a:xfrm>
            <a:off x="857224" y="1142984"/>
            <a:ext cx="5429288" cy="1285884"/>
          </a:xfrm>
          <a:prstGeom prst="rect">
            <a:avLst/>
          </a:prstGeom>
          <a:noFill/>
          <a:ln w="76200">
            <a:solidFill>
              <a:srgbClr val="0014AC"/>
            </a:solidFill>
            <a:miter lim="800000"/>
            <a:headEnd/>
            <a:tailEnd/>
          </a:ln>
          <a:effectLst/>
        </p:spPr>
      </p:pic>
      <p:pic>
        <p:nvPicPr>
          <p:cNvPr id="7" name="Picture 2"/>
          <p:cNvPicPr>
            <a:picLocks noChangeAspect="1" noChangeArrowheads="1"/>
          </p:cNvPicPr>
          <p:nvPr/>
        </p:nvPicPr>
        <p:blipFill>
          <a:blip r:embed="rId7" cstate="print">
            <a:lum bright="-10000" contrast="30000"/>
          </a:blip>
          <a:srcRect l="54392" t="71395" r="26138" b="24819"/>
          <a:stretch>
            <a:fillRect/>
          </a:stretch>
        </p:blipFill>
        <p:spPr bwMode="auto">
          <a:xfrm>
            <a:off x="71406" y="2571744"/>
            <a:ext cx="8572560" cy="1000132"/>
          </a:xfrm>
          <a:prstGeom prst="rect">
            <a:avLst/>
          </a:prstGeom>
          <a:noFill/>
          <a:ln w="76200">
            <a:solidFill>
              <a:srgbClr val="C00000"/>
            </a:solidFill>
            <a:miter lim="800000"/>
            <a:headEnd/>
            <a:tailEnd/>
          </a:ln>
          <a:effectLst/>
        </p:spPr>
      </p:pic>
      <p:pic>
        <p:nvPicPr>
          <p:cNvPr id="8" name="Picture 2"/>
          <p:cNvPicPr>
            <a:picLocks noChangeAspect="1" noChangeArrowheads="1"/>
          </p:cNvPicPr>
          <p:nvPr/>
        </p:nvPicPr>
        <p:blipFill>
          <a:blip r:embed="rId7" cstate="print">
            <a:lum bright="10000" contrast="20000"/>
          </a:blip>
          <a:srcRect l="68508" t="64635" r="27111" b="28875"/>
          <a:stretch>
            <a:fillRect/>
          </a:stretch>
        </p:blipFill>
        <p:spPr bwMode="auto">
          <a:xfrm>
            <a:off x="6500826" y="857232"/>
            <a:ext cx="1928826" cy="1714512"/>
          </a:xfrm>
          <a:prstGeom prst="rect">
            <a:avLst/>
          </a:prstGeom>
          <a:noFill/>
          <a:ln w="76200">
            <a:solidFill>
              <a:srgbClr val="0014AC"/>
            </a:solidFill>
            <a:miter lim="800000"/>
            <a:headEnd/>
            <a:tailEnd/>
          </a:ln>
          <a:effectLst/>
        </p:spPr>
      </p:pic>
      <p:pic>
        <p:nvPicPr>
          <p:cNvPr id="9" name="Picture 2"/>
          <p:cNvPicPr>
            <a:picLocks noChangeAspect="1" noChangeArrowheads="1"/>
          </p:cNvPicPr>
          <p:nvPr/>
        </p:nvPicPr>
        <p:blipFill>
          <a:blip r:embed="rId7" cstate="print">
            <a:lum bright="-10000" contrast="30000"/>
          </a:blip>
          <a:srcRect l="55690" t="75451" r="32466" b="21574"/>
          <a:stretch>
            <a:fillRect/>
          </a:stretch>
        </p:blipFill>
        <p:spPr bwMode="auto">
          <a:xfrm>
            <a:off x="2214546" y="3571876"/>
            <a:ext cx="5214974" cy="785818"/>
          </a:xfrm>
          <a:prstGeom prst="rect">
            <a:avLst/>
          </a:prstGeom>
          <a:noFill/>
          <a:ln w="76200">
            <a:solidFill>
              <a:srgbClr val="C00000"/>
            </a:solidFill>
            <a:miter lim="800000"/>
            <a:headEnd/>
            <a:tailEnd/>
          </a:ln>
          <a:effectLst/>
        </p:spPr>
      </p:pic>
      <p:pic>
        <p:nvPicPr>
          <p:cNvPr id="10" name="Picture 2"/>
          <p:cNvPicPr>
            <a:picLocks noChangeAspect="1" noChangeArrowheads="1"/>
          </p:cNvPicPr>
          <p:nvPr/>
        </p:nvPicPr>
        <p:blipFill>
          <a:blip r:embed="rId7" cstate="print">
            <a:duotone>
              <a:prstClr val="black"/>
              <a:schemeClr val="accent1">
                <a:tint val="45000"/>
                <a:satMod val="400000"/>
              </a:schemeClr>
            </a:duotone>
            <a:lum bright="-10000" contrast="30000"/>
          </a:blip>
          <a:srcRect l="55528" t="78696" r="26138" b="18600"/>
          <a:stretch>
            <a:fillRect/>
          </a:stretch>
        </p:blipFill>
        <p:spPr bwMode="auto">
          <a:xfrm>
            <a:off x="-32" y="4500570"/>
            <a:ext cx="8072494" cy="714380"/>
          </a:xfrm>
          <a:prstGeom prst="rect">
            <a:avLst/>
          </a:prstGeom>
          <a:noFill/>
          <a:ln w="76200">
            <a:solidFill>
              <a:srgbClr val="FF9900"/>
            </a:solidFill>
            <a:miter lim="800000"/>
            <a:headEnd/>
            <a:tailEnd/>
          </a:ln>
          <a:effectLst/>
        </p:spPr>
      </p:pic>
      <p:pic>
        <p:nvPicPr>
          <p:cNvPr id="11" name="Picture 2"/>
          <p:cNvPicPr>
            <a:picLocks noChangeAspect="1" noChangeArrowheads="1"/>
          </p:cNvPicPr>
          <p:nvPr/>
        </p:nvPicPr>
        <p:blipFill>
          <a:blip r:embed="rId7" cstate="print">
            <a:duotone>
              <a:prstClr val="black"/>
              <a:srgbClr val="D9C3A5">
                <a:tint val="50000"/>
                <a:satMod val="180000"/>
              </a:srgbClr>
            </a:duotone>
            <a:lum bright="-10000" contrast="30000"/>
          </a:blip>
          <a:srcRect l="55690" t="81130" r="32790" b="13461"/>
          <a:stretch>
            <a:fillRect/>
          </a:stretch>
        </p:blipFill>
        <p:spPr bwMode="auto">
          <a:xfrm>
            <a:off x="0" y="5429240"/>
            <a:ext cx="5072098" cy="1428760"/>
          </a:xfrm>
          <a:prstGeom prst="rect">
            <a:avLst/>
          </a:prstGeom>
          <a:noFill/>
          <a:ln w="76200">
            <a:solidFill>
              <a:srgbClr val="7030A0"/>
            </a:solid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2000"/>
                                        <p:tgtEl>
                                          <p:spTgt spid="5"/>
                                        </p:tgtEl>
                                      </p:cBhvr>
                                    </p:animEffect>
                                  </p:childTnLst>
                                  <p:subTnLst>
                                    <p:audio>
                                      <p:cMediaNode>
                                        <p:cTn display="0" masterRel="sameClick">
                                          <p:stCondLst>
                                            <p:cond evt="begin" delay="0">
                                              <p:tn val="12"/>
                                            </p:cond>
                                          </p:stCondLst>
                                          <p:endCondLst>
                                            <p:cond evt="onStopAudio" delay="0">
                                              <p:tgtEl>
                                                <p:sldTgt/>
                                              </p:tgtEl>
                                            </p:cond>
                                          </p:endCondLst>
                                        </p:cTn>
                                        <p:tgtEl>
                                          <p:sndTgt r:embed="rId2" name="wind.wav"/>
                                        </p:tgtEl>
                                      </p:cMediaNode>
                                    </p:audio>
                                  </p:sub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left)">
                                      <p:cBhvr>
                                        <p:cTn id="19" dur="2000"/>
                                        <p:tgtEl>
                                          <p:spTgt spid="6"/>
                                        </p:tgtEl>
                                      </p:cBhvr>
                                    </p:animEffect>
                                  </p:childTnLst>
                                  <p:subTnLst>
                                    <p:audio>
                                      <p:cMediaNode>
                                        <p:cTn display="0" masterRel="sameClick">
                                          <p:stCondLst>
                                            <p:cond evt="begin" delay="0">
                                              <p:tn val="17"/>
                                            </p:cond>
                                          </p:stCondLst>
                                          <p:endCondLst>
                                            <p:cond evt="onStopAudio" delay="0">
                                              <p:tgtEl>
                                                <p:sldTgt/>
                                              </p:tgtEl>
                                            </p:cond>
                                          </p:endCondLst>
                                        </p:cTn>
                                        <p:tgtEl>
                                          <p:sndTgt r:embed="rId2" name="wind.wav"/>
                                        </p:tgtEl>
                                      </p:cMediaNode>
                                    </p:audio>
                                  </p:subTnLst>
                                </p:cTn>
                              </p:par>
                            </p:childTnLst>
                          </p:cTn>
                        </p:par>
                      </p:childTnLst>
                    </p:cTn>
                  </p:par>
                  <p:par>
                    <p:cTn id="20" fill="hold">
                      <p:stCondLst>
                        <p:cond delay="indefinite"/>
                      </p:stCondLst>
                      <p:childTnLst>
                        <p:par>
                          <p:cTn id="21" fill="hold">
                            <p:stCondLst>
                              <p:cond delay="0"/>
                            </p:stCondLst>
                            <p:childTnLst>
                              <p:par>
                                <p:cTn id="22" presetID="53" presetClass="entr" presetSubtype="0"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p:cTn id="24" dur="500" fill="hold"/>
                                        <p:tgtEl>
                                          <p:spTgt spid="8"/>
                                        </p:tgtEl>
                                        <p:attrNameLst>
                                          <p:attrName>ppt_w</p:attrName>
                                        </p:attrNameLst>
                                      </p:cBhvr>
                                      <p:tavLst>
                                        <p:tav tm="0">
                                          <p:val>
                                            <p:fltVal val="0"/>
                                          </p:val>
                                        </p:tav>
                                        <p:tav tm="100000">
                                          <p:val>
                                            <p:strVal val="#ppt_w"/>
                                          </p:val>
                                        </p:tav>
                                      </p:tavLst>
                                    </p:anim>
                                    <p:anim calcmode="lin" valueType="num">
                                      <p:cBhvr>
                                        <p:cTn id="25" dur="500" fill="hold"/>
                                        <p:tgtEl>
                                          <p:spTgt spid="8"/>
                                        </p:tgtEl>
                                        <p:attrNameLst>
                                          <p:attrName>ppt_h</p:attrName>
                                        </p:attrNameLst>
                                      </p:cBhvr>
                                      <p:tavLst>
                                        <p:tav tm="0">
                                          <p:val>
                                            <p:fltVal val="0"/>
                                          </p:val>
                                        </p:tav>
                                        <p:tav tm="100000">
                                          <p:val>
                                            <p:strVal val="#ppt_h"/>
                                          </p:val>
                                        </p:tav>
                                      </p:tavLst>
                                    </p:anim>
                                    <p:animEffect transition="in" filter="fade">
                                      <p:cBhvr>
                                        <p:cTn id="26" dur="500"/>
                                        <p:tgtEl>
                                          <p:spTgt spid="8"/>
                                        </p:tgtEl>
                                      </p:cBhvr>
                                    </p:animEffect>
                                  </p:childTnLst>
                                  <p:subTnLst>
                                    <p:audio>
                                      <p:cMediaNode>
                                        <p:cTn display="0" masterRel="sameClick">
                                          <p:stCondLst>
                                            <p:cond evt="begin" delay="0">
                                              <p:tn val="22"/>
                                            </p:cond>
                                          </p:stCondLst>
                                          <p:endCondLst>
                                            <p:cond evt="onStopAudio" delay="0">
                                              <p:tgtEl>
                                                <p:sldTgt/>
                                              </p:tgtEl>
                                            </p:cond>
                                          </p:endCondLst>
                                        </p:cTn>
                                        <p:tgtEl>
                                          <p:sndTgt r:embed="rId3" name="drumroll.wav"/>
                                        </p:tgtEl>
                                      </p:cMediaNode>
                                    </p:audio>
                                  </p:sub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wipe(left)">
                                      <p:cBhvr>
                                        <p:cTn id="31" dur="2000"/>
                                        <p:tgtEl>
                                          <p:spTgt spid="7"/>
                                        </p:tgtEl>
                                      </p:cBhvr>
                                    </p:animEffect>
                                  </p:childTnLst>
                                  <p:subTnLst>
                                    <p:audio>
                                      <p:cMediaNode>
                                        <p:cTn display="0" masterRel="sameClick">
                                          <p:stCondLst>
                                            <p:cond evt="begin" delay="0">
                                              <p:tn val="29"/>
                                            </p:cond>
                                          </p:stCondLst>
                                          <p:endCondLst>
                                            <p:cond evt="onStopAudio" delay="0">
                                              <p:tgtEl>
                                                <p:sldTgt/>
                                              </p:tgtEl>
                                            </p:cond>
                                          </p:endCondLst>
                                        </p:cTn>
                                        <p:tgtEl>
                                          <p:sndTgt r:embed="rId2" name="wind.wav"/>
                                        </p:tgtEl>
                                      </p:cMediaNode>
                                    </p:audio>
                                  </p:sub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wipe(left)">
                                      <p:cBhvr>
                                        <p:cTn id="36" dur="2000"/>
                                        <p:tgtEl>
                                          <p:spTgt spid="9"/>
                                        </p:tgtEl>
                                      </p:cBhvr>
                                    </p:animEffect>
                                  </p:childTnLst>
                                  <p:subTnLst>
                                    <p:audio>
                                      <p:cMediaNode>
                                        <p:cTn display="0" masterRel="sameClick">
                                          <p:stCondLst>
                                            <p:cond evt="begin" delay="0">
                                              <p:tn val="34"/>
                                            </p:cond>
                                          </p:stCondLst>
                                          <p:endCondLst>
                                            <p:cond evt="onStopAudio" delay="0">
                                              <p:tgtEl>
                                                <p:sldTgt/>
                                              </p:tgtEl>
                                            </p:cond>
                                          </p:endCondLst>
                                        </p:cTn>
                                        <p:tgtEl>
                                          <p:sndTgt r:embed="rId4" name="push.wav"/>
                                        </p:tgtEl>
                                      </p:cMediaNode>
                                    </p:audio>
                                  </p:sub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wipe(left)">
                                      <p:cBhvr>
                                        <p:cTn id="41" dur="2000"/>
                                        <p:tgtEl>
                                          <p:spTgt spid="10"/>
                                        </p:tgtEl>
                                      </p:cBhvr>
                                    </p:animEffect>
                                  </p:childTnLst>
                                  <p:subTnLst>
                                    <p:audio>
                                      <p:cMediaNode>
                                        <p:cTn display="0" masterRel="sameClick">
                                          <p:stCondLst>
                                            <p:cond evt="begin" delay="0">
                                              <p:tn val="39"/>
                                            </p:cond>
                                          </p:stCondLst>
                                          <p:endCondLst>
                                            <p:cond evt="onStopAudio" delay="0">
                                              <p:tgtEl>
                                                <p:sldTgt/>
                                              </p:tgtEl>
                                            </p:cond>
                                          </p:endCondLst>
                                        </p:cTn>
                                        <p:tgtEl>
                                          <p:sndTgt r:embed="rId5" name="applause.wav"/>
                                        </p:tgtEl>
                                      </p:cMediaNode>
                                    </p:audio>
                                  </p:subTnLst>
                                </p:cTn>
                              </p:par>
                            </p:childTnLst>
                          </p:cTn>
                        </p:par>
                      </p:childTnLst>
                    </p:cTn>
                  </p:par>
                  <p:par>
                    <p:cTn id="42" fill="hold">
                      <p:stCondLst>
                        <p:cond delay="indefinite"/>
                      </p:stCondLst>
                      <p:childTnLst>
                        <p:par>
                          <p:cTn id="43" fill="hold">
                            <p:stCondLst>
                              <p:cond delay="0"/>
                            </p:stCondLst>
                            <p:childTnLst>
                              <p:par>
                                <p:cTn id="44" presetID="22" presetClass="entr" presetSubtype="8" fill="hold" nodeType="click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wipe(left)">
                                      <p:cBhvr>
                                        <p:cTn id="46" dur="2000"/>
                                        <p:tgtEl>
                                          <p:spTgt spid="11"/>
                                        </p:tgtEl>
                                      </p:cBhvr>
                                    </p:animEffect>
                                  </p:childTnLst>
                                  <p:subTnLst>
                                    <p:audio>
                                      <p:cMediaNode>
                                        <p:cTn display="0" masterRel="sameClick">
                                          <p:stCondLst>
                                            <p:cond evt="begin" delay="0">
                                              <p:tn val="44"/>
                                            </p:cond>
                                          </p:stCondLst>
                                          <p:endCondLst>
                                            <p:cond evt="onStopAudio" delay="0">
                                              <p:tgtEl>
                                                <p:sldTgt/>
                                              </p:tgtEl>
                                            </p:cond>
                                          </p:endCondLst>
                                        </p:cTn>
                                        <p:tgtEl>
                                          <p:sndTgt r:embed="rId2" name="wind.wav"/>
                                        </p:tgtEl>
                                      </p:cMediaNode>
                                    </p:audio>
                                  </p:subTnLst>
                                </p:cTn>
                              </p:par>
                            </p:childTnLst>
                          </p:cTn>
                        </p:par>
                      </p:childTnLst>
                    </p:cTn>
                  </p:par>
                  <p:par>
                    <p:cTn id="47" fill="hold">
                      <p:stCondLst>
                        <p:cond delay="indefinite"/>
                      </p:stCondLst>
                      <p:childTnLst>
                        <p:par>
                          <p:cTn id="48" fill="hold">
                            <p:stCondLst>
                              <p:cond delay="0"/>
                            </p:stCondLst>
                            <p:childTnLst>
                              <p:par>
                                <p:cTn id="49" presetID="26" presetClass="emph" presetSubtype="0" repeatCount="3000" fill="hold" nodeType="clickEffect">
                                  <p:stCondLst>
                                    <p:cond delay="0"/>
                                  </p:stCondLst>
                                  <p:childTnLst>
                                    <p:animEffect transition="out" filter="fade">
                                      <p:cBhvr>
                                        <p:cTn id="50" dur="500" tmFilter="0, 0; .2, .5; .8, .5; 1, 0"/>
                                        <p:tgtEl>
                                          <p:spTgt spid="5"/>
                                        </p:tgtEl>
                                      </p:cBhvr>
                                    </p:animEffect>
                                    <p:animScale>
                                      <p:cBhvr>
                                        <p:cTn id="51" dur="250" autoRev="1" fill="hold"/>
                                        <p:tgtEl>
                                          <p:spTgt spid="5"/>
                                        </p:tgtEl>
                                      </p:cBhvr>
                                      <p:by x="105000" y="105000"/>
                                    </p:animScale>
                                  </p:childTnLst>
                                </p:cTn>
                              </p:par>
                              <p:par>
                                <p:cTn id="52" presetID="26" presetClass="emph" presetSubtype="0" repeatCount="3000" fill="hold" nodeType="withEffect">
                                  <p:stCondLst>
                                    <p:cond delay="0"/>
                                  </p:stCondLst>
                                  <p:childTnLst>
                                    <p:animEffect transition="out" filter="fade">
                                      <p:cBhvr>
                                        <p:cTn id="53" dur="500" tmFilter="0, 0; .2, .5; .8, .5; 1, 0"/>
                                        <p:tgtEl>
                                          <p:spTgt spid="7"/>
                                        </p:tgtEl>
                                      </p:cBhvr>
                                    </p:animEffect>
                                    <p:animScale>
                                      <p:cBhvr>
                                        <p:cTn id="54" dur="250" autoRev="1" fill="hold"/>
                                        <p:tgtEl>
                                          <p:spTgt spid="7"/>
                                        </p:tgtEl>
                                      </p:cBhvr>
                                      <p:by x="105000" y="105000"/>
                                    </p:animScale>
                                  </p:childTnLst>
                                  <p:subTnLst>
                                    <p:audio>
                                      <p:cMediaNode>
                                        <p:cTn display="0" masterRel="sameClick">
                                          <p:stCondLst>
                                            <p:cond evt="begin" delay="0">
                                              <p:tn val="52"/>
                                            </p:cond>
                                          </p:stCondLst>
                                          <p:endCondLst>
                                            <p:cond evt="onStopAudio" delay="0">
                                              <p:tgtEl>
                                                <p:sldTgt/>
                                              </p:tgtEl>
                                            </p:cond>
                                          </p:endCondLst>
                                        </p:cTn>
                                        <p:tgtEl>
                                          <p:sndTgt r:embed="rId6" name="explod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4">
            <a:lum bright="-20000" contrast="30000"/>
          </a:blip>
          <a:srcRect l="9375" t="10986" r="69531" b="36279"/>
          <a:stretch>
            <a:fillRect/>
          </a:stretch>
        </p:blipFill>
        <p:spPr bwMode="auto">
          <a:xfrm>
            <a:off x="0" y="0"/>
            <a:ext cx="3286116" cy="6572232"/>
          </a:xfrm>
          <a:prstGeom prst="rect">
            <a:avLst/>
          </a:prstGeom>
          <a:noFill/>
          <a:ln w="9525">
            <a:noFill/>
            <a:miter lim="800000"/>
            <a:headEnd/>
            <a:tailEnd/>
          </a:ln>
          <a:effectLst/>
        </p:spPr>
      </p:pic>
      <p:sp>
        <p:nvSpPr>
          <p:cNvPr id="3" name="TextBox 2"/>
          <p:cNvSpPr txBox="1"/>
          <p:nvPr/>
        </p:nvSpPr>
        <p:spPr>
          <a:xfrm>
            <a:off x="3357554" y="0"/>
            <a:ext cx="5786446" cy="6309420"/>
          </a:xfrm>
          <a:prstGeom prst="rect">
            <a:avLst/>
          </a:prstGeom>
          <a:noFill/>
        </p:spPr>
        <p:txBody>
          <a:bodyPr wrap="square" rtlCol="0">
            <a:spAutoFit/>
          </a:bodyPr>
          <a:lstStyle/>
          <a:p>
            <a:r>
              <a:rPr lang="ru-RU" sz="3200" b="1" u="sng" dirty="0" smtClean="0">
                <a:solidFill>
                  <a:srgbClr val="FF0000"/>
                </a:solidFill>
                <a:latin typeface="Times New Roman" pitchFamily="18" charset="0"/>
                <a:cs typeface="Times New Roman" pitchFamily="18" charset="0"/>
              </a:rPr>
              <a:t>Цефеиды </a:t>
            </a:r>
            <a:r>
              <a:rPr lang="ru-RU" sz="2800" b="1" dirty="0" smtClean="0">
                <a:latin typeface="Times New Roman" pitchFamily="18" charset="0"/>
                <a:cs typeface="Times New Roman" pitchFamily="18" charset="0"/>
              </a:rPr>
              <a:t>— это звёзды-сверхгиганты, они обладают высокой светимостью. Так, например, светимость цефеиды с периодом 50 суток в 10 тыс. раз больше, чем у Солнца. Они заметны даже в других галактиках, поэтому цефеиды, которые можно использовать для определения таких больших расстояний, когда годичный параллакс невозможно измерить, часто называют </a:t>
            </a:r>
            <a:r>
              <a:rPr lang="ru-RU" sz="3200" b="1" dirty="0" smtClean="0">
                <a:solidFill>
                  <a:srgbClr val="FF0000"/>
                </a:solidFill>
                <a:latin typeface="Times New Roman" pitchFamily="18" charset="0"/>
                <a:cs typeface="Times New Roman" pitchFamily="18" charset="0"/>
              </a:rPr>
              <a:t>«маяками Вселенной».</a:t>
            </a:r>
            <a:endParaRPr lang="ru-RU" sz="28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3477844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20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2" name="drumroll.wav"/>
                                        </p:tgtEl>
                                      </p:cMediaNode>
                                    </p:audio>
                                  </p:sub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 calcmode="lin" valueType="num">
                                      <p:cBhvr additive="base">
                                        <p:cTn id="12" dur="500" fill="hold"/>
                                        <p:tgtEl>
                                          <p:spTgt spid="1026"/>
                                        </p:tgtEl>
                                        <p:attrNameLst>
                                          <p:attrName>ppt_x</p:attrName>
                                        </p:attrNameLst>
                                      </p:cBhvr>
                                      <p:tavLst>
                                        <p:tav tm="0">
                                          <p:val>
                                            <p:strVal val="0-#ppt_w/2"/>
                                          </p:val>
                                        </p:tav>
                                        <p:tav tm="100000">
                                          <p:val>
                                            <p:strVal val="#ppt_x"/>
                                          </p:val>
                                        </p:tav>
                                      </p:tavLst>
                                    </p:anim>
                                    <p:anim calcmode="lin" valueType="num">
                                      <p:cBhvr additive="base">
                                        <p:cTn id="13" dur="500" fill="hold"/>
                                        <p:tgtEl>
                                          <p:spTgt spid="102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explod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6">
            <a:lum bright="-10000" contrast="30000"/>
          </a:blip>
          <a:srcRect l="8789" t="12451" r="60742" b="42139"/>
          <a:stretch>
            <a:fillRect/>
          </a:stretch>
        </p:blipFill>
        <p:spPr bwMode="auto">
          <a:xfrm>
            <a:off x="0" y="0"/>
            <a:ext cx="3714744" cy="4429156"/>
          </a:xfrm>
          <a:prstGeom prst="rect">
            <a:avLst/>
          </a:prstGeom>
          <a:noFill/>
          <a:ln w="9525">
            <a:noFill/>
            <a:miter lim="800000"/>
            <a:headEnd/>
            <a:tailEnd/>
          </a:ln>
          <a:effectLst/>
        </p:spPr>
      </p:pic>
      <p:pic>
        <p:nvPicPr>
          <p:cNvPr id="3" name="Picture 2"/>
          <p:cNvPicPr>
            <a:picLocks noChangeAspect="1" noChangeArrowheads="1"/>
          </p:cNvPicPr>
          <p:nvPr/>
        </p:nvPicPr>
        <p:blipFill>
          <a:blip r:embed="rId6">
            <a:lum bright="-10000" contrast="30000"/>
          </a:blip>
          <a:srcRect l="44531" t="15381" r="12695" b="42139"/>
          <a:stretch>
            <a:fillRect/>
          </a:stretch>
        </p:blipFill>
        <p:spPr bwMode="auto">
          <a:xfrm>
            <a:off x="3929058" y="-24"/>
            <a:ext cx="5214974" cy="4143404"/>
          </a:xfrm>
          <a:prstGeom prst="rect">
            <a:avLst/>
          </a:prstGeom>
          <a:noFill/>
          <a:ln w="9525">
            <a:noFill/>
            <a:miter lim="800000"/>
            <a:headEnd/>
            <a:tailEnd/>
          </a:ln>
          <a:effectLst/>
        </p:spPr>
      </p:pic>
      <p:sp>
        <p:nvSpPr>
          <p:cNvPr id="4" name="TextBox 3"/>
          <p:cNvSpPr txBox="1"/>
          <p:nvPr/>
        </p:nvSpPr>
        <p:spPr>
          <a:xfrm>
            <a:off x="0" y="4357694"/>
            <a:ext cx="3929058" cy="646331"/>
          </a:xfrm>
          <a:prstGeom prst="rect">
            <a:avLst/>
          </a:prstGeom>
          <a:noFill/>
        </p:spPr>
        <p:txBody>
          <a:bodyPr wrap="square" rtlCol="0">
            <a:spAutoFit/>
          </a:bodyPr>
          <a:lstStyle/>
          <a:p>
            <a:r>
              <a:rPr lang="ru-RU" b="1" dirty="0" smtClean="0">
                <a:latin typeface="Times New Roman" pitchFamily="18" charset="0"/>
                <a:cs typeface="Times New Roman" pitchFamily="18" charset="0"/>
              </a:rPr>
              <a:t>Рис. 5.25. Зависимость</a:t>
            </a:r>
          </a:p>
          <a:p>
            <a:r>
              <a:rPr lang="ru-RU" b="1" dirty="0" smtClean="0">
                <a:latin typeface="Times New Roman" pitchFamily="18" charset="0"/>
                <a:cs typeface="Times New Roman" pitchFamily="18" charset="0"/>
              </a:rPr>
              <a:t> «период — светимость» цефеид</a:t>
            </a:r>
            <a:endParaRPr lang="ru-RU" b="1" dirty="0">
              <a:latin typeface="Times New Roman" pitchFamily="18" charset="0"/>
              <a:cs typeface="Times New Roman" pitchFamily="18" charset="0"/>
            </a:endParaRPr>
          </a:p>
        </p:txBody>
      </p:sp>
      <p:sp>
        <p:nvSpPr>
          <p:cNvPr id="5" name="TextBox 4"/>
          <p:cNvSpPr txBox="1"/>
          <p:nvPr/>
        </p:nvSpPr>
        <p:spPr>
          <a:xfrm>
            <a:off x="4643438" y="4214818"/>
            <a:ext cx="4500562" cy="646331"/>
          </a:xfrm>
          <a:prstGeom prst="rect">
            <a:avLst/>
          </a:prstGeom>
          <a:noFill/>
        </p:spPr>
        <p:txBody>
          <a:bodyPr wrap="square" rtlCol="0">
            <a:spAutoFit/>
          </a:bodyPr>
          <a:lstStyle/>
          <a:p>
            <a:r>
              <a:rPr lang="ru-RU" b="1" dirty="0" smtClean="0">
                <a:latin typeface="Times New Roman" pitchFamily="18" charset="0"/>
                <a:cs typeface="Times New Roman" pitchFamily="18" charset="0"/>
              </a:rPr>
              <a:t>Рис. 5.26. Кривые блеска неправильных переменных звёзд</a:t>
            </a:r>
            <a:endParaRPr lang="ru-RU" b="1" dirty="0">
              <a:latin typeface="Times New Roman" pitchFamily="18" charset="0"/>
              <a:cs typeface="Times New Roman" pitchFamily="18" charset="0"/>
            </a:endParaRPr>
          </a:p>
        </p:txBody>
      </p:sp>
      <p:sp>
        <p:nvSpPr>
          <p:cNvPr id="6" name="TextBox 5"/>
          <p:cNvSpPr txBox="1"/>
          <p:nvPr/>
        </p:nvSpPr>
        <p:spPr>
          <a:xfrm>
            <a:off x="0" y="5429264"/>
            <a:ext cx="8572528" cy="830997"/>
          </a:xfrm>
          <a:prstGeom prst="rect">
            <a:avLst/>
          </a:prstGeom>
          <a:solidFill>
            <a:schemeClr val="bg2"/>
          </a:solidFill>
          <a:ln>
            <a:solidFill>
              <a:srgbClr val="C00000"/>
            </a:solidFill>
          </a:ln>
        </p:spPr>
        <p:txBody>
          <a:bodyPr wrap="square" rtlCol="0">
            <a:spAutoFit/>
          </a:bodyPr>
          <a:lstStyle/>
          <a:p>
            <a:r>
              <a:rPr lang="ru-RU" sz="2000" b="1" dirty="0" smtClean="0">
                <a:latin typeface="Times New Roman" pitchFamily="18" charset="0"/>
                <a:cs typeface="Times New Roman" pitchFamily="18" charset="0"/>
              </a:rPr>
              <a:t>Звёзды, пульсация которых происходит с периодом большим, чем у цефеид, называются </a:t>
            </a:r>
            <a:r>
              <a:rPr lang="ru-RU" sz="2800" b="1" dirty="0" smtClean="0">
                <a:solidFill>
                  <a:srgbClr val="FF0000"/>
                </a:solidFill>
                <a:latin typeface="Times New Roman" pitchFamily="18" charset="0"/>
                <a:cs typeface="Times New Roman" pitchFamily="18" charset="0"/>
              </a:rPr>
              <a:t>долгопериодическими.</a:t>
            </a:r>
            <a:endParaRPr lang="ru-RU" sz="20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3477844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ipe(left)">
                                      <p:cBhvr>
                                        <p:cTn id="7" dur="2000"/>
                                        <p:tgtEl>
                                          <p:spTgt spid="2050"/>
                                        </p:tgtEl>
                                      </p:cBhvr>
                                    </p:animEffect>
                                  </p:childTnLst>
                                  <p:subTnLst>
                                    <p:audio>
                                      <p:cMediaNode>
                                        <p:cTn display="0" masterRel="sameClick">
                                          <p:stCondLst>
                                            <p:cond evt="begin" delay="0">
                                              <p:tn val="5"/>
                                            </p:cond>
                                          </p:stCondLst>
                                          <p:endCondLst>
                                            <p:cond evt="onStopAudio" delay="0">
                                              <p:tgtEl>
                                                <p:sldTgt/>
                                              </p:tgtEl>
                                            </p:cond>
                                          </p:endCondLst>
                                        </p:cTn>
                                        <p:tgtEl>
                                          <p:sndTgt r:embed="rId2" name="push.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2000"/>
                                        <p:tgtEl>
                                          <p:spTgt spid="4"/>
                                        </p:tgtEl>
                                      </p:cBhvr>
                                    </p:animEffect>
                                  </p:childTnLst>
                                  <p:subTnLst>
                                    <p:audio>
                                      <p:cMediaNode>
                                        <p:cTn display="0" masterRel="sameClick">
                                          <p:stCondLst>
                                            <p:cond evt="begin" delay="0">
                                              <p:tn val="10"/>
                                            </p:cond>
                                          </p:stCondLst>
                                          <p:endCondLst>
                                            <p:cond evt="onStopAudio" delay="0">
                                              <p:tgtEl>
                                                <p:sldTgt/>
                                              </p:tgtEl>
                                            </p:cond>
                                          </p:endCondLst>
                                        </p:cTn>
                                        <p:tgtEl>
                                          <p:sndTgt r:embed="rId3" name="wind.wav"/>
                                        </p:tgtEl>
                                      </p:cMediaNode>
                                    </p:audio>
                                  </p:sub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left)">
                                      <p:cBhvr>
                                        <p:cTn id="17" dur="2000"/>
                                        <p:tgtEl>
                                          <p:spTgt spid="3"/>
                                        </p:tgtEl>
                                      </p:cBhvr>
                                    </p:animEffect>
                                  </p:childTnLst>
                                  <p:subTnLst>
                                    <p:audio>
                                      <p:cMediaNode>
                                        <p:cTn display="0" masterRel="sameClick">
                                          <p:stCondLst>
                                            <p:cond evt="begin" delay="0">
                                              <p:tn val="15"/>
                                            </p:cond>
                                          </p:stCondLst>
                                          <p:endCondLst>
                                            <p:cond evt="onStopAudio" delay="0">
                                              <p:tgtEl>
                                                <p:sldTgt/>
                                              </p:tgtEl>
                                            </p:cond>
                                          </p:endCondLst>
                                        </p:cTn>
                                        <p:tgtEl>
                                          <p:sndTgt r:embed="rId2" name="push.wav"/>
                                        </p:tgtEl>
                                      </p:cMediaNode>
                                    </p:audio>
                                  </p:sub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left)">
                                      <p:cBhvr>
                                        <p:cTn id="22" dur="2000"/>
                                        <p:tgtEl>
                                          <p:spTgt spid="5"/>
                                        </p:tgtEl>
                                      </p:cBhvr>
                                    </p:animEffect>
                                  </p:childTnLst>
                                  <p:subTnLst>
                                    <p:audio>
                                      <p:cMediaNode>
                                        <p:cTn display="0" masterRel="sameClick">
                                          <p:stCondLst>
                                            <p:cond evt="begin" delay="0">
                                              <p:tn val="20"/>
                                            </p:cond>
                                          </p:stCondLst>
                                          <p:endCondLst>
                                            <p:cond evt="onStopAudio" delay="0">
                                              <p:tgtEl>
                                                <p:sldTgt/>
                                              </p:tgtEl>
                                            </p:cond>
                                          </p:endCondLst>
                                        </p:cTn>
                                        <p:tgtEl>
                                          <p:sndTgt r:embed="rId4" name="chimes.wav"/>
                                        </p:tgtEl>
                                      </p:cMediaNode>
                                    </p:audio>
                                  </p:sub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2000"/>
                                        <p:tgtEl>
                                          <p:spTgt spid="6"/>
                                        </p:tgtEl>
                                      </p:cBhvr>
                                    </p:animEffect>
                                  </p:childTnLst>
                                  <p:subTnLst>
                                    <p:audio>
                                      <p:cMediaNode>
                                        <p:cTn display="0" masterRel="sameClick">
                                          <p:stCondLst>
                                            <p:cond evt="begin" delay="0">
                                              <p:tn val="25"/>
                                            </p:cond>
                                          </p:stCondLst>
                                          <p:endCondLst>
                                            <p:cond evt="onStopAudio" delay="0">
                                              <p:tgtEl>
                                                <p:sldTgt/>
                                              </p:tgtEl>
                                            </p:cond>
                                          </p:endCondLst>
                                        </p:cTn>
                                        <p:tgtEl>
                                          <p:sndTgt r:embed="rId5"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0" y="0"/>
            <a:ext cx="9144000" cy="4062651"/>
          </a:xfrm>
          <a:prstGeom prst="rect">
            <a:avLst/>
          </a:prstGeom>
          <a:noFill/>
        </p:spPr>
        <p:txBody>
          <a:bodyPr wrap="square" rtlCol="0">
            <a:spAutoFit/>
          </a:bodyPr>
          <a:lstStyle/>
          <a:p>
            <a:r>
              <a:rPr lang="ru-RU" sz="1600" dirty="0" smtClean="0">
                <a:latin typeface="Times New Roman" pitchFamily="18" charset="0"/>
                <a:cs typeface="Times New Roman" pitchFamily="18" charset="0"/>
              </a:rPr>
              <a:t>Начиная с глубокой древности, в исторических летописях разных народов неоднократно отмечены случаи появления звёзд, видимых невооружённым глазом на том месте, где их прежде не было. Особенно удивительными были эти «новые» звёзды, когда они становились столь яркими, что могли наблюдаться даже днём. Затем их свет постепенно, в течение нескольких месяцев ослабевал настолько, что звезду уже нельзя было видеть невооружённым глазом. </a:t>
            </a:r>
            <a:r>
              <a:rPr lang="ru-RU" sz="2400" b="1" dirty="0" smtClean="0">
                <a:latin typeface="Times New Roman" pitchFamily="18" charset="0"/>
                <a:cs typeface="Times New Roman" pitchFamily="18" charset="0"/>
              </a:rPr>
              <a:t>Например, в китайских и японских хрониках сохранились сведения о «звезде-гостье», которая вспыхнула в созвездии Тельца в 1054 г. и в течение трёх недель была видна днём, а через год совершенно «исчезла». В 1572 г. учитель Кеплера Тихо Браге наблюдал в созвездии Кассиопеи новую звезду, которая была ярче Венеры. В 1604 г. уже сам Кеплер наблюдал новую звезду в созвездии Змееносца.</a:t>
            </a:r>
            <a:endParaRPr lang="ru-RU" b="1" dirty="0">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4">
            <a:lum bright="-20000" contrast="40000"/>
          </a:blip>
          <a:srcRect l="9375" t="13183" r="12695" b="34082"/>
          <a:stretch>
            <a:fillRect/>
          </a:stretch>
        </p:blipFill>
        <p:spPr bwMode="auto">
          <a:xfrm>
            <a:off x="3286116" y="3686815"/>
            <a:ext cx="5857884" cy="3171185"/>
          </a:xfrm>
          <a:prstGeom prst="rect">
            <a:avLst/>
          </a:prstGeom>
          <a:noFill/>
          <a:ln w="9525">
            <a:noFill/>
            <a:miter lim="800000"/>
            <a:headEnd/>
            <a:tailEnd/>
          </a:ln>
          <a:effectLst/>
        </p:spPr>
      </p:pic>
    </p:spTree>
    <p:extLst>
      <p:ext uri="{BB962C8B-B14F-4D97-AF65-F5344CB8AC3E}">
        <p14:creationId xmlns:p14="http://schemas.microsoft.com/office/powerpoint/2010/main" xmlns="" val="3477844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20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voltage.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wipe(left)">
                                      <p:cBhvr>
                                        <p:cTn id="12" dur="3000"/>
                                        <p:tgtEl>
                                          <p:spTgt spid="3074"/>
                                        </p:tgtEl>
                                      </p:cBhvr>
                                    </p:animEffect>
                                  </p:childTnLst>
                                  <p:subTnLst>
                                    <p:audio>
                                      <p:cMediaNode>
                                        <p:cTn display="0" masterRel="sameClick">
                                          <p:stCondLst>
                                            <p:cond evt="begin" delay="0">
                                              <p:tn val="10"/>
                                            </p:cond>
                                          </p:stCondLst>
                                          <p:endCondLst>
                                            <p:cond evt="onStopAudio" delay="0">
                                              <p:tgtEl>
                                                <p:sldTgt/>
                                              </p:tgtEl>
                                            </p:cond>
                                          </p:endCondLst>
                                        </p:cTn>
                                        <p:tgtEl>
                                          <p:sndTgt r:embed="rId3" name="wind.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0" y="1164158"/>
            <a:ext cx="9144000" cy="5693866"/>
          </a:xfrm>
          <a:prstGeom prst="rect">
            <a:avLst/>
          </a:prstGeom>
          <a:noFill/>
        </p:spPr>
        <p:txBody>
          <a:bodyPr wrap="square" rtlCol="0">
            <a:spAutoFit/>
          </a:bodyPr>
          <a:lstStyle/>
          <a:p>
            <a:r>
              <a:rPr lang="ru-RU" sz="2000" dirty="0" smtClean="0">
                <a:latin typeface="Times New Roman" pitchFamily="18" charset="0"/>
                <a:cs typeface="Times New Roman" pitchFamily="18" charset="0"/>
              </a:rPr>
              <a:t>Сразу же после открытия пульсаров было высказано предположение о том, что они являются быстровращающимися </a:t>
            </a:r>
            <a:r>
              <a:rPr lang="ru-RU" sz="2000" b="1" i="1" dirty="0" smtClean="0">
                <a:latin typeface="Times New Roman" pitchFamily="18" charset="0"/>
                <a:cs typeface="Times New Roman" pitchFamily="18" charset="0"/>
              </a:rPr>
              <a:t>нейтронными звёздами</a:t>
            </a:r>
            <a:r>
              <a:rPr lang="ru-RU" sz="2000" dirty="0" smtClean="0">
                <a:latin typeface="Times New Roman" pitchFamily="18" charset="0"/>
                <a:cs typeface="Times New Roman" pitchFamily="18" charset="0"/>
              </a:rPr>
              <a:t>. Излучение пульсара, которое испускается в узком конусе, наблюдатель видит лишь в том случае, когда при вращении звезды этот конус направлен на него подобно свету маяка. Вещество пульсаров состоит из нейтронов, образовавшихся при соединении протонов с электронами, тесно прижатых друг к другу гравитационными силами. Диаметры таких нейтронных звёзд всего 20—30 км, а плотность близка к ядерной и может превышать 10</a:t>
            </a:r>
            <a:r>
              <a:rPr lang="ru-RU" sz="2000" baseline="30000" dirty="0" smtClean="0">
                <a:latin typeface="Times New Roman" pitchFamily="18" charset="0"/>
                <a:cs typeface="Times New Roman" pitchFamily="18" charset="0"/>
              </a:rPr>
              <a:t>18</a:t>
            </a:r>
            <a:r>
              <a:rPr lang="ru-RU" sz="2000" dirty="0" smtClean="0">
                <a:latin typeface="Times New Roman" pitchFamily="18" charset="0"/>
                <a:cs typeface="Times New Roman" pitchFamily="18" charset="0"/>
              </a:rPr>
              <a:t> кг/м</a:t>
            </a:r>
            <a:r>
              <a:rPr lang="ru-RU" sz="2000" baseline="30000" dirty="0" smtClean="0">
                <a:latin typeface="Times New Roman" pitchFamily="18" charset="0"/>
                <a:cs typeface="Times New Roman" pitchFamily="18" charset="0"/>
              </a:rPr>
              <a:t>3</a:t>
            </a:r>
            <a:r>
              <a:rPr lang="ru-RU" sz="2000" dirty="0" smtClean="0">
                <a:latin typeface="Times New Roman" pitchFamily="18" charset="0"/>
                <a:cs typeface="Times New Roman" pitchFamily="18" charset="0"/>
              </a:rPr>
              <a:t>. Таким образом, нейтронные звёзды являются одним из тех объектов во Вселенной, которые предоставляют учёным возможность изучать поведение вещества в условиях, пока недостижимых в земных лабораториях.</a:t>
            </a:r>
          </a:p>
          <a:p>
            <a:r>
              <a:rPr lang="ru-RU" sz="2400" b="1" dirty="0" smtClean="0">
                <a:latin typeface="Times New Roman" pitchFamily="18" charset="0"/>
                <a:cs typeface="Times New Roman" pitchFamily="18" charset="0"/>
              </a:rPr>
              <a:t>Исследования показали, что пульсары являются остатками сверхновых звёзд. Один из пульсаров был обнаружен в </a:t>
            </a:r>
            <a:r>
              <a:rPr lang="ru-RU" sz="2400" b="1" dirty="0" err="1" smtClean="0">
                <a:latin typeface="Times New Roman" pitchFamily="18" charset="0"/>
                <a:cs typeface="Times New Roman" pitchFamily="18" charset="0"/>
              </a:rPr>
              <a:t>Крабовидной</a:t>
            </a:r>
            <a:r>
              <a:rPr lang="ru-RU" sz="2400" b="1" dirty="0" smtClean="0">
                <a:latin typeface="Times New Roman" pitchFamily="18" charset="0"/>
                <a:cs typeface="Times New Roman" pitchFamily="18" charset="0"/>
              </a:rPr>
              <a:t> туманности, которая наблюдается на месте вспышки сверхновой 1054 г. Его излучение в оптическом, радио- и рентгеновском диапазонах излучения меняется с периодом, равным 0,033 с (рис. 5.28).</a:t>
            </a:r>
            <a:endParaRPr lang="ru-RU" sz="2400" b="1" dirty="0">
              <a:latin typeface="Times New Roman" pitchFamily="18" charset="0"/>
              <a:cs typeface="Times New Roman" pitchFamily="18" charset="0"/>
            </a:endParaRPr>
          </a:p>
        </p:txBody>
      </p:sp>
      <p:pic>
        <p:nvPicPr>
          <p:cNvPr id="4098" name="Picture 2"/>
          <p:cNvPicPr>
            <a:picLocks noChangeAspect="1" noChangeArrowheads="1"/>
          </p:cNvPicPr>
          <p:nvPr/>
        </p:nvPicPr>
        <p:blipFill>
          <a:blip r:embed="rId4"/>
          <a:srcRect l="32227" t="31494" r="32031" b="22363"/>
          <a:stretch>
            <a:fillRect/>
          </a:stretch>
        </p:blipFill>
        <p:spPr bwMode="auto">
          <a:xfrm>
            <a:off x="6072166" y="0"/>
            <a:ext cx="3071834" cy="3172550"/>
          </a:xfrm>
          <a:prstGeom prst="rect">
            <a:avLst/>
          </a:prstGeom>
          <a:noFill/>
          <a:ln w="9525">
            <a:noFill/>
            <a:miter lim="800000"/>
            <a:headEnd/>
            <a:tailEnd/>
          </a:ln>
          <a:effectLst/>
        </p:spPr>
      </p:pic>
    </p:spTree>
    <p:extLst>
      <p:ext uri="{BB962C8B-B14F-4D97-AF65-F5344CB8AC3E}">
        <p14:creationId xmlns:p14="http://schemas.microsoft.com/office/powerpoint/2010/main" xmlns="" val="3477844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30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wind.wav"/>
                                        </p:tgtEl>
                                      </p:cMediaNode>
                                    </p:audio>
                                  </p:sub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4098"/>
                                        </p:tgtEl>
                                        <p:attrNameLst>
                                          <p:attrName>style.visibility</p:attrName>
                                        </p:attrNameLst>
                                      </p:cBhvr>
                                      <p:to>
                                        <p:strVal val="visible"/>
                                      </p:to>
                                    </p:set>
                                    <p:anim calcmode="lin" valueType="num">
                                      <p:cBhvr additive="base">
                                        <p:cTn id="12" dur="500" fill="hold"/>
                                        <p:tgtEl>
                                          <p:spTgt spid="4098"/>
                                        </p:tgtEl>
                                        <p:attrNameLst>
                                          <p:attrName>ppt_x</p:attrName>
                                        </p:attrNameLst>
                                      </p:cBhvr>
                                      <p:tavLst>
                                        <p:tav tm="0">
                                          <p:val>
                                            <p:strVal val="1+#ppt_w/2"/>
                                          </p:val>
                                        </p:tav>
                                        <p:tav tm="100000">
                                          <p:val>
                                            <p:strVal val="#ppt_x"/>
                                          </p:val>
                                        </p:tav>
                                      </p:tavLst>
                                    </p:anim>
                                    <p:anim calcmode="lin" valueType="num">
                                      <p:cBhvr additive="base">
                                        <p:cTn id="13" dur="500" fill="hold"/>
                                        <p:tgtEl>
                                          <p:spTgt spid="409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explod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0" y="214290"/>
            <a:ext cx="9144000" cy="5509200"/>
          </a:xfrm>
          <a:prstGeom prst="rect">
            <a:avLst/>
          </a:prstGeom>
          <a:noFill/>
        </p:spPr>
        <p:txBody>
          <a:bodyPr wrap="square" rtlCol="0">
            <a:spAutoFit/>
          </a:bodyPr>
          <a:lstStyle/>
          <a:p>
            <a:r>
              <a:rPr lang="ru-RU" sz="3200" dirty="0" smtClean="0">
                <a:latin typeface="Times New Roman" pitchFamily="18" charset="0"/>
                <a:cs typeface="Times New Roman" pitchFamily="18" charset="0"/>
              </a:rPr>
              <a:t>Вопросы </a:t>
            </a:r>
          </a:p>
          <a:p>
            <a:r>
              <a:rPr lang="ru-RU" sz="3200" b="1" dirty="0" smtClean="0">
                <a:latin typeface="Times New Roman" pitchFamily="18" charset="0"/>
                <a:cs typeface="Times New Roman" pitchFamily="18" charset="0"/>
              </a:rPr>
              <a:t>1.</a:t>
            </a:r>
            <a:r>
              <a:rPr lang="ru-RU" sz="3200" dirty="0" smtClean="0">
                <a:latin typeface="Times New Roman" pitchFamily="18" charset="0"/>
                <a:cs typeface="Times New Roman" pitchFamily="18" charset="0"/>
              </a:rPr>
              <a:t> Перечислите известные вам типы переменных звёзд. </a:t>
            </a:r>
          </a:p>
          <a:p>
            <a:r>
              <a:rPr lang="ru-RU" sz="3200" b="1" dirty="0" smtClean="0">
                <a:latin typeface="Times New Roman" pitchFamily="18" charset="0"/>
                <a:cs typeface="Times New Roman" pitchFamily="18" charset="0"/>
              </a:rPr>
              <a:t>2.</a:t>
            </a:r>
            <a:r>
              <a:rPr lang="ru-RU" sz="3200" dirty="0" smtClean="0">
                <a:latin typeface="Times New Roman" pitchFamily="18" charset="0"/>
                <a:cs typeface="Times New Roman" pitchFamily="18" charset="0"/>
              </a:rPr>
              <a:t> Перечислите возможные конечные стадии эволюции звёзд. </a:t>
            </a:r>
          </a:p>
          <a:p>
            <a:r>
              <a:rPr lang="ru-RU" sz="3200" b="1" dirty="0" smtClean="0">
                <a:latin typeface="Times New Roman" pitchFamily="18" charset="0"/>
                <a:cs typeface="Times New Roman" pitchFamily="18" charset="0"/>
              </a:rPr>
              <a:t>3.</a:t>
            </a:r>
            <a:r>
              <a:rPr lang="ru-RU" sz="3200" dirty="0" smtClean="0">
                <a:latin typeface="Times New Roman" pitchFamily="18" charset="0"/>
                <a:cs typeface="Times New Roman" pitchFamily="18" charset="0"/>
              </a:rPr>
              <a:t> В чём причина изменения блеска цефеид?</a:t>
            </a:r>
          </a:p>
          <a:p>
            <a:r>
              <a:rPr lang="ru-RU" sz="3200" dirty="0" smtClean="0">
                <a:latin typeface="Times New Roman" pitchFamily="18" charset="0"/>
                <a:cs typeface="Times New Roman" pitchFamily="18" charset="0"/>
              </a:rPr>
              <a:t> </a:t>
            </a:r>
            <a:r>
              <a:rPr lang="ru-RU" sz="3200" b="1" dirty="0" smtClean="0">
                <a:latin typeface="Times New Roman" pitchFamily="18" charset="0"/>
                <a:cs typeface="Times New Roman" pitchFamily="18" charset="0"/>
              </a:rPr>
              <a:t>4.</a:t>
            </a:r>
            <a:r>
              <a:rPr lang="ru-RU" sz="3200" dirty="0" smtClean="0">
                <a:latin typeface="Times New Roman" pitchFamily="18" charset="0"/>
                <a:cs typeface="Times New Roman" pitchFamily="18" charset="0"/>
              </a:rPr>
              <a:t> Почему цефеиды называют «маяками Вселенной»?</a:t>
            </a:r>
          </a:p>
          <a:p>
            <a:r>
              <a:rPr lang="ru-RU" sz="3200" dirty="0" smtClean="0">
                <a:latin typeface="Times New Roman" pitchFamily="18" charset="0"/>
                <a:cs typeface="Times New Roman" pitchFamily="18" charset="0"/>
              </a:rPr>
              <a:t> </a:t>
            </a:r>
            <a:r>
              <a:rPr lang="ru-RU" sz="3200" b="1" dirty="0" smtClean="0">
                <a:latin typeface="Times New Roman" pitchFamily="18" charset="0"/>
                <a:cs typeface="Times New Roman" pitchFamily="18" charset="0"/>
              </a:rPr>
              <a:t>5.</a:t>
            </a:r>
            <a:r>
              <a:rPr lang="ru-RU" sz="3200" dirty="0" smtClean="0">
                <a:latin typeface="Times New Roman" pitchFamily="18" charset="0"/>
                <a:cs typeface="Times New Roman" pitchFamily="18" charset="0"/>
              </a:rPr>
              <a:t> Что такое пульсары? </a:t>
            </a:r>
          </a:p>
          <a:p>
            <a:r>
              <a:rPr lang="ru-RU" sz="3200" b="1" dirty="0" smtClean="0">
                <a:latin typeface="Times New Roman" pitchFamily="18" charset="0"/>
                <a:cs typeface="Times New Roman" pitchFamily="18" charset="0"/>
              </a:rPr>
              <a:t>6.</a:t>
            </a:r>
            <a:r>
              <a:rPr lang="ru-RU" sz="3200" dirty="0" smtClean="0">
                <a:latin typeface="Times New Roman" pitchFamily="18" charset="0"/>
                <a:cs typeface="Times New Roman" pitchFamily="18" charset="0"/>
              </a:rPr>
              <a:t> Может ли Солнце вспыхнуть, как новая или сверхновая звезда? Почему?</a:t>
            </a:r>
            <a:endParaRPr lang="ru-RU" sz="3200" dirty="0">
              <a:latin typeface="Times New Roman" pitchFamily="18" charset="0"/>
              <a:cs typeface="Times New Roman" pitchFamily="18" charset="0"/>
            </a:endParaRPr>
          </a:p>
        </p:txBody>
      </p:sp>
    </p:spTree>
    <p:extLst>
      <p:ext uri="{BB962C8B-B14F-4D97-AF65-F5344CB8AC3E}">
        <p14:creationId xmlns:p14="http://schemas.microsoft.com/office/powerpoint/2010/main" xmlns="" val="3477844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1000"/>
                                        <p:tgtEl>
                                          <p:spTgt spid="2">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drumroll.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left)">
                                      <p:cBhvr>
                                        <p:cTn id="12" dur="1000"/>
                                        <p:tgtEl>
                                          <p:spTgt spid="2">
                                            <p:txEl>
                                              <p:pRg st="1" end="1"/>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2" name="drumroll.wav"/>
                                        </p:tgtEl>
                                      </p:cMediaNode>
                                    </p:audio>
                                  </p:sub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left)">
                                      <p:cBhvr>
                                        <p:cTn id="17" dur="1000"/>
                                        <p:tgtEl>
                                          <p:spTgt spid="2">
                                            <p:txEl>
                                              <p:pRg st="2" end="2"/>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2" name="drumroll.wav"/>
                                        </p:tgtEl>
                                      </p:cMediaNode>
                                    </p:audio>
                                  </p:sub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left)">
                                      <p:cBhvr>
                                        <p:cTn id="22" dur="1000"/>
                                        <p:tgtEl>
                                          <p:spTgt spid="2">
                                            <p:txEl>
                                              <p:pRg st="3" end="3"/>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2" name="drumroll.wav"/>
                                        </p:tgtEl>
                                      </p:cMediaNode>
                                    </p:audio>
                                  </p:sub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wipe(left)">
                                      <p:cBhvr>
                                        <p:cTn id="27" dur="1000"/>
                                        <p:tgtEl>
                                          <p:spTgt spid="2">
                                            <p:txEl>
                                              <p:pRg st="4" end="4"/>
                                            </p:txEl>
                                          </p:spTgt>
                                        </p:tgtEl>
                                      </p:cBhvr>
                                    </p:animEffect>
                                  </p:childTnLst>
                                  <p:subTnLst>
                                    <p:audio>
                                      <p:cMediaNode>
                                        <p:cTn display="0" masterRel="sameClick">
                                          <p:stCondLst>
                                            <p:cond evt="begin" delay="0">
                                              <p:tn val="25"/>
                                            </p:cond>
                                          </p:stCondLst>
                                          <p:endCondLst>
                                            <p:cond evt="onStopAudio" delay="0">
                                              <p:tgtEl>
                                                <p:sldTgt/>
                                              </p:tgtEl>
                                            </p:cond>
                                          </p:endCondLst>
                                        </p:cTn>
                                        <p:tgtEl>
                                          <p:sndTgt r:embed="rId2" name="drumroll.wav"/>
                                        </p:tgtEl>
                                      </p:cMediaNode>
                                    </p:audio>
                                  </p:sub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wipe(left)">
                                      <p:cBhvr>
                                        <p:cTn id="32" dur="1000"/>
                                        <p:tgtEl>
                                          <p:spTgt spid="2">
                                            <p:txEl>
                                              <p:pRg st="5" end="5"/>
                                            </p:txEl>
                                          </p:spTgt>
                                        </p:tgtEl>
                                      </p:cBhvr>
                                    </p:animEffect>
                                  </p:childTnLst>
                                  <p:subTnLst>
                                    <p:audio>
                                      <p:cMediaNode>
                                        <p:cTn display="0" masterRel="sameClick">
                                          <p:stCondLst>
                                            <p:cond evt="begin" delay="0">
                                              <p:tn val="30"/>
                                            </p:cond>
                                          </p:stCondLst>
                                          <p:endCondLst>
                                            <p:cond evt="onStopAudio" delay="0">
                                              <p:tgtEl>
                                                <p:sldTgt/>
                                              </p:tgtEl>
                                            </p:cond>
                                          </p:endCondLst>
                                        </p:cTn>
                                        <p:tgtEl>
                                          <p:sndTgt r:embed="rId2" name="drumroll.wav"/>
                                        </p:tgtEl>
                                      </p:cMediaNode>
                                    </p:audio>
                                  </p:sub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wipe(left)">
                                      <p:cBhvr>
                                        <p:cTn id="37" dur="1000"/>
                                        <p:tgtEl>
                                          <p:spTgt spid="2">
                                            <p:txEl>
                                              <p:pRg st="6" end="6"/>
                                            </p:txEl>
                                          </p:spTgt>
                                        </p:tgtEl>
                                      </p:cBhvr>
                                    </p:animEffect>
                                  </p:childTnLst>
                                  <p:subTnLst>
                                    <p:audio>
                                      <p:cMediaNode>
                                        <p:cTn display="0" masterRel="sameClick">
                                          <p:stCondLst>
                                            <p:cond evt="begin" delay="0">
                                              <p:tn val="35"/>
                                            </p:cond>
                                          </p:stCondLst>
                                          <p:endCondLst>
                                            <p:cond evt="onStopAudio" delay="0">
                                              <p:tgtEl>
                                                <p:sldTgt/>
                                              </p:tgtEl>
                                            </p:cond>
                                          </p:endCondLst>
                                        </p:cTn>
                                        <p:tgtEl>
                                          <p:sndTgt r:embed="rId2" name="drumro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xtBox 5"/>
          <p:cNvSpPr txBox="1"/>
          <p:nvPr/>
        </p:nvSpPr>
        <p:spPr>
          <a:xfrm>
            <a:off x="-32" y="-17814"/>
            <a:ext cx="3429024" cy="1446550"/>
          </a:xfrm>
          <a:prstGeom prst="rect">
            <a:avLst/>
          </a:prstGeom>
          <a:solidFill>
            <a:schemeClr val="bg2"/>
          </a:solidFill>
        </p:spPr>
        <p:txBody>
          <a:bodyPr wrap="square" rtlCol="0">
            <a:spAutoFit/>
          </a:bodyPr>
          <a:lstStyle/>
          <a:p>
            <a:pPr algn="just"/>
            <a:r>
              <a:rPr lang="ru-RU" sz="4400" b="1" dirty="0" smtClean="0">
                <a:solidFill>
                  <a:srgbClr val="FF0000"/>
                </a:solidFill>
                <a:latin typeface="Times New Roman" pitchFamily="18" charset="0"/>
                <a:cs typeface="Times New Roman" pitchFamily="18" charset="0"/>
              </a:rPr>
              <a:t>Третий </a:t>
            </a:r>
          </a:p>
          <a:p>
            <a:pPr algn="just"/>
            <a:r>
              <a:rPr lang="ru-RU" sz="4400" b="1" dirty="0" err="1" smtClean="0">
                <a:solidFill>
                  <a:srgbClr val="006600"/>
                </a:solidFill>
                <a:latin typeface="Times New Roman" pitchFamily="18" charset="0"/>
                <a:cs typeface="Times New Roman" pitchFamily="18" charset="0"/>
              </a:rPr>
              <a:t>з-н</a:t>
            </a:r>
            <a:r>
              <a:rPr lang="ru-RU" sz="4400" b="1" dirty="0" smtClean="0">
                <a:solidFill>
                  <a:srgbClr val="006600"/>
                </a:solidFill>
                <a:latin typeface="Times New Roman" pitchFamily="18" charset="0"/>
                <a:cs typeface="Times New Roman" pitchFamily="18" charset="0"/>
              </a:rPr>
              <a:t> Кеплера</a:t>
            </a:r>
            <a:endParaRPr lang="ru-RU" sz="4400" b="1" dirty="0">
              <a:solidFill>
                <a:srgbClr val="006600"/>
              </a:solidFill>
              <a:latin typeface="Times New Roman" pitchFamily="18" charset="0"/>
              <a:cs typeface="Times New Roman" pitchFamily="18" charset="0"/>
            </a:endParaRPr>
          </a:p>
        </p:txBody>
      </p:sp>
      <p:pic>
        <p:nvPicPr>
          <p:cNvPr id="7" name="Picture 2"/>
          <p:cNvPicPr>
            <a:picLocks noChangeAspect="1" noChangeArrowheads="1"/>
          </p:cNvPicPr>
          <p:nvPr/>
        </p:nvPicPr>
        <p:blipFill>
          <a:blip r:embed="rId5" cstate="print"/>
          <a:srcRect l="56045" t="34270" r="33411" b="56179"/>
          <a:stretch>
            <a:fillRect/>
          </a:stretch>
        </p:blipFill>
        <p:spPr bwMode="auto">
          <a:xfrm>
            <a:off x="3083338" y="-1"/>
            <a:ext cx="3571900" cy="1941269"/>
          </a:xfrm>
          <a:prstGeom prst="rect">
            <a:avLst/>
          </a:prstGeom>
          <a:noFill/>
          <a:ln w="9525">
            <a:noFill/>
            <a:miter lim="800000"/>
            <a:headEnd/>
            <a:tailEnd/>
          </a:ln>
          <a:effectLst/>
        </p:spPr>
      </p:pic>
      <p:grpSp>
        <p:nvGrpSpPr>
          <p:cNvPr id="5" name="Группа 12"/>
          <p:cNvGrpSpPr/>
          <p:nvPr/>
        </p:nvGrpSpPr>
        <p:grpSpPr>
          <a:xfrm>
            <a:off x="-1245984" y="1809361"/>
            <a:ext cx="8841808" cy="6763175"/>
            <a:chOff x="-1245984" y="1809361"/>
            <a:chExt cx="8841808" cy="6763175"/>
          </a:xfrm>
          <a:solidFill>
            <a:schemeClr val="bg1"/>
          </a:solidFill>
        </p:grpSpPr>
        <p:grpSp>
          <p:nvGrpSpPr>
            <p:cNvPr id="8" name="Группа 4"/>
            <p:cNvGrpSpPr/>
            <p:nvPr/>
          </p:nvGrpSpPr>
          <p:grpSpPr>
            <a:xfrm>
              <a:off x="-1245984" y="1809361"/>
              <a:ext cx="8841808" cy="6763175"/>
              <a:chOff x="-1093130" y="1428736"/>
              <a:chExt cx="7458112" cy="6763175"/>
            </a:xfrm>
            <a:grpFill/>
          </p:grpSpPr>
          <p:pic>
            <p:nvPicPr>
              <p:cNvPr id="2" name="Picture 2"/>
              <p:cNvPicPr>
                <a:picLocks noChangeAspect="1" noChangeArrowheads="1"/>
              </p:cNvPicPr>
              <p:nvPr/>
            </p:nvPicPr>
            <p:blipFill>
              <a:blip r:embed="rId5" cstate="print"/>
              <a:srcRect l="61776" t="51902" r="25882" b="15039"/>
              <a:stretch>
                <a:fillRect/>
              </a:stretch>
            </p:blipFill>
            <p:spPr bwMode="auto">
              <a:xfrm rot="18250385">
                <a:off x="315644" y="2142573"/>
                <a:ext cx="4640564" cy="7458112"/>
              </a:xfrm>
              <a:prstGeom prst="rect">
                <a:avLst/>
              </a:prstGeom>
              <a:grpFill/>
              <a:ln w="9525">
                <a:solidFill>
                  <a:schemeClr val="bg1">
                    <a:lumMod val="85000"/>
                  </a:schemeClr>
                </a:solidFill>
                <a:miter lim="800000"/>
                <a:headEnd/>
                <a:tailEnd/>
              </a:ln>
              <a:effectLst/>
            </p:spPr>
          </p:pic>
          <p:sp>
            <p:nvSpPr>
              <p:cNvPr id="4" name="Равнобедренный треугольник 3"/>
              <p:cNvSpPr/>
              <p:nvPr/>
            </p:nvSpPr>
            <p:spPr bwMode="auto">
              <a:xfrm>
                <a:off x="319383" y="1428736"/>
                <a:ext cx="3434725" cy="1857388"/>
              </a:xfrm>
              <a:prstGeom prst="triangle">
                <a:avLst>
                  <a:gd name="adj" fmla="val 32793"/>
                </a:avLst>
              </a:prstGeom>
              <a:grpFill/>
              <a:ln w="38100">
                <a:solidFill>
                  <a:schemeClr val="bg1">
                    <a:lumMod val="85000"/>
                  </a:schemeClr>
                </a:solidFill>
                <a:round/>
                <a:headEnd/>
                <a:tailEnd type="triangle" w="med" len="med"/>
              </a:ln>
            </p:spPr>
            <p:txBody>
              <a:bodyPr vert="horz" wrap="square" lIns="91440" tIns="45720" rIns="91440" bIns="45720" numCol="1" rtlCol="0" anchor="t" anchorCtr="0" compatLnSpc="1">
                <a:prstTxWarp prst="textNoShape">
                  <a:avLst/>
                </a:prstTxWarp>
              </a:bodyPr>
              <a:lstStyle/>
              <a:p>
                <a:pPr algn="ctr"/>
                <a:endParaRPr lang="ru-RU"/>
              </a:p>
            </p:txBody>
          </p:sp>
        </p:grpSp>
        <p:sp>
          <p:nvSpPr>
            <p:cNvPr id="12" name="Прямоугольник 11"/>
            <p:cNvSpPr/>
            <p:nvPr/>
          </p:nvSpPr>
          <p:spPr bwMode="auto">
            <a:xfrm>
              <a:off x="-1071570" y="3714752"/>
              <a:ext cx="1214414" cy="1500198"/>
            </a:xfrm>
            <a:prstGeom prst="rect">
              <a:avLst/>
            </a:prstGeom>
            <a:grpFill/>
            <a:ln w="38100">
              <a:solidFill>
                <a:schemeClr val="bg1">
                  <a:lumMod val="85000"/>
                </a:schemeClr>
              </a:solidFill>
              <a:round/>
              <a:headEnd/>
              <a:tailEnd type="triangle" w="med" len="med"/>
            </a:ln>
          </p:spPr>
          <p:txBody>
            <a:bodyPr vert="horz" wrap="square" lIns="91440" tIns="45720" rIns="91440" bIns="45720" numCol="1" rtlCol="0" anchor="t" anchorCtr="0" compatLnSpc="1">
              <a:prstTxWarp prst="textNoShape">
                <a:avLst/>
              </a:prstTxWarp>
            </a:bodyPr>
            <a:lstStyle/>
            <a:p>
              <a:pPr algn="ctr"/>
              <a:endParaRPr lang="ru-RU"/>
            </a:p>
          </p:txBody>
        </p:sp>
      </p:grpSp>
      <p:sp>
        <p:nvSpPr>
          <p:cNvPr id="11" name="Прямоугольник 10"/>
          <p:cNvSpPr/>
          <p:nvPr/>
        </p:nvSpPr>
        <p:spPr bwMode="auto">
          <a:xfrm>
            <a:off x="0" y="5286412"/>
            <a:ext cx="9144000" cy="1643050"/>
          </a:xfrm>
          <a:prstGeom prst="rect">
            <a:avLst/>
          </a:prstGeom>
          <a:solidFill>
            <a:schemeClr val="bg1"/>
          </a:solidFill>
          <a:ln w="38100">
            <a:solidFill>
              <a:schemeClr val="bg1">
                <a:lumMod val="75000"/>
              </a:schemeClr>
            </a:solidFill>
            <a:round/>
            <a:headEnd/>
            <a:tailEnd type="triangle" w="med" len="med"/>
          </a:ln>
        </p:spPr>
        <p:txBody>
          <a:bodyPr vert="horz" wrap="square" lIns="91440" tIns="45720" rIns="91440" bIns="45720" numCol="1" rtlCol="0" anchor="t" anchorCtr="0" compatLnSpc="1">
            <a:prstTxWarp prst="textNoShape">
              <a:avLst/>
            </a:prstTxWarp>
          </a:bodyPr>
          <a:lstStyle/>
          <a:p>
            <a:pPr algn="ctr"/>
            <a:endParaRPr lang="ru-RU"/>
          </a:p>
        </p:txBody>
      </p:sp>
      <p:sp>
        <p:nvSpPr>
          <p:cNvPr id="14" name="Прямоугольник 13"/>
          <p:cNvSpPr/>
          <p:nvPr/>
        </p:nvSpPr>
        <p:spPr>
          <a:xfrm>
            <a:off x="4214810" y="3786190"/>
            <a:ext cx="500066" cy="605294"/>
          </a:xfrm>
          <a:prstGeom prst="rect">
            <a:avLst/>
          </a:prstGeom>
          <a:solidFill>
            <a:schemeClr val="bg1">
              <a:lumMod val="85000"/>
            </a:schemeClr>
          </a:solidFill>
        </p:spPr>
        <p:txBody>
          <a:bodyPr wrap="square">
            <a:spAutoFit/>
          </a:bodyPr>
          <a:lstStyle/>
          <a:p>
            <a:pPr algn="ctr">
              <a:lnSpc>
                <a:spcPts val="4000"/>
              </a:lnSpc>
              <a:spcBef>
                <a:spcPts val="600"/>
              </a:spcBef>
            </a:pPr>
            <a:r>
              <a:rPr lang="ru-RU" sz="2800" b="1" dirty="0" smtClean="0">
                <a:solidFill>
                  <a:srgbClr val="FF0000"/>
                </a:solidFill>
                <a:latin typeface="Times New Roman" pitchFamily="18" charset="0"/>
                <a:cs typeface="Times New Roman" pitchFamily="18" charset="0"/>
              </a:rPr>
              <a:t>3</a:t>
            </a:r>
          </a:p>
        </p:txBody>
      </p:sp>
      <p:sp>
        <p:nvSpPr>
          <p:cNvPr id="15" name="Скругленный прямоугольник 14"/>
          <p:cNvSpPr/>
          <p:nvPr/>
        </p:nvSpPr>
        <p:spPr bwMode="auto">
          <a:xfrm>
            <a:off x="142844" y="3643314"/>
            <a:ext cx="4714908" cy="1643074"/>
          </a:xfrm>
          <a:prstGeom prst="roundRect">
            <a:avLst/>
          </a:prstGeom>
          <a:noFill/>
          <a:ln w="76200">
            <a:solidFill>
              <a:srgbClr val="FF0000"/>
            </a:solidFill>
            <a:round/>
            <a:headEnd/>
            <a:tailEnd type="triangle" w="med" len="med"/>
          </a:ln>
        </p:spPr>
        <p:txBody>
          <a:bodyPr vert="horz" wrap="square" lIns="91440" tIns="45720" rIns="91440" bIns="45720" numCol="1" rtlCol="0" anchor="t" anchorCtr="0" compatLnSpc="1">
            <a:prstTxWarp prst="textNoShape">
              <a:avLst/>
            </a:prstTxWarp>
          </a:bodyPr>
          <a:lstStyle/>
          <a:p>
            <a:pPr algn="ctr"/>
            <a:endParaRPr lang="ru-RU"/>
          </a:p>
        </p:txBody>
      </p:sp>
      <p:grpSp>
        <p:nvGrpSpPr>
          <p:cNvPr id="17" name="Группа 16"/>
          <p:cNvGrpSpPr/>
          <p:nvPr/>
        </p:nvGrpSpPr>
        <p:grpSpPr>
          <a:xfrm>
            <a:off x="-72940" y="1816508"/>
            <a:ext cx="5216444" cy="1826806"/>
            <a:chOff x="-144378" y="1857364"/>
            <a:chExt cx="5216444" cy="1826806"/>
          </a:xfrm>
        </p:grpSpPr>
        <p:pic>
          <p:nvPicPr>
            <p:cNvPr id="3" name="Picture 2"/>
            <p:cNvPicPr>
              <a:picLocks noChangeAspect="1" noChangeArrowheads="1"/>
            </p:cNvPicPr>
            <p:nvPr/>
          </p:nvPicPr>
          <p:blipFill>
            <a:blip r:embed="rId5" cstate="print"/>
            <a:srcRect l="57156" t="43820" r="27028" b="46629"/>
            <a:stretch>
              <a:fillRect/>
            </a:stretch>
          </p:blipFill>
          <p:spPr bwMode="auto">
            <a:xfrm>
              <a:off x="-32" y="1857364"/>
              <a:ext cx="4929222" cy="1785950"/>
            </a:xfrm>
            <a:prstGeom prst="rect">
              <a:avLst/>
            </a:prstGeom>
            <a:noFill/>
            <a:ln w="9525">
              <a:noFill/>
              <a:miter lim="800000"/>
              <a:headEnd/>
              <a:tailEnd/>
            </a:ln>
            <a:effectLst/>
          </p:spPr>
        </p:pic>
        <p:sp>
          <p:nvSpPr>
            <p:cNvPr id="13" name="Прямоугольник 12"/>
            <p:cNvSpPr/>
            <p:nvPr/>
          </p:nvSpPr>
          <p:spPr bwMode="auto">
            <a:xfrm>
              <a:off x="4143372" y="2405556"/>
              <a:ext cx="928694" cy="1214446"/>
            </a:xfrm>
            <a:prstGeom prst="rect">
              <a:avLst/>
            </a:prstGeom>
            <a:solidFill>
              <a:schemeClr val="bg1"/>
            </a:solidFill>
            <a:ln w="38100">
              <a:solidFill>
                <a:schemeClr val="bg1"/>
              </a:solidFill>
              <a:round/>
              <a:headEnd/>
              <a:tailEnd type="triangle" w="med" len="med"/>
            </a:ln>
          </p:spPr>
          <p:txBody>
            <a:bodyPr vert="horz" wrap="square" lIns="91440" tIns="45720" rIns="91440" bIns="45720" numCol="1" rtlCol="0" anchor="t" anchorCtr="0" compatLnSpc="1">
              <a:prstTxWarp prst="textNoShape">
                <a:avLst/>
              </a:prstTxWarp>
            </a:bodyPr>
            <a:lstStyle/>
            <a:p>
              <a:pPr algn="ctr"/>
              <a:endParaRPr lang="ru-RU"/>
            </a:p>
          </p:txBody>
        </p:sp>
        <p:sp>
          <p:nvSpPr>
            <p:cNvPr id="16" name="Прямоугольник 15"/>
            <p:cNvSpPr/>
            <p:nvPr/>
          </p:nvSpPr>
          <p:spPr bwMode="auto">
            <a:xfrm>
              <a:off x="-144378" y="2398286"/>
              <a:ext cx="928694" cy="1285884"/>
            </a:xfrm>
            <a:prstGeom prst="rect">
              <a:avLst/>
            </a:prstGeom>
            <a:solidFill>
              <a:schemeClr val="bg1"/>
            </a:solidFill>
            <a:ln w="38100">
              <a:solidFill>
                <a:schemeClr val="bg1"/>
              </a:solidFill>
              <a:round/>
              <a:headEnd/>
              <a:tailEnd type="triangle" w="med" len="med"/>
            </a:ln>
          </p:spPr>
          <p:txBody>
            <a:bodyPr vert="horz" wrap="square" lIns="91440" tIns="45720" rIns="91440" bIns="45720" numCol="1" rtlCol="0" anchor="t" anchorCtr="0" compatLnSpc="1">
              <a:prstTxWarp prst="textNoShape">
                <a:avLst/>
              </a:prstTxWarp>
            </a:bodyPr>
            <a:lstStyle/>
            <a:p>
              <a:pPr algn="ctr"/>
              <a:endParaRPr lang="ru-RU"/>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20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2" name="wind.wav"/>
                                        </p:tgtEl>
                                      </p:cMediaNode>
                                    </p:audio>
                                  </p:sub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push.wav"/>
                                        </p:tgtEl>
                                      </p:cMediaNode>
                                    </p:audio>
                                  </p:sub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wipe(up)">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left)">
                                      <p:cBhvr>
                                        <p:cTn id="23" dur="2000"/>
                                        <p:tgtEl>
                                          <p:spTgt spid="5"/>
                                        </p:tgtEl>
                                      </p:cBhvr>
                                    </p:animEffect>
                                  </p:childTnLst>
                                  <p:subTnLst>
                                    <p:audio>
                                      <p:cMediaNode>
                                        <p:cTn display="0" masterRel="sameClick">
                                          <p:stCondLst>
                                            <p:cond evt="begin" delay="0">
                                              <p:tn val="21"/>
                                            </p:cond>
                                          </p:stCondLst>
                                          <p:endCondLst>
                                            <p:cond evt="onStopAudio" delay="0">
                                              <p:tgtEl>
                                                <p:sldTgt/>
                                              </p:tgtEl>
                                            </p:cond>
                                          </p:endCondLst>
                                        </p:cTn>
                                        <p:tgtEl>
                                          <p:sndTgt r:embed="rId2" name="wind.wav"/>
                                        </p:tgtEl>
                                      </p:cMediaNode>
                                    </p:audio>
                                  </p:subTnLst>
                                </p:cTn>
                              </p:par>
                            </p:childTnLst>
                          </p:cTn>
                        </p:par>
                        <p:par>
                          <p:cTn id="24" fill="hold">
                            <p:stCondLst>
                              <p:cond delay="2000"/>
                            </p:stCondLst>
                            <p:childTnLst>
                              <p:par>
                                <p:cTn id="25" presetID="53" presetClass="entr" presetSubtype="0" fill="hold" grpId="0" nodeType="after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p:cTn id="27" dur="500" fill="hold"/>
                                        <p:tgtEl>
                                          <p:spTgt spid="14"/>
                                        </p:tgtEl>
                                        <p:attrNameLst>
                                          <p:attrName>ppt_w</p:attrName>
                                        </p:attrNameLst>
                                      </p:cBhvr>
                                      <p:tavLst>
                                        <p:tav tm="0">
                                          <p:val>
                                            <p:fltVal val="0"/>
                                          </p:val>
                                        </p:tav>
                                        <p:tav tm="100000">
                                          <p:val>
                                            <p:strVal val="#ppt_w"/>
                                          </p:val>
                                        </p:tav>
                                      </p:tavLst>
                                    </p:anim>
                                    <p:anim calcmode="lin" valueType="num">
                                      <p:cBhvr>
                                        <p:cTn id="28" dur="500" fill="hold"/>
                                        <p:tgtEl>
                                          <p:spTgt spid="14"/>
                                        </p:tgtEl>
                                        <p:attrNameLst>
                                          <p:attrName>ppt_h</p:attrName>
                                        </p:attrNameLst>
                                      </p:cBhvr>
                                      <p:tavLst>
                                        <p:tav tm="0">
                                          <p:val>
                                            <p:fltVal val="0"/>
                                          </p:val>
                                        </p:tav>
                                        <p:tav tm="100000">
                                          <p:val>
                                            <p:strVal val="#ppt_h"/>
                                          </p:val>
                                        </p:tav>
                                      </p:tavLst>
                                    </p:anim>
                                    <p:animEffect transition="in" filter="fade">
                                      <p:cBhvr>
                                        <p:cTn id="29" dur="500"/>
                                        <p:tgtEl>
                                          <p:spTgt spid="14"/>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down)">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xit" presetSubtype="8" fill="hold" grpId="1" nodeType="clickEffect">
                                  <p:stCondLst>
                                    <p:cond delay="0"/>
                                  </p:stCondLst>
                                  <p:childTnLst>
                                    <p:animEffect transition="out" filter="wipe(left)">
                                      <p:cBhvr>
                                        <p:cTn id="36" dur="2000"/>
                                        <p:tgtEl>
                                          <p:spTgt spid="11"/>
                                        </p:tgtEl>
                                      </p:cBhvr>
                                    </p:animEffect>
                                    <p:set>
                                      <p:cBhvr>
                                        <p:cTn id="37" dur="1" fill="hold">
                                          <p:stCondLst>
                                            <p:cond delay="1999"/>
                                          </p:stCondLst>
                                        </p:cTn>
                                        <p:tgtEl>
                                          <p:spTgt spid="11"/>
                                        </p:tgtEl>
                                        <p:attrNameLst>
                                          <p:attrName>style.visibility</p:attrName>
                                        </p:attrNameLst>
                                      </p:cBhvr>
                                      <p:to>
                                        <p:strVal val="hidden"/>
                                      </p:to>
                                    </p:set>
                                  </p:childTnLst>
                                  <p:subTnLst>
                                    <p:audio>
                                      <p:cMediaNode>
                                        <p:cTn display="0" masterRel="sameClick">
                                          <p:stCondLst>
                                            <p:cond evt="begin" delay="0">
                                              <p:tn val="35"/>
                                            </p:cond>
                                          </p:stCondLst>
                                          <p:endCondLst>
                                            <p:cond evt="onStopAudio" delay="0">
                                              <p:tgtEl>
                                                <p:sldTgt/>
                                              </p:tgtEl>
                                            </p:cond>
                                          </p:endCondLst>
                                        </p:cTn>
                                        <p:tgtEl>
                                          <p:sndTgt r:embed="rId3" name="push.wav"/>
                                        </p:tgtEl>
                                      </p:cMediaNode>
                                    </p:audio>
                                  </p:subTnLst>
                                </p:cTn>
                              </p:par>
                            </p:childTnLst>
                          </p:cTn>
                        </p:par>
                      </p:childTnLst>
                    </p:cTn>
                  </p:par>
                  <p:par>
                    <p:cTn id="38" fill="hold">
                      <p:stCondLst>
                        <p:cond delay="indefinite"/>
                      </p:stCondLst>
                      <p:childTnLst>
                        <p:par>
                          <p:cTn id="39" fill="hold">
                            <p:stCondLst>
                              <p:cond delay="0"/>
                            </p:stCondLst>
                            <p:childTnLst>
                              <p:par>
                                <p:cTn id="40" presetID="21" presetClass="entr" presetSubtype="2"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wheel(2)">
                                      <p:cBhvr>
                                        <p:cTn id="42" dur="2000"/>
                                        <p:tgtEl>
                                          <p:spTgt spid="15"/>
                                        </p:tgtEl>
                                      </p:cBhvr>
                                    </p:animEffect>
                                  </p:childTnLst>
                                  <p:subTnLst>
                                    <p:audio>
                                      <p:cMediaNode>
                                        <p:cTn display="0" masterRel="sameClick">
                                          <p:stCondLst>
                                            <p:cond evt="begin" delay="0">
                                              <p:tn val="40"/>
                                            </p:cond>
                                          </p:stCondLst>
                                          <p:endCondLst>
                                            <p:cond evt="onStopAudio" delay="0">
                                              <p:tgtEl>
                                                <p:sldTgt/>
                                              </p:tgtEl>
                                            </p:cond>
                                          </p:endCondLst>
                                        </p:cTn>
                                        <p:tgtEl>
                                          <p:sndTgt r:embed="rId4"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P spid="11" grpId="1" animBg="1"/>
      <p:bldP spid="14" grpId="0" animBg="1"/>
      <p:bldP spid="15"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Box 4"/>
          <p:cNvSpPr txBox="1"/>
          <p:nvPr/>
        </p:nvSpPr>
        <p:spPr>
          <a:xfrm>
            <a:off x="0" y="0"/>
            <a:ext cx="9144000" cy="7171194"/>
          </a:xfrm>
          <a:prstGeom prst="rect">
            <a:avLst/>
          </a:prstGeom>
          <a:noFill/>
        </p:spPr>
        <p:txBody>
          <a:bodyPr wrap="square" rtlCol="0">
            <a:spAutoFit/>
          </a:bodyPr>
          <a:lstStyle/>
          <a:p>
            <a:r>
              <a:rPr lang="ru-RU" sz="2000" b="1" dirty="0" smtClean="0">
                <a:latin typeface="Times New Roman" pitchFamily="18" charset="0"/>
                <a:cs typeface="Times New Roman" pitchFamily="18" charset="0"/>
              </a:rPr>
              <a:t>Несмотря на многочисленность двойных звёзд, достаточно надёжно определены орбиты лишь примерно для сотни из них. При известном расстоянии до этих систем использование третьего закона Кеплера позволяет определить их массу. Сравнивая движение спутника звезды с движением Земли вокруг Солнца, можно написать:</a:t>
            </a:r>
          </a:p>
          <a:p>
            <a:endParaRPr lang="ru-RU" sz="2000" b="1" dirty="0" smtClean="0">
              <a:latin typeface="Times New Roman" pitchFamily="18" charset="0"/>
              <a:cs typeface="Times New Roman" pitchFamily="18" charset="0"/>
            </a:endParaRPr>
          </a:p>
          <a:p>
            <a:endParaRPr lang="ru-RU" sz="2000" b="1" dirty="0" smtClean="0">
              <a:latin typeface="Times New Roman" pitchFamily="18" charset="0"/>
              <a:cs typeface="Times New Roman" pitchFamily="18" charset="0"/>
            </a:endParaRPr>
          </a:p>
          <a:p>
            <a:endParaRPr lang="ru-RU" sz="2000" b="1" dirty="0" smtClean="0">
              <a:latin typeface="Times New Roman" pitchFamily="18" charset="0"/>
              <a:cs typeface="Times New Roman" pitchFamily="18" charset="0"/>
            </a:endParaRPr>
          </a:p>
          <a:p>
            <a:r>
              <a:rPr lang="ru-RU" sz="2000" b="1" dirty="0" smtClean="0">
                <a:latin typeface="Times New Roman" pitchFamily="18" charset="0"/>
                <a:cs typeface="Times New Roman" pitchFamily="18" charset="0"/>
              </a:rPr>
              <a:t>где </a:t>
            </a:r>
            <a:r>
              <a:rPr lang="ru-RU" sz="2000" b="1" i="1" dirty="0" smtClean="0">
                <a:latin typeface="Times New Roman" pitchFamily="18" charset="0"/>
                <a:cs typeface="Times New Roman" pitchFamily="18" charset="0"/>
              </a:rPr>
              <a:t>m</a:t>
            </a:r>
            <a:r>
              <a:rPr lang="ru-RU" sz="2000" b="1" baseline="-25000" dirty="0" smtClean="0">
                <a:latin typeface="Times New Roman" pitchFamily="18" charset="0"/>
                <a:cs typeface="Times New Roman" pitchFamily="18" charset="0"/>
              </a:rPr>
              <a:t>1</a:t>
            </a:r>
            <a:r>
              <a:rPr lang="ru-RU" sz="2000" b="1" dirty="0" smtClean="0">
                <a:latin typeface="Times New Roman" pitchFamily="18" charset="0"/>
                <a:cs typeface="Times New Roman" pitchFamily="18" charset="0"/>
              </a:rPr>
              <a:t> и </a:t>
            </a:r>
            <a:r>
              <a:rPr lang="ru-RU" sz="2000" b="1" i="1" dirty="0" smtClean="0">
                <a:latin typeface="Times New Roman" pitchFamily="18" charset="0"/>
                <a:cs typeface="Times New Roman" pitchFamily="18" charset="0"/>
              </a:rPr>
              <a:t>m</a:t>
            </a:r>
            <a:r>
              <a:rPr lang="ru-RU" sz="2000" b="1" baseline="-25000" dirty="0" smtClean="0">
                <a:latin typeface="Times New Roman" pitchFamily="18" charset="0"/>
                <a:cs typeface="Times New Roman" pitchFamily="18" charset="0"/>
              </a:rPr>
              <a:t>2</a:t>
            </a:r>
            <a:r>
              <a:rPr lang="ru-RU" sz="2000" b="1" dirty="0" smtClean="0">
                <a:latin typeface="Times New Roman" pitchFamily="18" charset="0"/>
                <a:cs typeface="Times New Roman" pitchFamily="18" charset="0"/>
              </a:rPr>
              <a:t> — массы компонентов звёздной пары; </a:t>
            </a:r>
            <a:r>
              <a:rPr lang="ru-RU" sz="2000" b="1" i="1" dirty="0" smtClean="0">
                <a:latin typeface="Times New Roman" pitchFamily="18" charset="0"/>
                <a:cs typeface="Times New Roman" pitchFamily="18" charset="0"/>
              </a:rPr>
              <a:t>M</a:t>
            </a:r>
            <a:r>
              <a:rPr lang="ru-RU" sz="2000" b="1" baseline="-25000" dirty="0" smtClean="0">
                <a:latin typeface="Times New Roman" pitchFamily="18" charset="0"/>
                <a:cs typeface="Times New Roman" pitchFamily="18" charset="0"/>
              </a:rPr>
              <a:t>1</a:t>
            </a:r>
            <a:r>
              <a:rPr lang="ru-RU" sz="2000" b="1" dirty="0" smtClean="0">
                <a:latin typeface="Times New Roman" pitchFamily="18" charset="0"/>
                <a:cs typeface="Times New Roman" pitchFamily="18" charset="0"/>
              </a:rPr>
              <a:t> и </a:t>
            </a:r>
            <a:r>
              <a:rPr lang="ru-RU" sz="2000" b="1" i="1" dirty="0" smtClean="0">
                <a:latin typeface="Times New Roman" pitchFamily="18" charset="0"/>
                <a:cs typeface="Times New Roman" pitchFamily="18" charset="0"/>
              </a:rPr>
              <a:t>M</a:t>
            </a:r>
            <a:r>
              <a:rPr lang="ru-RU" sz="2000" b="1" baseline="-25000" dirty="0" smtClean="0">
                <a:latin typeface="Times New Roman" pitchFamily="18" charset="0"/>
                <a:cs typeface="Times New Roman" pitchFamily="18" charset="0"/>
              </a:rPr>
              <a:t>2</a:t>
            </a:r>
            <a:r>
              <a:rPr lang="ru-RU" sz="2000" b="1" dirty="0" smtClean="0">
                <a:latin typeface="Times New Roman" pitchFamily="18" charset="0"/>
                <a:cs typeface="Times New Roman" pitchFamily="18" charset="0"/>
              </a:rPr>
              <a:t> — массы Солнца и Земли; </a:t>
            </a:r>
            <a:r>
              <a:rPr lang="ru-RU" sz="2000" b="1" i="1" dirty="0" smtClean="0">
                <a:latin typeface="Times New Roman" pitchFamily="18" charset="0"/>
                <a:cs typeface="Times New Roman" pitchFamily="18" charset="0"/>
              </a:rPr>
              <a:t>T</a:t>
            </a:r>
            <a:r>
              <a:rPr lang="ru-RU" sz="2000" b="1" baseline="-25000" dirty="0" smtClean="0">
                <a:latin typeface="Times New Roman" pitchFamily="18" charset="0"/>
                <a:cs typeface="Times New Roman" pitchFamily="18" charset="0"/>
              </a:rPr>
              <a:t>1</a:t>
            </a:r>
            <a:r>
              <a:rPr lang="ru-RU" sz="2000" b="1" dirty="0" smtClean="0">
                <a:latin typeface="Times New Roman" pitchFamily="18" charset="0"/>
                <a:cs typeface="Times New Roman" pitchFamily="18" charset="0"/>
              </a:rPr>
              <a:t> — период обращения звёзд; </a:t>
            </a:r>
            <a:r>
              <a:rPr lang="ru-RU" sz="2000" b="1" i="1" dirty="0" smtClean="0">
                <a:latin typeface="Times New Roman" pitchFamily="18" charset="0"/>
                <a:cs typeface="Times New Roman" pitchFamily="18" charset="0"/>
              </a:rPr>
              <a:t>T</a:t>
            </a:r>
            <a:r>
              <a:rPr lang="ru-RU" sz="2000" b="1" baseline="-25000" dirty="0" smtClean="0">
                <a:latin typeface="Times New Roman" pitchFamily="18" charset="0"/>
                <a:cs typeface="Times New Roman" pitchFamily="18" charset="0"/>
              </a:rPr>
              <a:t>2</a:t>
            </a:r>
            <a:r>
              <a:rPr lang="ru-RU" sz="2000" b="1" dirty="0" smtClean="0">
                <a:latin typeface="Times New Roman" pitchFamily="18" charset="0"/>
                <a:cs typeface="Times New Roman" pitchFamily="18" charset="0"/>
              </a:rPr>
              <a:t> — период обращения Земли; </a:t>
            </a:r>
            <a:r>
              <a:rPr lang="ru-RU" sz="2000" b="1" i="1" dirty="0" smtClean="0">
                <a:latin typeface="Times New Roman" pitchFamily="18" charset="0"/>
                <a:cs typeface="Times New Roman" pitchFamily="18" charset="0"/>
              </a:rPr>
              <a:t>A</a:t>
            </a:r>
            <a:r>
              <a:rPr lang="ru-RU" sz="2000" b="1" dirty="0" smtClean="0">
                <a:latin typeface="Times New Roman" pitchFamily="18" charset="0"/>
                <a:cs typeface="Times New Roman" pitchFamily="18" charset="0"/>
              </a:rPr>
              <a:t> — большая полуось орбиты двойной звезды; </a:t>
            </a:r>
            <a:r>
              <a:rPr lang="ru-RU" sz="2000" b="1" i="1" dirty="0" err="1" smtClean="0">
                <a:latin typeface="Times New Roman" pitchFamily="18" charset="0"/>
                <a:cs typeface="Times New Roman" pitchFamily="18" charset="0"/>
              </a:rPr>
              <a:t>a</a:t>
            </a:r>
            <a:r>
              <a:rPr lang="ru-RU" sz="2000" b="1" dirty="0" smtClean="0">
                <a:latin typeface="Times New Roman" pitchFamily="18" charset="0"/>
                <a:cs typeface="Times New Roman" pitchFamily="18" charset="0"/>
              </a:rPr>
              <a:t> — большая полуось земной орбиты. Приняв период обращения Земли и величину большой полуоси её орбиты равными 1 и пренебрегая массой Земли по сравнению с массой Солнца, получим, что в массах Солнца:</a:t>
            </a:r>
          </a:p>
          <a:p>
            <a:endParaRPr lang="ru-RU" sz="2000" b="1" dirty="0" smtClean="0">
              <a:latin typeface="Times New Roman" pitchFamily="18" charset="0"/>
              <a:cs typeface="Times New Roman" pitchFamily="18" charset="0"/>
            </a:endParaRPr>
          </a:p>
          <a:p>
            <a:endParaRPr lang="ru-RU" sz="2000" b="1" dirty="0" smtClean="0">
              <a:latin typeface="Times New Roman" pitchFamily="18" charset="0"/>
              <a:cs typeface="Times New Roman" pitchFamily="18" charset="0"/>
            </a:endParaRPr>
          </a:p>
          <a:p>
            <a:r>
              <a:rPr lang="ru-RU" sz="2000" b="1" dirty="0" smtClean="0">
                <a:latin typeface="Times New Roman" pitchFamily="18" charset="0"/>
                <a:cs typeface="Times New Roman" pitchFamily="18" charset="0"/>
              </a:rPr>
              <a:t>Чтобы определить массу каждой звезды, надо изучить движение каждой из них и вычислить их расстояния </a:t>
            </a:r>
            <a:r>
              <a:rPr lang="ru-RU" sz="2000" b="1" i="1" dirty="0" smtClean="0">
                <a:latin typeface="Times New Roman" pitchFamily="18" charset="0"/>
                <a:cs typeface="Times New Roman" pitchFamily="18" charset="0"/>
              </a:rPr>
              <a:t>A</a:t>
            </a:r>
            <a:r>
              <a:rPr lang="ru-RU" sz="2000" b="1" baseline="-25000" dirty="0" smtClean="0">
                <a:latin typeface="Times New Roman" pitchFamily="18" charset="0"/>
                <a:cs typeface="Times New Roman" pitchFamily="18" charset="0"/>
              </a:rPr>
              <a:t>1</a:t>
            </a:r>
            <a:r>
              <a:rPr lang="ru-RU" sz="2000" b="1" dirty="0" smtClean="0">
                <a:latin typeface="Times New Roman" pitchFamily="18" charset="0"/>
                <a:cs typeface="Times New Roman" pitchFamily="18" charset="0"/>
              </a:rPr>
              <a:t> и </a:t>
            </a:r>
            <a:r>
              <a:rPr lang="ru-RU" sz="2000" b="1" i="1" dirty="0" smtClean="0">
                <a:latin typeface="Times New Roman" pitchFamily="18" charset="0"/>
                <a:cs typeface="Times New Roman" pitchFamily="18" charset="0"/>
              </a:rPr>
              <a:t>A</a:t>
            </a:r>
            <a:r>
              <a:rPr lang="ru-RU" sz="2000" b="1" baseline="-25000" dirty="0" smtClean="0">
                <a:latin typeface="Times New Roman" pitchFamily="18" charset="0"/>
                <a:cs typeface="Times New Roman" pitchFamily="18" charset="0"/>
              </a:rPr>
              <a:t>2</a:t>
            </a:r>
            <a:r>
              <a:rPr lang="ru-RU" sz="2000" b="1" dirty="0" smtClean="0">
                <a:latin typeface="Times New Roman" pitchFamily="18" charset="0"/>
                <a:cs typeface="Times New Roman" pitchFamily="18" charset="0"/>
              </a:rPr>
              <a:t> (</a:t>
            </a:r>
            <a:r>
              <a:rPr lang="ru-RU" sz="2000" b="1" i="1" dirty="0" smtClean="0">
                <a:latin typeface="Times New Roman" pitchFamily="18" charset="0"/>
                <a:cs typeface="Times New Roman" pitchFamily="18" charset="0"/>
              </a:rPr>
              <a:t>A</a:t>
            </a:r>
            <a:r>
              <a:rPr lang="ru-RU" sz="2000" b="1" dirty="0" smtClean="0">
                <a:latin typeface="Times New Roman" pitchFamily="18" charset="0"/>
                <a:cs typeface="Times New Roman" pitchFamily="18" charset="0"/>
              </a:rPr>
              <a:t> = </a:t>
            </a:r>
            <a:r>
              <a:rPr lang="ru-RU" sz="2000" b="1" i="1" dirty="0" smtClean="0">
                <a:latin typeface="Times New Roman" pitchFamily="18" charset="0"/>
                <a:cs typeface="Times New Roman" pitchFamily="18" charset="0"/>
              </a:rPr>
              <a:t>A</a:t>
            </a:r>
            <a:r>
              <a:rPr lang="ru-RU" sz="2000" b="1" baseline="-25000" dirty="0" smtClean="0">
                <a:latin typeface="Times New Roman" pitchFamily="18" charset="0"/>
                <a:cs typeface="Times New Roman" pitchFamily="18" charset="0"/>
              </a:rPr>
              <a:t>1</a:t>
            </a:r>
            <a:r>
              <a:rPr lang="ru-RU" sz="2000" b="1" dirty="0" smtClean="0">
                <a:latin typeface="Times New Roman" pitchFamily="18" charset="0"/>
                <a:cs typeface="Times New Roman" pitchFamily="18" charset="0"/>
              </a:rPr>
              <a:t> + </a:t>
            </a:r>
            <a:r>
              <a:rPr lang="ru-RU" sz="2000" b="1" i="1" dirty="0" smtClean="0">
                <a:latin typeface="Times New Roman" pitchFamily="18" charset="0"/>
                <a:cs typeface="Times New Roman" pitchFamily="18" charset="0"/>
              </a:rPr>
              <a:t>A</a:t>
            </a:r>
            <a:r>
              <a:rPr lang="ru-RU" sz="2000" b="1" baseline="-25000" dirty="0" smtClean="0">
                <a:latin typeface="Times New Roman" pitchFamily="18" charset="0"/>
                <a:cs typeface="Times New Roman" pitchFamily="18" charset="0"/>
              </a:rPr>
              <a:t>2</a:t>
            </a:r>
            <a:r>
              <a:rPr lang="ru-RU" sz="2000" b="1" dirty="0" smtClean="0">
                <a:latin typeface="Times New Roman" pitchFamily="18" charset="0"/>
                <a:cs typeface="Times New Roman" pitchFamily="18" charset="0"/>
              </a:rPr>
              <a:t>) от общего центра масс. Тогда мы получим второе уравнение:</a:t>
            </a:r>
          </a:p>
          <a:p>
            <a:endParaRPr lang="ru-RU" sz="2000" b="1" dirty="0" smtClean="0">
              <a:latin typeface="Times New Roman" pitchFamily="18" charset="0"/>
              <a:cs typeface="Times New Roman" pitchFamily="18" charset="0"/>
            </a:endParaRPr>
          </a:p>
          <a:p>
            <a:endParaRPr lang="ru-RU" sz="2000" b="1" dirty="0" smtClean="0">
              <a:latin typeface="Times New Roman" pitchFamily="18" charset="0"/>
              <a:cs typeface="Times New Roman" pitchFamily="18" charset="0"/>
            </a:endParaRPr>
          </a:p>
          <a:p>
            <a:r>
              <a:rPr lang="ru-RU" sz="2000" b="1" dirty="0" smtClean="0">
                <a:latin typeface="Times New Roman" pitchFamily="18" charset="0"/>
                <a:cs typeface="Times New Roman" pitchFamily="18" charset="0"/>
              </a:rPr>
              <a:t>Решая систему двух уравнений, можно вычислить массу каждой звезды.</a:t>
            </a:r>
          </a:p>
          <a:p>
            <a:endParaRPr lang="ru-RU" sz="2000" b="1" dirty="0">
              <a:latin typeface="Times New Roman" pitchFamily="18" charset="0"/>
              <a:cs typeface="Times New Roman" pitchFamily="18" charset="0"/>
            </a:endParaRPr>
          </a:p>
        </p:txBody>
      </p:sp>
      <p:pic>
        <p:nvPicPr>
          <p:cNvPr id="6" name="Picture 2"/>
          <p:cNvPicPr>
            <a:picLocks noChangeAspect="1" noChangeArrowheads="1"/>
          </p:cNvPicPr>
          <p:nvPr/>
        </p:nvPicPr>
        <p:blipFill>
          <a:blip r:embed="rId4">
            <a:lum bright="-20000" contrast="30000"/>
          </a:blip>
          <a:srcRect l="37711" t="19043" r="40234" b="74065"/>
          <a:stretch>
            <a:fillRect/>
          </a:stretch>
        </p:blipFill>
        <p:spPr bwMode="auto">
          <a:xfrm>
            <a:off x="5072066" y="1357298"/>
            <a:ext cx="4000496" cy="1000109"/>
          </a:xfrm>
          <a:prstGeom prst="rect">
            <a:avLst/>
          </a:prstGeom>
          <a:noFill/>
          <a:ln w="28575">
            <a:solidFill>
              <a:srgbClr val="C00000"/>
            </a:solidFill>
            <a:miter lim="800000"/>
            <a:headEnd/>
            <a:tailEnd/>
          </a:ln>
          <a:effectLst/>
        </p:spPr>
      </p:pic>
      <p:pic>
        <p:nvPicPr>
          <p:cNvPr id="7" name="Picture 2"/>
          <p:cNvPicPr>
            <a:picLocks noChangeAspect="1" noChangeArrowheads="1"/>
          </p:cNvPicPr>
          <p:nvPr/>
        </p:nvPicPr>
        <p:blipFill>
          <a:blip r:embed="rId4">
            <a:lum bright="-20000" contrast="30000"/>
          </a:blip>
          <a:srcRect l="40468" t="44642" r="44172" b="48958"/>
          <a:stretch>
            <a:fillRect/>
          </a:stretch>
        </p:blipFill>
        <p:spPr bwMode="auto">
          <a:xfrm>
            <a:off x="6357918" y="4000528"/>
            <a:ext cx="2786082" cy="928670"/>
          </a:xfrm>
          <a:prstGeom prst="rect">
            <a:avLst/>
          </a:prstGeom>
          <a:noFill/>
          <a:ln w="9525">
            <a:solidFill>
              <a:srgbClr val="C00000"/>
            </a:solidFill>
            <a:miter lim="800000"/>
            <a:headEnd/>
            <a:tailEnd/>
          </a:ln>
          <a:effectLst/>
        </p:spPr>
      </p:pic>
      <p:pic>
        <p:nvPicPr>
          <p:cNvPr id="8" name="Picture 2"/>
          <p:cNvPicPr>
            <a:picLocks noChangeAspect="1" noChangeArrowheads="1"/>
          </p:cNvPicPr>
          <p:nvPr/>
        </p:nvPicPr>
        <p:blipFill>
          <a:blip r:embed="rId4">
            <a:lum bright="-20000" contrast="30000"/>
          </a:blip>
          <a:srcRect l="41256" t="59411" r="44566" b="35174"/>
          <a:stretch>
            <a:fillRect/>
          </a:stretch>
        </p:blipFill>
        <p:spPr bwMode="auto">
          <a:xfrm>
            <a:off x="6500826" y="5572140"/>
            <a:ext cx="2571768" cy="785818"/>
          </a:xfrm>
          <a:prstGeom prst="rect">
            <a:avLst/>
          </a:prstGeom>
          <a:noFill/>
          <a:ln w="9525">
            <a:solidFill>
              <a:srgbClr val="C00000"/>
            </a:solidFill>
            <a:miter lim="800000"/>
            <a:headEnd/>
            <a:tailEnd/>
          </a:ln>
          <a:effectLst/>
        </p:spPr>
      </p:pic>
    </p:spTree>
    <p:extLst>
      <p:ext uri="{BB962C8B-B14F-4D97-AF65-F5344CB8AC3E}">
        <p14:creationId xmlns:p14="http://schemas.microsoft.com/office/powerpoint/2010/main" xmlns="" val="3477844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up)">
                                      <p:cBhvr>
                                        <p:cTn id="7" dur="2000"/>
                                        <p:tgtEl>
                                          <p:spTgt spid="5">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push.wav"/>
                                        </p:tgtEl>
                                      </p:cMediaNode>
                                    </p:audio>
                                  </p:sub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0-#ppt_w/2"/>
                                          </p:val>
                                        </p:tav>
                                        <p:tav tm="100000">
                                          <p:val>
                                            <p:strVal val="#ppt_x"/>
                                          </p:val>
                                        </p:tav>
                                      </p:tavLst>
                                    </p:anim>
                                    <p:anim calcmode="lin" valueType="num">
                                      <p:cBhvr additive="base">
                                        <p:cTn id="13" dur="500" fill="hold"/>
                                        <p:tgtEl>
                                          <p:spTgt spid="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explode.wav"/>
                                        </p:tgtEl>
                                      </p:cMediaNode>
                                    </p:audio>
                                  </p:sub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5">
                                            <p:txEl>
                                              <p:pRg st="4" end="4"/>
                                            </p:txEl>
                                          </p:spTgt>
                                        </p:tgtEl>
                                        <p:attrNameLst>
                                          <p:attrName>style.visibility</p:attrName>
                                        </p:attrNameLst>
                                      </p:cBhvr>
                                      <p:to>
                                        <p:strVal val="visible"/>
                                      </p:to>
                                    </p:set>
                                    <p:animEffect transition="in" filter="wipe(up)">
                                      <p:cBhvr>
                                        <p:cTn id="18" dur="2000"/>
                                        <p:tgtEl>
                                          <p:spTgt spid="5">
                                            <p:txEl>
                                              <p:pRg st="4" end="4"/>
                                            </p:txEl>
                                          </p:spTgt>
                                        </p:tgtEl>
                                      </p:cBhvr>
                                    </p:animEffect>
                                  </p:childTnLst>
                                  <p:subTnLst>
                                    <p:audio>
                                      <p:cMediaNode>
                                        <p:cTn display="0" masterRel="sameClick">
                                          <p:stCondLst>
                                            <p:cond evt="begin" delay="0">
                                              <p:tn val="16"/>
                                            </p:cond>
                                          </p:stCondLst>
                                          <p:endCondLst>
                                            <p:cond evt="onStopAudio" delay="0">
                                              <p:tgtEl>
                                                <p:sldTgt/>
                                              </p:tgtEl>
                                            </p:cond>
                                          </p:endCondLst>
                                        </p:cTn>
                                        <p:tgtEl>
                                          <p:sndTgt r:embed="rId2" name="push.wav"/>
                                        </p:tgtEl>
                                      </p:cMediaNode>
                                    </p:audio>
                                  </p:subTnLst>
                                </p:cTn>
                              </p:par>
                            </p:childTnLst>
                          </p:cTn>
                        </p:par>
                      </p:childTnLst>
                    </p:cTn>
                  </p:par>
                  <p:par>
                    <p:cTn id="19" fill="hold">
                      <p:stCondLst>
                        <p:cond delay="indefinite"/>
                      </p:stCondLst>
                      <p:childTnLst>
                        <p:par>
                          <p:cTn id="20" fill="hold">
                            <p:stCondLst>
                              <p:cond delay="0"/>
                            </p:stCondLst>
                            <p:childTnLst>
                              <p:par>
                                <p:cTn id="21" presetID="2" presetClass="entr" presetSubtype="2"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1+#ppt_w/2"/>
                                          </p:val>
                                        </p:tav>
                                        <p:tav tm="100000">
                                          <p:val>
                                            <p:strVal val="#ppt_x"/>
                                          </p:val>
                                        </p:tav>
                                      </p:tavLst>
                                    </p:anim>
                                    <p:anim calcmode="lin" valueType="num">
                                      <p:cBhvr additive="base">
                                        <p:cTn id="24" dur="500" fill="hold"/>
                                        <p:tgtEl>
                                          <p:spTgt spid="7"/>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1"/>
                                            </p:cond>
                                          </p:stCondLst>
                                          <p:endCondLst>
                                            <p:cond evt="onStopAudio" delay="0">
                                              <p:tgtEl>
                                                <p:sldTgt/>
                                              </p:tgtEl>
                                            </p:cond>
                                          </p:endCondLst>
                                        </p:cTn>
                                        <p:tgtEl>
                                          <p:sndTgt r:embed="rId3" name="explode.wav"/>
                                        </p:tgtEl>
                                      </p:cMediaNode>
                                    </p:audio>
                                  </p:sub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5">
                                            <p:txEl>
                                              <p:pRg st="7" end="7"/>
                                            </p:txEl>
                                          </p:spTgt>
                                        </p:tgtEl>
                                        <p:attrNameLst>
                                          <p:attrName>style.visibility</p:attrName>
                                        </p:attrNameLst>
                                      </p:cBhvr>
                                      <p:to>
                                        <p:strVal val="visible"/>
                                      </p:to>
                                    </p:set>
                                    <p:animEffect transition="in" filter="wipe(up)">
                                      <p:cBhvr>
                                        <p:cTn id="29" dur="2000"/>
                                        <p:tgtEl>
                                          <p:spTgt spid="5">
                                            <p:txEl>
                                              <p:pRg st="7" end="7"/>
                                            </p:txEl>
                                          </p:spTgt>
                                        </p:tgtEl>
                                      </p:cBhvr>
                                    </p:animEffect>
                                  </p:childTnLst>
                                  <p:subTnLst>
                                    <p:audio>
                                      <p:cMediaNode>
                                        <p:cTn display="0" masterRel="sameClick">
                                          <p:stCondLst>
                                            <p:cond evt="begin" delay="0">
                                              <p:tn val="27"/>
                                            </p:cond>
                                          </p:stCondLst>
                                          <p:endCondLst>
                                            <p:cond evt="onStopAudio" delay="0">
                                              <p:tgtEl>
                                                <p:sldTgt/>
                                              </p:tgtEl>
                                            </p:cond>
                                          </p:endCondLst>
                                        </p:cTn>
                                        <p:tgtEl>
                                          <p:sndTgt r:embed="rId2" name="push.wav"/>
                                        </p:tgtEl>
                                      </p:cMediaNode>
                                    </p:audio>
                                  </p:subTnLst>
                                </p:cTn>
                              </p:par>
                            </p:childTnLst>
                          </p:cTn>
                        </p:par>
                      </p:childTnLst>
                    </p:cTn>
                  </p:par>
                  <p:par>
                    <p:cTn id="30" fill="hold">
                      <p:stCondLst>
                        <p:cond delay="indefinite"/>
                      </p:stCondLst>
                      <p:childTnLst>
                        <p:par>
                          <p:cTn id="31" fill="hold">
                            <p:stCondLst>
                              <p:cond delay="0"/>
                            </p:stCondLst>
                            <p:childTnLst>
                              <p:par>
                                <p:cTn id="32" presetID="2" presetClass="entr" presetSubtype="8" fill="hold" nodeType="click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additive="base">
                                        <p:cTn id="34" dur="500" fill="hold"/>
                                        <p:tgtEl>
                                          <p:spTgt spid="8"/>
                                        </p:tgtEl>
                                        <p:attrNameLst>
                                          <p:attrName>ppt_x</p:attrName>
                                        </p:attrNameLst>
                                      </p:cBhvr>
                                      <p:tavLst>
                                        <p:tav tm="0">
                                          <p:val>
                                            <p:strVal val="0-#ppt_w/2"/>
                                          </p:val>
                                        </p:tav>
                                        <p:tav tm="100000">
                                          <p:val>
                                            <p:strVal val="#ppt_x"/>
                                          </p:val>
                                        </p:tav>
                                      </p:tavLst>
                                    </p:anim>
                                    <p:anim calcmode="lin" valueType="num">
                                      <p:cBhvr additive="base">
                                        <p:cTn id="35" dur="500" fill="hold"/>
                                        <p:tgtEl>
                                          <p:spTgt spid="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2"/>
                                            </p:cond>
                                          </p:stCondLst>
                                          <p:endCondLst>
                                            <p:cond evt="onStopAudio" delay="0">
                                              <p:tgtEl>
                                                <p:sldTgt/>
                                              </p:tgtEl>
                                            </p:cond>
                                          </p:endCondLst>
                                        </p:cTn>
                                        <p:tgtEl>
                                          <p:sndTgt r:embed="rId3" name="explode.wav"/>
                                        </p:tgtEl>
                                      </p:cMediaNode>
                                    </p:audio>
                                  </p:subTnLst>
                                </p:cTn>
                              </p:par>
                            </p:childTnLst>
                          </p:cTn>
                        </p:par>
                      </p:childTnLst>
                    </p:cTn>
                  </p:par>
                  <p:par>
                    <p:cTn id="36" fill="hold">
                      <p:stCondLst>
                        <p:cond delay="indefinite"/>
                      </p:stCondLst>
                      <p:childTnLst>
                        <p:par>
                          <p:cTn id="37" fill="hold">
                            <p:stCondLst>
                              <p:cond delay="0"/>
                            </p:stCondLst>
                            <p:childTnLst>
                              <p:par>
                                <p:cTn id="38" presetID="22" presetClass="entr" presetSubtype="1" fill="hold" grpId="0" nodeType="clickEffect">
                                  <p:stCondLst>
                                    <p:cond delay="0"/>
                                  </p:stCondLst>
                                  <p:childTnLst>
                                    <p:set>
                                      <p:cBhvr>
                                        <p:cTn id="39" dur="1" fill="hold">
                                          <p:stCondLst>
                                            <p:cond delay="0"/>
                                          </p:stCondLst>
                                        </p:cTn>
                                        <p:tgtEl>
                                          <p:spTgt spid="5">
                                            <p:txEl>
                                              <p:pRg st="10" end="10"/>
                                            </p:txEl>
                                          </p:spTgt>
                                        </p:tgtEl>
                                        <p:attrNameLst>
                                          <p:attrName>style.visibility</p:attrName>
                                        </p:attrNameLst>
                                      </p:cBhvr>
                                      <p:to>
                                        <p:strVal val="visible"/>
                                      </p:to>
                                    </p:set>
                                    <p:animEffect transition="in" filter="wipe(up)">
                                      <p:cBhvr>
                                        <p:cTn id="40" dur="2000"/>
                                        <p:tgtEl>
                                          <p:spTgt spid="5">
                                            <p:txEl>
                                              <p:pRg st="10" end="10"/>
                                            </p:txEl>
                                          </p:spTgt>
                                        </p:tgtEl>
                                      </p:cBhvr>
                                    </p:animEffect>
                                  </p:childTnLst>
                                  <p:subTnLst>
                                    <p:audio>
                                      <p:cMediaNode>
                                        <p:cTn display="0" masterRel="sameClick">
                                          <p:stCondLst>
                                            <p:cond evt="begin" delay="0">
                                              <p:tn val="38"/>
                                            </p:cond>
                                          </p:stCondLst>
                                          <p:endCondLst>
                                            <p:cond evt="onStopAudio" delay="0">
                                              <p:tgtEl>
                                                <p:sldTgt/>
                                              </p:tgtEl>
                                            </p:cond>
                                          </p:endCondLst>
                                        </p:cTn>
                                        <p:tgtEl>
                                          <p:sndTgt r:embed="rId2" name="pu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8" cstate="print">
            <a:lum bright="-10000" contrast="30000"/>
          </a:blip>
          <a:srcRect l="33421" t="31250" r="51398" b="63126"/>
          <a:stretch>
            <a:fillRect/>
          </a:stretch>
        </p:blipFill>
        <p:spPr bwMode="auto">
          <a:xfrm>
            <a:off x="2000232" y="0"/>
            <a:ext cx="4357718" cy="785794"/>
          </a:xfrm>
          <a:prstGeom prst="rect">
            <a:avLst/>
          </a:prstGeom>
          <a:noFill/>
          <a:ln w="76200">
            <a:solidFill>
              <a:srgbClr val="FF0000"/>
            </a:solidFill>
            <a:miter lim="800000"/>
            <a:headEnd/>
            <a:tailEnd/>
          </a:ln>
          <a:effectLst/>
        </p:spPr>
      </p:pic>
      <p:sp>
        <p:nvSpPr>
          <p:cNvPr id="4" name="Прямоугольник 3"/>
          <p:cNvSpPr/>
          <p:nvPr/>
        </p:nvSpPr>
        <p:spPr>
          <a:xfrm>
            <a:off x="0" y="0"/>
            <a:ext cx="1714480" cy="861774"/>
          </a:xfrm>
          <a:prstGeom prst="rect">
            <a:avLst/>
          </a:prstGeom>
          <a:solidFill>
            <a:schemeClr val="bg2"/>
          </a:solidFill>
        </p:spPr>
        <p:txBody>
          <a:bodyPr wrap="square">
            <a:spAutoFit/>
          </a:bodyPr>
          <a:lstStyle/>
          <a:p>
            <a:pPr algn="ctr">
              <a:lnSpc>
                <a:spcPts val="6500"/>
              </a:lnSpc>
              <a:spcBef>
                <a:spcPts val="600"/>
              </a:spcBef>
            </a:pPr>
            <a:r>
              <a:rPr lang="ru-RU" sz="4800" b="1" dirty="0" smtClean="0">
                <a:solidFill>
                  <a:srgbClr val="FF0000"/>
                </a:solidFill>
                <a:latin typeface="Times New Roman" pitchFamily="18" charset="0"/>
                <a:cs typeface="Times New Roman" pitchFamily="18" charset="0"/>
              </a:rPr>
              <a:t>§ 24</a:t>
            </a:r>
          </a:p>
        </p:txBody>
      </p:sp>
      <p:pic>
        <p:nvPicPr>
          <p:cNvPr id="5" name="Picture 2"/>
          <p:cNvPicPr>
            <a:picLocks noChangeAspect="1" noChangeArrowheads="1"/>
          </p:cNvPicPr>
          <p:nvPr/>
        </p:nvPicPr>
        <p:blipFill>
          <a:blip r:embed="rId8" cstate="print"/>
          <a:srcRect l="32176" t="41216" r="58118" b="56228"/>
          <a:stretch>
            <a:fillRect/>
          </a:stretch>
        </p:blipFill>
        <p:spPr bwMode="auto">
          <a:xfrm>
            <a:off x="6286512" y="928670"/>
            <a:ext cx="2786082" cy="357190"/>
          </a:xfrm>
          <a:prstGeom prst="rect">
            <a:avLst/>
          </a:prstGeom>
          <a:noFill/>
          <a:ln w="76200">
            <a:solidFill>
              <a:srgbClr val="7030A0"/>
            </a:solidFill>
            <a:miter lim="800000"/>
            <a:headEnd/>
            <a:tailEnd/>
          </a:ln>
          <a:effectLst/>
        </p:spPr>
      </p:pic>
      <p:pic>
        <p:nvPicPr>
          <p:cNvPr id="6" name="Picture 2"/>
          <p:cNvPicPr>
            <a:picLocks noChangeAspect="1" noChangeArrowheads="1"/>
          </p:cNvPicPr>
          <p:nvPr/>
        </p:nvPicPr>
        <p:blipFill>
          <a:blip r:embed="rId8" cstate="print">
            <a:lum bright="-10000" contrast="30000"/>
          </a:blip>
          <a:srcRect l="34416" t="36363" r="51149" b="59547"/>
          <a:stretch>
            <a:fillRect/>
          </a:stretch>
        </p:blipFill>
        <p:spPr bwMode="auto">
          <a:xfrm>
            <a:off x="2071670" y="857232"/>
            <a:ext cx="4143404" cy="571480"/>
          </a:xfrm>
          <a:prstGeom prst="rect">
            <a:avLst/>
          </a:prstGeom>
          <a:noFill/>
          <a:ln w="76200">
            <a:solidFill>
              <a:srgbClr val="7030A0"/>
            </a:solidFill>
            <a:miter lim="800000"/>
            <a:headEnd/>
            <a:tailEnd/>
          </a:ln>
          <a:effectLst/>
        </p:spPr>
      </p:pic>
      <p:pic>
        <p:nvPicPr>
          <p:cNvPr id="7" name="Picture 2"/>
          <p:cNvPicPr>
            <a:picLocks noChangeAspect="1" noChangeArrowheads="1"/>
          </p:cNvPicPr>
          <p:nvPr/>
        </p:nvPicPr>
        <p:blipFill>
          <a:blip r:embed="rId8" cstate="print">
            <a:lum bright="-10000" contrast="30000"/>
          </a:blip>
          <a:srcRect l="26701" t="43009" r="62597" b="39868"/>
          <a:stretch>
            <a:fillRect/>
          </a:stretch>
        </p:blipFill>
        <p:spPr bwMode="auto">
          <a:xfrm>
            <a:off x="0" y="1536472"/>
            <a:ext cx="4357686" cy="3749916"/>
          </a:xfrm>
          <a:prstGeom prst="rect">
            <a:avLst/>
          </a:prstGeom>
          <a:noFill/>
          <a:ln w="76200">
            <a:solidFill>
              <a:srgbClr val="7030A0"/>
            </a:solidFill>
            <a:miter lim="800000"/>
            <a:headEnd/>
            <a:tailEnd/>
          </a:ln>
          <a:effectLst/>
        </p:spPr>
      </p:pic>
      <p:pic>
        <p:nvPicPr>
          <p:cNvPr id="8" name="Picture 2"/>
          <p:cNvPicPr>
            <a:picLocks noChangeAspect="1" noChangeArrowheads="1"/>
          </p:cNvPicPr>
          <p:nvPr/>
        </p:nvPicPr>
        <p:blipFill>
          <a:blip r:embed="rId8" cstate="print"/>
          <a:srcRect l="42131" t="43009" r="49523" b="52799"/>
          <a:stretch>
            <a:fillRect/>
          </a:stretch>
        </p:blipFill>
        <p:spPr bwMode="auto">
          <a:xfrm>
            <a:off x="5143504" y="1500173"/>
            <a:ext cx="4000496" cy="646337"/>
          </a:xfrm>
          <a:prstGeom prst="rect">
            <a:avLst/>
          </a:prstGeom>
          <a:noFill/>
          <a:ln w="76200">
            <a:solidFill>
              <a:srgbClr val="FFFF00"/>
            </a:solidFill>
            <a:miter lim="800000"/>
            <a:headEnd/>
            <a:tailEnd/>
          </a:ln>
          <a:effectLst/>
        </p:spPr>
      </p:pic>
      <p:pic>
        <p:nvPicPr>
          <p:cNvPr id="10" name="Picture 2"/>
          <p:cNvPicPr>
            <a:picLocks noChangeAspect="1" noChangeArrowheads="1"/>
          </p:cNvPicPr>
          <p:nvPr/>
        </p:nvPicPr>
        <p:blipFill>
          <a:blip r:embed="rId8" cstate="print">
            <a:lum bright="-10000" contrast="30000"/>
          </a:blip>
          <a:srcRect l="28194" t="58858" r="64837" b="32199"/>
          <a:stretch>
            <a:fillRect/>
          </a:stretch>
        </p:blipFill>
        <p:spPr bwMode="auto">
          <a:xfrm>
            <a:off x="1214414" y="5143512"/>
            <a:ext cx="2000264" cy="1249586"/>
          </a:xfrm>
          <a:prstGeom prst="rect">
            <a:avLst/>
          </a:prstGeom>
          <a:noFill/>
          <a:ln w="76200">
            <a:solidFill>
              <a:srgbClr val="7030A0"/>
            </a:solidFill>
            <a:miter lim="800000"/>
            <a:headEnd/>
            <a:tailEnd/>
          </a:ln>
          <a:effectLst/>
        </p:spPr>
      </p:pic>
      <p:pic>
        <p:nvPicPr>
          <p:cNvPr id="12" name="Picture 2"/>
          <p:cNvPicPr>
            <a:picLocks noChangeAspect="1" noChangeArrowheads="1"/>
          </p:cNvPicPr>
          <p:nvPr/>
        </p:nvPicPr>
        <p:blipFill>
          <a:blip r:embed="rId8" cstate="print">
            <a:lum bright="-10000" contrast="30000"/>
          </a:blip>
          <a:srcRect l="44371" t="47862" r="46918" b="35777"/>
          <a:stretch>
            <a:fillRect/>
          </a:stretch>
        </p:blipFill>
        <p:spPr bwMode="auto">
          <a:xfrm>
            <a:off x="5143504" y="2143116"/>
            <a:ext cx="4000496" cy="2643206"/>
          </a:xfrm>
          <a:prstGeom prst="rect">
            <a:avLst/>
          </a:prstGeom>
          <a:noFill/>
          <a:ln w="76200">
            <a:solidFill>
              <a:srgbClr val="7030A0"/>
            </a:solidFill>
            <a:miter lim="800000"/>
            <a:headEnd/>
            <a:tailEnd/>
          </a:ln>
          <a:effectLst/>
        </p:spPr>
      </p:pic>
      <p:pic>
        <p:nvPicPr>
          <p:cNvPr id="13" name="Picture 2"/>
          <p:cNvPicPr>
            <a:picLocks noChangeAspect="1" noChangeArrowheads="1"/>
          </p:cNvPicPr>
          <p:nvPr/>
        </p:nvPicPr>
        <p:blipFill>
          <a:blip r:embed="rId8" cstate="print"/>
          <a:srcRect l="45367" t="63711" r="48909" b="27598"/>
          <a:stretch>
            <a:fillRect/>
          </a:stretch>
        </p:blipFill>
        <p:spPr bwMode="auto">
          <a:xfrm>
            <a:off x="7500926" y="4714884"/>
            <a:ext cx="1643074" cy="1214446"/>
          </a:xfrm>
          <a:prstGeom prst="rect">
            <a:avLst/>
          </a:prstGeom>
          <a:noFill/>
          <a:ln w="76200">
            <a:solidFill>
              <a:srgbClr val="FFFF00"/>
            </a:solidFill>
            <a:miter lim="800000"/>
            <a:headEnd/>
            <a:tailEnd/>
          </a:ln>
          <a:effectLst/>
        </p:spPr>
      </p:pic>
      <p:pic>
        <p:nvPicPr>
          <p:cNvPr id="14" name="Picture 2"/>
          <p:cNvPicPr>
            <a:picLocks noChangeAspect="1" noChangeArrowheads="1"/>
          </p:cNvPicPr>
          <p:nvPr/>
        </p:nvPicPr>
        <p:blipFill>
          <a:blip r:embed="rId8" cstate="print">
            <a:lum bright="-10000" contrast="30000"/>
          </a:blip>
          <a:srcRect l="32674" t="69595" r="54135" b="20440"/>
          <a:stretch>
            <a:fillRect/>
          </a:stretch>
        </p:blipFill>
        <p:spPr bwMode="auto">
          <a:xfrm>
            <a:off x="6500826" y="6072206"/>
            <a:ext cx="2643174" cy="972068"/>
          </a:xfrm>
          <a:prstGeom prst="rect">
            <a:avLst/>
          </a:prstGeom>
          <a:noFill/>
          <a:ln w="76200">
            <a:solidFill>
              <a:srgbClr val="365D21"/>
            </a:solidFill>
            <a:miter lim="800000"/>
            <a:headEnd/>
            <a:tailEnd/>
          </a:ln>
          <a:effectLst/>
        </p:spPr>
      </p:pic>
      <p:pic>
        <p:nvPicPr>
          <p:cNvPr id="11" name="Picture 2"/>
          <p:cNvPicPr>
            <a:picLocks noChangeAspect="1" noChangeArrowheads="1"/>
          </p:cNvPicPr>
          <p:nvPr/>
        </p:nvPicPr>
        <p:blipFill>
          <a:blip r:embed="rId8" cstate="print">
            <a:lum bright="-10000" contrast="30000"/>
          </a:blip>
          <a:srcRect l="37403" t="46077" r="55629" b="30916"/>
          <a:stretch>
            <a:fillRect/>
          </a:stretch>
        </p:blipFill>
        <p:spPr bwMode="auto">
          <a:xfrm>
            <a:off x="2786050" y="2214554"/>
            <a:ext cx="3571900" cy="4707254"/>
          </a:xfrm>
          <a:prstGeom prst="rect">
            <a:avLst/>
          </a:prstGeom>
          <a:noFill/>
          <a:ln w="12700">
            <a:solidFill>
              <a:srgbClr val="FF0000"/>
            </a:solidFill>
            <a:miter lim="800000"/>
            <a:headEnd/>
            <a:tailEnd/>
          </a:ln>
          <a:effectLst/>
        </p:spPr>
      </p:pic>
      <p:sp>
        <p:nvSpPr>
          <p:cNvPr id="9" name="Скругленный прямоугольник 8"/>
          <p:cNvSpPr/>
          <p:nvPr/>
        </p:nvSpPr>
        <p:spPr bwMode="auto">
          <a:xfrm>
            <a:off x="2786050" y="2214554"/>
            <a:ext cx="3571900" cy="4643446"/>
          </a:xfrm>
          <a:prstGeom prst="roundRect">
            <a:avLst/>
          </a:prstGeom>
          <a:noFill/>
          <a:ln w="76200">
            <a:solidFill>
              <a:srgbClr val="0000FF"/>
            </a:solidFill>
            <a:round/>
            <a:headEnd/>
            <a:tailEnd type="triangle" w="med" len="med"/>
          </a:ln>
        </p:spPr>
        <p:txBody>
          <a:bodyPr vert="horz" wrap="square" lIns="91440" tIns="45720" rIns="91440" bIns="45720" numCol="1" rtlCol="0" anchor="t" anchorCtr="0" compatLnSpc="1">
            <a:prstTxWarp prst="textNoShape">
              <a:avLst/>
            </a:prstTxWarp>
          </a:bodyPr>
          <a:lstStyle/>
          <a:p>
            <a:pPr algn="ctr"/>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3074"/>
                                        </p:tgtEl>
                                        <p:attrNameLst>
                                          <p:attrName>style.visibility</p:attrName>
                                        </p:attrNameLst>
                                      </p:cBhvr>
                                      <p:to>
                                        <p:strVal val="visible"/>
                                      </p:to>
                                    </p:set>
                                    <p:animEffect transition="in" filter="wipe(left)">
                                      <p:cBhvr>
                                        <p:cTn id="14" dur="2000"/>
                                        <p:tgtEl>
                                          <p:spTgt spid="3074"/>
                                        </p:tgtEl>
                                      </p:cBhvr>
                                    </p:animEffect>
                                  </p:childTnLst>
                                  <p:subTnLst>
                                    <p:audio>
                                      <p:cMediaNode>
                                        <p:cTn display="0" masterRel="sameClick">
                                          <p:stCondLst>
                                            <p:cond evt="begin" delay="0">
                                              <p:tn val="12"/>
                                            </p:cond>
                                          </p:stCondLst>
                                          <p:endCondLst>
                                            <p:cond evt="onStopAudio" delay="0">
                                              <p:tgtEl>
                                                <p:sldTgt/>
                                              </p:tgtEl>
                                            </p:cond>
                                          </p:endCondLst>
                                        </p:cTn>
                                        <p:tgtEl>
                                          <p:sndTgt r:embed="rId2" name="push.wav"/>
                                        </p:tgtEl>
                                      </p:cMediaNode>
                                    </p:audio>
                                  </p:sub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left)">
                                      <p:cBhvr>
                                        <p:cTn id="19" dur="2000"/>
                                        <p:tgtEl>
                                          <p:spTgt spid="6"/>
                                        </p:tgtEl>
                                      </p:cBhvr>
                                    </p:animEffect>
                                  </p:childTnLst>
                                  <p:subTnLst>
                                    <p:audio>
                                      <p:cMediaNode>
                                        <p:cTn display="0" masterRel="sameClick">
                                          <p:stCondLst>
                                            <p:cond evt="begin" delay="0">
                                              <p:tn val="17"/>
                                            </p:cond>
                                          </p:stCondLst>
                                          <p:endCondLst>
                                            <p:cond evt="onStopAudio" delay="0">
                                              <p:tgtEl>
                                                <p:sldTgt/>
                                              </p:tgtEl>
                                            </p:cond>
                                          </p:endCondLst>
                                        </p:cTn>
                                        <p:tgtEl>
                                          <p:sndTgt r:embed="rId3" name="wind.wav"/>
                                        </p:tgtEl>
                                      </p:cMediaNode>
                                    </p:audio>
                                  </p:sub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left)">
                                      <p:cBhvr>
                                        <p:cTn id="24" dur="2000"/>
                                        <p:tgtEl>
                                          <p:spTgt spid="5"/>
                                        </p:tgtEl>
                                      </p:cBhvr>
                                    </p:animEffect>
                                  </p:childTnLst>
                                  <p:subTnLst>
                                    <p:audio>
                                      <p:cMediaNode>
                                        <p:cTn display="0" masterRel="sameClick">
                                          <p:stCondLst>
                                            <p:cond evt="begin" delay="0">
                                              <p:tn val="22"/>
                                            </p:cond>
                                          </p:stCondLst>
                                          <p:endCondLst>
                                            <p:cond evt="onStopAudio" delay="0">
                                              <p:tgtEl>
                                                <p:sldTgt/>
                                              </p:tgtEl>
                                            </p:cond>
                                          </p:endCondLst>
                                        </p:cTn>
                                        <p:tgtEl>
                                          <p:sndTgt r:embed="rId3" name="wind.wav"/>
                                        </p:tgtEl>
                                      </p:cMediaNode>
                                    </p:audio>
                                  </p:sub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ipe(up)">
                                      <p:cBhvr>
                                        <p:cTn id="29" dur="2000"/>
                                        <p:tgtEl>
                                          <p:spTgt spid="7"/>
                                        </p:tgtEl>
                                      </p:cBhvr>
                                    </p:animEffect>
                                  </p:childTnLst>
                                  <p:subTnLst>
                                    <p:audio>
                                      <p:cMediaNode>
                                        <p:cTn display="0" masterRel="sameClick">
                                          <p:stCondLst>
                                            <p:cond evt="begin" delay="0">
                                              <p:tn val="27"/>
                                            </p:cond>
                                          </p:stCondLst>
                                          <p:endCondLst>
                                            <p:cond evt="onStopAudio" delay="0">
                                              <p:tgtEl>
                                                <p:sldTgt/>
                                              </p:tgtEl>
                                            </p:cond>
                                          </p:endCondLst>
                                        </p:cTn>
                                        <p:tgtEl>
                                          <p:sndTgt r:embed="rId4" name="voltage.wav"/>
                                        </p:tgtEl>
                                      </p:cMediaNode>
                                    </p:audio>
                                  </p:sub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10"/>
                                        </p:tgtEl>
                                        <p:attrNameLst>
                                          <p:attrName>style.visibility</p:attrName>
                                        </p:attrNameLst>
                                      </p:cBhvr>
                                      <p:to>
                                        <p:strVal val="visible"/>
                                      </p:to>
                                    </p:set>
                                    <p:anim calcmode="lin" valueType="num">
                                      <p:cBhvr additive="base">
                                        <p:cTn id="34" dur="500" fill="hold"/>
                                        <p:tgtEl>
                                          <p:spTgt spid="10"/>
                                        </p:tgtEl>
                                        <p:attrNameLst>
                                          <p:attrName>ppt_x</p:attrName>
                                        </p:attrNameLst>
                                      </p:cBhvr>
                                      <p:tavLst>
                                        <p:tav tm="0">
                                          <p:val>
                                            <p:strVal val="#ppt_x"/>
                                          </p:val>
                                        </p:tav>
                                        <p:tav tm="100000">
                                          <p:val>
                                            <p:strVal val="#ppt_x"/>
                                          </p:val>
                                        </p:tav>
                                      </p:tavLst>
                                    </p:anim>
                                    <p:anim calcmode="lin" valueType="num">
                                      <p:cBhvr additive="base">
                                        <p:cTn id="35" dur="500" fill="hold"/>
                                        <p:tgtEl>
                                          <p:spTgt spid="1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2"/>
                                            </p:cond>
                                          </p:stCondLst>
                                          <p:endCondLst>
                                            <p:cond evt="onStopAudio" delay="0">
                                              <p:tgtEl>
                                                <p:sldTgt/>
                                              </p:tgtEl>
                                            </p:cond>
                                          </p:endCondLst>
                                        </p:cTn>
                                        <p:tgtEl>
                                          <p:sndTgt r:embed="rId4" name="voltage.wav"/>
                                        </p:tgtEl>
                                      </p:cMediaNode>
                                    </p:audio>
                                  </p:sub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wipe(left)">
                                      <p:cBhvr>
                                        <p:cTn id="40" dur="2000"/>
                                        <p:tgtEl>
                                          <p:spTgt spid="8"/>
                                        </p:tgtEl>
                                      </p:cBhvr>
                                    </p:animEffect>
                                  </p:childTnLst>
                                  <p:subTnLst>
                                    <p:audio>
                                      <p:cMediaNode>
                                        <p:cTn display="0" masterRel="sameClick">
                                          <p:stCondLst>
                                            <p:cond evt="begin" delay="0">
                                              <p:tn val="38"/>
                                            </p:cond>
                                          </p:stCondLst>
                                          <p:endCondLst>
                                            <p:cond evt="onStopAudio" delay="0">
                                              <p:tgtEl>
                                                <p:sldTgt/>
                                              </p:tgtEl>
                                            </p:cond>
                                          </p:endCondLst>
                                        </p:cTn>
                                        <p:tgtEl>
                                          <p:sndTgt r:embed="rId5" name="chimes.wav"/>
                                        </p:tgtEl>
                                      </p:cMediaNode>
                                    </p:audio>
                                  </p:sub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wipe(left)">
                                      <p:cBhvr>
                                        <p:cTn id="45" dur="2000"/>
                                        <p:tgtEl>
                                          <p:spTgt spid="12"/>
                                        </p:tgtEl>
                                      </p:cBhvr>
                                    </p:animEffect>
                                  </p:childTnLst>
                                  <p:subTnLst>
                                    <p:audio>
                                      <p:cMediaNode>
                                        <p:cTn display="0" masterRel="sameClick">
                                          <p:stCondLst>
                                            <p:cond evt="begin" delay="0">
                                              <p:tn val="43"/>
                                            </p:cond>
                                          </p:stCondLst>
                                          <p:endCondLst>
                                            <p:cond evt="onStopAudio" delay="0">
                                              <p:tgtEl>
                                                <p:sldTgt/>
                                              </p:tgtEl>
                                            </p:cond>
                                          </p:endCondLst>
                                        </p:cTn>
                                        <p:tgtEl>
                                          <p:sndTgt r:embed="rId5" name="chimes.wav"/>
                                        </p:tgtEl>
                                      </p:cMediaNode>
                                    </p:audio>
                                  </p:sub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13"/>
                                        </p:tgtEl>
                                        <p:attrNameLst>
                                          <p:attrName>style.visibility</p:attrName>
                                        </p:attrNameLst>
                                      </p:cBhvr>
                                      <p:to>
                                        <p:strVal val="visible"/>
                                      </p:to>
                                    </p:set>
                                    <p:anim calcmode="lin" valueType="num">
                                      <p:cBhvr additive="base">
                                        <p:cTn id="50" dur="500" fill="hold"/>
                                        <p:tgtEl>
                                          <p:spTgt spid="13"/>
                                        </p:tgtEl>
                                        <p:attrNameLst>
                                          <p:attrName>ppt_x</p:attrName>
                                        </p:attrNameLst>
                                      </p:cBhvr>
                                      <p:tavLst>
                                        <p:tav tm="0">
                                          <p:val>
                                            <p:strVal val="#ppt_x"/>
                                          </p:val>
                                        </p:tav>
                                        <p:tav tm="100000">
                                          <p:val>
                                            <p:strVal val="#ppt_x"/>
                                          </p:val>
                                        </p:tav>
                                      </p:tavLst>
                                    </p:anim>
                                    <p:anim calcmode="lin" valueType="num">
                                      <p:cBhvr additive="base">
                                        <p:cTn id="51" dur="500" fill="hold"/>
                                        <p:tgtEl>
                                          <p:spTgt spid="1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48"/>
                                            </p:cond>
                                          </p:stCondLst>
                                          <p:endCondLst>
                                            <p:cond evt="onStopAudio" delay="0">
                                              <p:tgtEl>
                                                <p:sldTgt/>
                                              </p:tgtEl>
                                            </p:cond>
                                          </p:endCondLst>
                                        </p:cTn>
                                        <p:tgtEl>
                                          <p:sndTgt r:embed="rId5" name="chimes.wav"/>
                                        </p:tgtEl>
                                      </p:cMediaNode>
                                    </p:audio>
                                  </p:subTnLst>
                                </p:cTn>
                              </p:par>
                            </p:childTnLst>
                          </p:cTn>
                        </p:par>
                      </p:childTnLst>
                    </p:cTn>
                  </p:par>
                  <p:par>
                    <p:cTn id="52" fill="hold">
                      <p:stCondLst>
                        <p:cond delay="indefinite"/>
                      </p:stCondLst>
                      <p:childTnLst>
                        <p:par>
                          <p:cTn id="53" fill="hold">
                            <p:stCondLst>
                              <p:cond delay="0"/>
                            </p:stCondLst>
                            <p:childTnLst>
                              <p:par>
                                <p:cTn id="54" presetID="22" presetClass="entr" presetSubtype="1" fill="hold" nodeType="clickEffect">
                                  <p:stCondLst>
                                    <p:cond delay="0"/>
                                  </p:stCondLst>
                                  <p:childTnLst>
                                    <p:set>
                                      <p:cBhvr>
                                        <p:cTn id="55" dur="1" fill="hold">
                                          <p:stCondLst>
                                            <p:cond delay="0"/>
                                          </p:stCondLst>
                                        </p:cTn>
                                        <p:tgtEl>
                                          <p:spTgt spid="11"/>
                                        </p:tgtEl>
                                        <p:attrNameLst>
                                          <p:attrName>style.visibility</p:attrName>
                                        </p:attrNameLst>
                                      </p:cBhvr>
                                      <p:to>
                                        <p:strVal val="visible"/>
                                      </p:to>
                                    </p:set>
                                    <p:animEffect transition="in" filter="wipe(up)">
                                      <p:cBhvr>
                                        <p:cTn id="56" dur="2000"/>
                                        <p:tgtEl>
                                          <p:spTgt spid="11"/>
                                        </p:tgtEl>
                                      </p:cBhvr>
                                    </p:animEffect>
                                  </p:childTnLst>
                                  <p:subTnLst>
                                    <p:audio>
                                      <p:cMediaNode>
                                        <p:cTn display="0" masterRel="sameClick">
                                          <p:stCondLst>
                                            <p:cond evt="begin" delay="0">
                                              <p:tn val="54"/>
                                            </p:cond>
                                          </p:stCondLst>
                                          <p:endCondLst>
                                            <p:cond evt="onStopAudio" delay="0">
                                              <p:tgtEl>
                                                <p:sldTgt/>
                                              </p:tgtEl>
                                            </p:cond>
                                          </p:endCondLst>
                                        </p:cTn>
                                        <p:tgtEl>
                                          <p:sndTgt r:embed="rId6" name="drumroll.wav"/>
                                        </p:tgtEl>
                                      </p:cMediaNode>
                                    </p:audio>
                                  </p:subTnLst>
                                </p:cTn>
                              </p:par>
                            </p:childTnLst>
                          </p:cTn>
                        </p:par>
                      </p:childTnLst>
                    </p:cTn>
                  </p:par>
                  <p:par>
                    <p:cTn id="57" fill="hold">
                      <p:stCondLst>
                        <p:cond delay="indefinite"/>
                      </p:stCondLst>
                      <p:childTnLst>
                        <p:par>
                          <p:cTn id="58" fill="hold">
                            <p:stCondLst>
                              <p:cond delay="0"/>
                            </p:stCondLst>
                            <p:childTnLst>
                              <p:par>
                                <p:cTn id="59" presetID="22" presetClass="entr" presetSubtype="8" fill="hold" nodeType="clickEffect">
                                  <p:stCondLst>
                                    <p:cond delay="0"/>
                                  </p:stCondLst>
                                  <p:childTnLst>
                                    <p:set>
                                      <p:cBhvr>
                                        <p:cTn id="60" dur="1" fill="hold">
                                          <p:stCondLst>
                                            <p:cond delay="0"/>
                                          </p:stCondLst>
                                        </p:cTn>
                                        <p:tgtEl>
                                          <p:spTgt spid="14"/>
                                        </p:tgtEl>
                                        <p:attrNameLst>
                                          <p:attrName>style.visibility</p:attrName>
                                        </p:attrNameLst>
                                      </p:cBhvr>
                                      <p:to>
                                        <p:strVal val="visible"/>
                                      </p:to>
                                    </p:set>
                                    <p:animEffect transition="in" filter="wipe(left)">
                                      <p:cBhvr>
                                        <p:cTn id="61" dur="2000"/>
                                        <p:tgtEl>
                                          <p:spTgt spid="14"/>
                                        </p:tgtEl>
                                      </p:cBhvr>
                                    </p:animEffect>
                                  </p:childTnLst>
                                  <p:subTnLst>
                                    <p:audio>
                                      <p:cMediaNode>
                                        <p:cTn display="0" masterRel="sameClick">
                                          <p:stCondLst>
                                            <p:cond evt="begin" delay="0">
                                              <p:tn val="59"/>
                                            </p:cond>
                                          </p:stCondLst>
                                          <p:endCondLst>
                                            <p:cond evt="onStopAudio" delay="0">
                                              <p:tgtEl>
                                                <p:sldTgt/>
                                              </p:tgtEl>
                                            </p:cond>
                                          </p:endCondLst>
                                        </p:cTn>
                                        <p:tgtEl>
                                          <p:sndTgt r:embed="rId3" name="wind.wav"/>
                                        </p:tgtEl>
                                      </p:cMediaNode>
                                    </p:audio>
                                  </p:subTnLst>
                                </p:cTn>
                              </p:par>
                            </p:childTnLst>
                          </p:cTn>
                        </p:par>
                      </p:childTnLst>
                    </p:cTn>
                  </p:par>
                  <p:par>
                    <p:cTn id="62" fill="hold">
                      <p:stCondLst>
                        <p:cond delay="indefinite"/>
                      </p:stCondLst>
                      <p:childTnLst>
                        <p:par>
                          <p:cTn id="63" fill="hold">
                            <p:stCondLst>
                              <p:cond delay="0"/>
                            </p:stCondLst>
                            <p:childTnLst>
                              <p:par>
                                <p:cTn id="64" presetID="21" presetClass="entr" presetSubtype="2" fill="hold" grpId="0" nodeType="clickEffect">
                                  <p:stCondLst>
                                    <p:cond delay="0"/>
                                  </p:stCondLst>
                                  <p:childTnLst>
                                    <p:set>
                                      <p:cBhvr>
                                        <p:cTn id="65" dur="1" fill="hold">
                                          <p:stCondLst>
                                            <p:cond delay="0"/>
                                          </p:stCondLst>
                                        </p:cTn>
                                        <p:tgtEl>
                                          <p:spTgt spid="9"/>
                                        </p:tgtEl>
                                        <p:attrNameLst>
                                          <p:attrName>style.visibility</p:attrName>
                                        </p:attrNameLst>
                                      </p:cBhvr>
                                      <p:to>
                                        <p:strVal val="visible"/>
                                      </p:to>
                                    </p:set>
                                    <p:animEffect transition="in" filter="wheel(2)">
                                      <p:cBhvr>
                                        <p:cTn id="66" dur="1000"/>
                                        <p:tgtEl>
                                          <p:spTgt spid="9"/>
                                        </p:tgtEl>
                                      </p:cBhvr>
                                    </p:animEffect>
                                  </p:childTnLst>
                                  <p:subTnLst>
                                    <p:audio>
                                      <p:cMediaNode>
                                        <p:cTn display="0" masterRel="sameClick">
                                          <p:stCondLst>
                                            <p:cond evt="begin" delay="0">
                                              <p:tn val="64"/>
                                            </p:cond>
                                          </p:stCondLst>
                                          <p:endCondLst>
                                            <p:cond evt="onStopAudio" delay="0">
                                              <p:tgtEl>
                                                <p:sldTgt/>
                                              </p:tgtEl>
                                            </p:cond>
                                          </p:endCondLst>
                                        </p:cTn>
                                        <p:tgtEl>
                                          <p:sndTgt r:embed="rId7" name="applause.wav"/>
                                        </p:tgtEl>
                                      </p:cMediaNode>
                                    </p:audio>
                                  </p:subTnLst>
                                </p:cTn>
                              </p:par>
                              <p:par>
                                <p:cTn id="67" presetID="26" presetClass="emph" presetSubtype="0" repeatCount="5000" fill="hold" nodeType="withEffect">
                                  <p:stCondLst>
                                    <p:cond delay="0"/>
                                  </p:stCondLst>
                                  <p:childTnLst>
                                    <p:animEffect transition="out" filter="fade">
                                      <p:cBhvr>
                                        <p:cTn id="68" dur="500" tmFilter="0, 0; .2, .5; .8, .5; 1, 0"/>
                                        <p:tgtEl>
                                          <p:spTgt spid="3074"/>
                                        </p:tgtEl>
                                      </p:cBhvr>
                                    </p:animEffect>
                                    <p:animScale>
                                      <p:cBhvr>
                                        <p:cTn id="69" dur="250" autoRev="1" fill="hold"/>
                                        <p:tgtEl>
                                          <p:spTgt spid="307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3">
            <a:lum bright="10000" contrast="40000"/>
          </a:blip>
          <a:srcRect l="11133" t="24902" r="51953" b="13574"/>
          <a:stretch>
            <a:fillRect/>
          </a:stretch>
        </p:blipFill>
        <p:spPr bwMode="auto">
          <a:xfrm>
            <a:off x="0" y="0"/>
            <a:ext cx="4500594" cy="6000792"/>
          </a:xfrm>
          <a:prstGeom prst="rect">
            <a:avLst/>
          </a:prstGeom>
          <a:noFill/>
          <a:ln w="9525">
            <a:noFill/>
            <a:miter lim="800000"/>
            <a:headEnd/>
            <a:tailEnd/>
          </a:ln>
          <a:effectLst/>
        </p:spPr>
      </p:pic>
      <p:pic>
        <p:nvPicPr>
          <p:cNvPr id="3" name="Picture 1"/>
          <p:cNvPicPr>
            <a:picLocks noChangeAspect="1" noChangeArrowheads="1"/>
          </p:cNvPicPr>
          <p:nvPr/>
        </p:nvPicPr>
        <p:blipFill>
          <a:blip r:embed="rId3">
            <a:lum bright="10000" contrast="40000"/>
          </a:blip>
          <a:srcRect l="51563" t="24902" r="10351" b="13574"/>
          <a:stretch>
            <a:fillRect/>
          </a:stretch>
        </p:blipFill>
        <p:spPr bwMode="auto">
          <a:xfrm>
            <a:off x="4500530" y="0"/>
            <a:ext cx="4643470" cy="6000792"/>
          </a:xfrm>
          <a:prstGeom prst="rect">
            <a:avLst/>
          </a:prstGeom>
          <a:noFill/>
          <a:ln w="9525">
            <a:noFill/>
            <a:miter lim="800000"/>
            <a:headEnd/>
            <a:tailEnd/>
          </a:ln>
          <a:effectLst/>
        </p:spPr>
      </p:pic>
      <p:sp>
        <p:nvSpPr>
          <p:cNvPr id="4" name="TextBox 3"/>
          <p:cNvSpPr txBox="1"/>
          <p:nvPr/>
        </p:nvSpPr>
        <p:spPr>
          <a:xfrm>
            <a:off x="1142976" y="5929330"/>
            <a:ext cx="8001024" cy="461665"/>
          </a:xfrm>
          <a:prstGeom prst="rect">
            <a:avLst/>
          </a:prstGeom>
          <a:noFill/>
        </p:spPr>
        <p:txBody>
          <a:bodyPr wrap="square" rtlCol="0">
            <a:spAutoFit/>
          </a:bodyPr>
          <a:lstStyle/>
          <a:p>
            <a:r>
              <a:rPr lang="ru-RU" sz="2400" b="1" dirty="0" smtClean="0">
                <a:solidFill>
                  <a:srgbClr val="FF0000"/>
                </a:solidFill>
                <a:latin typeface="Times New Roman" pitchFamily="18" charset="0"/>
                <a:cs typeface="Times New Roman" pitchFamily="18" charset="0"/>
              </a:rPr>
              <a:t>Рис. 5.16. </a:t>
            </a:r>
            <a:r>
              <a:rPr lang="ru-RU" sz="2400" b="1" dirty="0" smtClean="0">
                <a:latin typeface="Times New Roman" pitchFamily="18" charset="0"/>
                <a:cs typeface="Times New Roman" pitchFamily="18" charset="0"/>
              </a:rPr>
              <a:t>Раздвоение линий в спектре двойной звезды</a:t>
            </a:r>
            <a:endParaRPr lang="ru-RU" sz="2400" b="1" dirty="0">
              <a:latin typeface="Times New Roman" pitchFamily="18" charset="0"/>
              <a:cs typeface="Times New Roman" pitchFamily="18" charset="0"/>
            </a:endParaRPr>
          </a:p>
        </p:txBody>
      </p:sp>
    </p:spTree>
    <p:extLst>
      <p:ext uri="{BB962C8B-B14F-4D97-AF65-F5344CB8AC3E}">
        <p14:creationId xmlns:p14="http://schemas.microsoft.com/office/powerpoint/2010/main" xmlns="" val="3477844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2" fill="hold" nodeType="clickEffect">
                                  <p:stCondLst>
                                    <p:cond delay="0"/>
                                  </p:stCondLst>
                                  <p:childTnLst>
                                    <p:set>
                                      <p:cBhvr>
                                        <p:cTn id="6" dur="1" fill="hold">
                                          <p:stCondLst>
                                            <p:cond delay="0"/>
                                          </p:stCondLst>
                                        </p:cTn>
                                        <p:tgtEl>
                                          <p:spTgt spid="4097"/>
                                        </p:tgtEl>
                                        <p:attrNameLst>
                                          <p:attrName>style.visibility</p:attrName>
                                        </p:attrNameLst>
                                      </p:cBhvr>
                                      <p:to>
                                        <p:strVal val="visible"/>
                                      </p:to>
                                    </p:set>
                                    <p:animEffect transition="in" filter="wheel(2)">
                                      <p:cBhvr>
                                        <p:cTn id="7" dur="1000"/>
                                        <p:tgtEl>
                                          <p:spTgt spid="4097"/>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8" fill="hold">
                      <p:stCondLst>
                        <p:cond delay="indefinite"/>
                      </p:stCondLst>
                      <p:childTnLst>
                        <p:par>
                          <p:cTn id="9" fill="hold">
                            <p:stCondLst>
                              <p:cond delay="0"/>
                            </p:stCondLst>
                            <p:childTnLst>
                              <p:par>
                                <p:cTn id="10" presetID="21" presetClass="entr" presetSubtype="2"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2)">
                                      <p:cBhvr>
                                        <p:cTn id="12" dur="1000"/>
                                        <p:tgtEl>
                                          <p:spTgt spid="3"/>
                                        </p:tgtEl>
                                      </p:cBhvr>
                                    </p:animEffect>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wipe(left)">
                                      <p:cBhvr>
                                        <p:cTn id="17" dur="2000"/>
                                        <p:tgtEl>
                                          <p:spTgt spid="4">
                                            <p:txEl>
                                              <p:pRg st="0" end="0"/>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23" name="Picture 3"/>
          <p:cNvPicPr>
            <a:picLocks noChangeAspect="1" noChangeArrowheads="1"/>
          </p:cNvPicPr>
          <p:nvPr/>
        </p:nvPicPr>
        <p:blipFill>
          <a:blip r:embed="rId4">
            <a:lum bright="20000" contrast="40000"/>
          </a:blip>
          <a:srcRect l="12305" t="30762" r="55469" b="20898"/>
          <a:stretch>
            <a:fillRect/>
          </a:stretch>
        </p:blipFill>
        <p:spPr bwMode="auto">
          <a:xfrm>
            <a:off x="0" y="0"/>
            <a:ext cx="3929058" cy="4714908"/>
          </a:xfrm>
          <a:prstGeom prst="rect">
            <a:avLst/>
          </a:prstGeom>
          <a:noFill/>
          <a:ln w="9525">
            <a:noFill/>
            <a:miter lim="800000"/>
            <a:headEnd/>
            <a:tailEnd/>
          </a:ln>
          <a:effectLst/>
        </p:spPr>
      </p:pic>
      <p:pic>
        <p:nvPicPr>
          <p:cNvPr id="7" name="Picture 3"/>
          <p:cNvPicPr>
            <a:picLocks noChangeAspect="1" noChangeArrowheads="1"/>
          </p:cNvPicPr>
          <p:nvPr/>
        </p:nvPicPr>
        <p:blipFill>
          <a:blip r:embed="rId4">
            <a:lum bright="20000" contrast="40000"/>
          </a:blip>
          <a:srcRect l="48047" t="30762" r="10937" b="20898"/>
          <a:stretch>
            <a:fillRect/>
          </a:stretch>
        </p:blipFill>
        <p:spPr bwMode="auto">
          <a:xfrm>
            <a:off x="4143340" y="0"/>
            <a:ext cx="5000660" cy="4714908"/>
          </a:xfrm>
          <a:prstGeom prst="rect">
            <a:avLst/>
          </a:prstGeom>
          <a:noFill/>
          <a:ln w="9525">
            <a:noFill/>
            <a:miter lim="800000"/>
            <a:headEnd/>
            <a:tailEnd/>
          </a:ln>
          <a:effectLst/>
        </p:spPr>
      </p:pic>
      <p:sp>
        <p:nvSpPr>
          <p:cNvPr id="8" name="TextBox 7"/>
          <p:cNvSpPr txBox="1"/>
          <p:nvPr/>
        </p:nvSpPr>
        <p:spPr>
          <a:xfrm>
            <a:off x="0" y="5072074"/>
            <a:ext cx="9144000" cy="1077218"/>
          </a:xfrm>
          <a:prstGeom prst="rect">
            <a:avLst/>
          </a:prstGeom>
          <a:solidFill>
            <a:schemeClr val="bg2"/>
          </a:solidFill>
        </p:spPr>
        <p:txBody>
          <a:bodyPr wrap="square" rtlCol="0">
            <a:spAutoFit/>
          </a:bodyPr>
          <a:lstStyle/>
          <a:p>
            <a:r>
              <a:rPr lang="ru-RU" sz="2800" b="1" dirty="0" smtClean="0">
                <a:solidFill>
                  <a:srgbClr val="FF0000"/>
                </a:solidFill>
                <a:latin typeface="Times New Roman" pitchFamily="18" charset="0"/>
                <a:cs typeface="Times New Roman" pitchFamily="18" charset="0"/>
              </a:rPr>
              <a:t>Рис. 5.17. </a:t>
            </a:r>
            <a:r>
              <a:rPr lang="ru-RU" sz="3200" b="1" dirty="0" smtClean="0">
                <a:latin typeface="Times New Roman" pitchFamily="18" charset="0"/>
                <a:cs typeface="Times New Roman" pitchFamily="18" charset="0"/>
              </a:rPr>
              <a:t>Схема затмений и кривая блеска </a:t>
            </a:r>
            <a:r>
              <a:rPr lang="ru-RU" sz="3200" b="1" dirty="0" err="1" smtClean="0">
                <a:latin typeface="Times New Roman" pitchFamily="18" charset="0"/>
                <a:cs typeface="Times New Roman" pitchFamily="18" charset="0"/>
              </a:rPr>
              <a:t>Алголя</a:t>
            </a:r>
            <a:endParaRPr lang="ru-RU" sz="3200" b="1" dirty="0">
              <a:latin typeface="Times New Roman" pitchFamily="18" charset="0"/>
              <a:cs typeface="Times New Roman" pitchFamily="18" charset="0"/>
            </a:endParaRPr>
          </a:p>
        </p:txBody>
      </p:sp>
    </p:spTree>
    <p:extLst>
      <p:ext uri="{BB962C8B-B14F-4D97-AF65-F5344CB8AC3E}">
        <p14:creationId xmlns:p14="http://schemas.microsoft.com/office/powerpoint/2010/main" xmlns="" val="3477844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30723"/>
                                        </p:tgtEl>
                                        <p:attrNameLst>
                                          <p:attrName>style.visibility</p:attrName>
                                        </p:attrNameLst>
                                      </p:cBhvr>
                                      <p:to>
                                        <p:strVal val="visible"/>
                                      </p:to>
                                    </p:set>
                                    <p:animEffect transition="in" filter="wheel(4)">
                                      <p:cBhvr>
                                        <p:cTn id="7" dur="2000"/>
                                        <p:tgtEl>
                                          <p:spTgt spid="30723"/>
                                        </p:tgtEl>
                                      </p:cBhvr>
                                    </p:animEffect>
                                  </p:childTnLst>
                                  <p:subTnLst>
                                    <p:audio>
                                      <p:cMediaNode>
                                        <p:cTn display="0" masterRel="sameClick">
                                          <p:stCondLst>
                                            <p:cond evt="begin" delay="0">
                                              <p:tn val="5"/>
                                            </p:cond>
                                          </p:stCondLst>
                                          <p:endCondLst>
                                            <p:cond evt="onStopAudio" delay="0">
                                              <p:tgtEl>
                                                <p:sldTgt/>
                                              </p:tgtEl>
                                            </p:cond>
                                          </p:endCondLst>
                                        </p:cTn>
                                        <p:tgtEl>
                                          <p:sndTgt r:embed="rId2" name="wind.wav"/>
                                        </p:tgtEl>
                                      </p:cMediaNode>
                                    </p:audio>
                                  </p:subTnLst>
                                </p:cTn>
                              </p:par>
                              <p:par>
                                <p:cTn id="8" presetID="22" presetClass="entr" presetSubtype="8"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left)">
                                      <p:cBhvr>
                                        <p:cTn id="10" dur="2000"/>
                                        <p:tgtEl>
                                          <p:spTgt spid="7"/>
                                        </p:tgtEl>
                                      </p:cBhvr>
                                    </p:animEffect>
                                  </p:childTnLst>
                                  <p:subTnLst>
                                    <p:audio>
                                      <p:cMediaNode>
                                        <p:cTn display="0" masterRel="sameClick">
                                          <p:stCondLst>
                                            <p:cond evt="begin" delay="0">
                                              <p:tn val="8"/>
                                            </p:cond>
                                          </p:stCondLst>
                                          <p:endCondLst>
                                            <p:cond evt="onStopAudio" delay="0">
                                              <p:tgtEl>
                                                <p:sldTgt/>
                                              </p:tgtEl>
                                            </p:cond>
                                          </p:endCondLst>
                                        </p:cTn>
                                        <p:tgtEl>
                                          <p:sndTgt r:embed="rId2" name="wind.wav"/>
                                        </p:tgtEl>
                                      </p:cMediaNode>
                                    </p:audio>
                                  </p:sub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2000"/>
                                        <p:tgtEl>
                                          <p:spTgt spid="8"/>
                                        </p:tgtEl>
                                      </p:cBhvr>
                                    </p:animEffect>
                                  </p:childTnLst>
                                  <p:subTnLst>
                                    <p:audio>
                                      <p:cMediaNode>
                                        <p:cTn display="0" masterRel="sameClick">
                                          <p:stCondLst>
                                            <p:cond evt="begin" delay="0">
                                              <p:tn val="13"/>
                                            </p:cond>
                                          </p:stCondLst>
                                          <p:endCondLst>
                                            <p:cond evt="onStopAudio" delay="0">
                                              <p:tgtEl>
                                                <p:sldTgt/>
                                              </p:tgtEl>
                                            </p:cond>
                                          </p:endCondLst>
                                        </p:cTn>
                                        <p:tgtEl>
                                          <p:sndTgt r:embed="rId3" name="pu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4"/>
          <a:srcRect l="8789" t="21240" r="13867" b="23828"/>
          <a:stretch>
            <a:fillRect/>
          </a:stretch>
        </p:blipFill>
        <p:spPr bwMode="auto">
          <a:xfrm>
            <a:off x="0" y="0"/>
            <a:ext cx="8286776" cy="4708395"/>
          </a:xfrm>
          <a:prstGeom prst="rect">
            <a:avLst/>
          </a:prstGeom>
          <a:noFill/>
          <a:ln w="9525">
            <a:noFill/>
            <a:miter lim="800000"/>
            <a:headEnd/>
            <a:tailEnd/>
          </a:ln>
          <a:effectLst/>
        </p:spPr>
      </p:pic>
      <p:sp>
        <p:nvSpPr>
          <p:cNvPr id="3" name="TextBox 2"/>
          <p:cNvSpPr txBox="1"/>
          <p:nvPr/>
        </p:nvSpPr>
        <p:spPr>
          <a:xfrm>
            <a:off x="0" y="4786322"/>
            <a:ext cx="9144000" cy="954107"/>
          </a:xfrm>
          <a:prstGeom prst="rect">
            <a:avLst/>
          </a:prstGeom>
          <a:solidFill>
            <a:schemeClr val="bg2"/>
          </a:solidFill>
        </p:spPr>
        <p:txBody>
          <a:bodyPr wrap="square" rtlCol="0">
            <a:spAutoFit/>
          </a:bodyPr>
          <a:lstStyle/>
          <a:p>
            <a:r>
              <a:rPr lang="ru-RU" sz="2800" b="1" dirty="0" smtClean="0">
                <a:solidFill>
                  <a:srgbClr val="FF0000"/>
                </a:solidFill>
                <a:latin typeface="Times New Roman" pitchFamily="18" charset="0"/>
                <a:cs typeface="Times New Roman" pitchFamily="18" charset="0"/>
              </a:rPr>
              <a:t>Рис. 5.18. </a:t>
            </a:r>
            <a:r>
              <a:rPr lang="ru-RU" sz="2800" b="1" dirty="0" smtClean="0">
                <a:latin typeface="Times New Roman" pitchFamily="18" charset="0"/>
                <a:cs typeface="Times New Roman" pitchFamily="18" charset="0"/>
              </a:rPr>
              <a:t>Кривая блеска несферической двойной звезды</a:t>
            </a:r>
            <a:endParaRPr lang="ru-RU" sz="2800" b="1" dirty="0">
              <a:latin typeface="Times New Roman" pitchFamily="18" charset="0"/>
              <a:cs typeface="Times New Roman" pitchFamily="18" charset="0"/>
            </a:endParaRPr>
          </a:p>
        </p:txBody>
      </p:sp>
    </p:spTree>
    <p:extLst>
      <p:ext uri="{BB962C8B-B14F-4D97-AF65-F5344CB8AC3E}">
        <p14:creationId xmlns:p14="http://schemas.microsoft.com/office/powerpoint/2010/main" xmlns="" val="3477844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1746"/>
                                        </p:tgtEl>
                                        <p:attrNameLst>
                                          <p:attrName>style.visibility</p:attrName>
                                        </p:attrNameLst>
                                      </p:cBhvr>
                                      <p:to>
                                        <p:strVal val="visible"/>
                                      </p:to>
                                    </p:set>
                                    <p:animEffect transition="in" filter="wipe(left)">
                                      <p:cBhvr>
                                        <p:cTn id="7" dur="3000"/>
                                        <p:tgtEl>
                                          <p:spTgt spid="31746"/>
                                        </p:tgtEl>
                                      </p:cBhvr>
                                    </p:animEffect>
                                  </p:childTnLst>
                                  <p:subTnLst>
                                    <p:audio>
                                      <p:cMediaNode>
                                        <p:cTn display="0" masterRel="sameClick">
                                          <p:stCondLst>
                                            <p:cond evt="begin" delay="0">
                                              <p:tn val="5"/>
                                            </p:cond>
                                          </p:stCondLst>
                                          <p:endCondLst>
                                            <p:cond evt="onStopAudio" delay="0">
                                              <p:tgtEl>
                                                <p:sldTgt/>
                                              </p:tgtEl>
                                            </p:cond>
                                          </p:endCondLst>
                                        </p:cTn>
                                        <p:tgtEl>
                                          <p:sndTgt r:embed="rId2" name="push.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2000"/>
                                        <p:tgtEl>
                                          <p:spTgt spid="3">
                                            <p:txEl>
                                              <p:pRg st="0" end="0"/>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2"/>
          <a:srcRect l="8203" t="18310" r="12695" b="12109"/>
          <a:stretch>
            <a:fillRect/>
          </a:stretch>
        </p:blipFill>
        <p:spPr bwMode="auto">
          <a:xfrm>
            <a:off x="0" y="0"/>
            <a:ext cx="9144000" cy="6434667"/>
          </a:xfrm>
          <a:prstGeom prst="rect">
            <a:avLst/>
          </a:prstGeom>
          <a:noFill/>
          <a:ln w="9525">
            <a:noFill/>
            <a:miter lim="800000"/>
            <a:headEnd/>
            <a:tailEnd/>
          </a:ln>
          <a:effectLst/>
        </p:spPr>
      </p:pic>
      <p:sp>
        <p:nvSpPr>
          <p:cNvPr id="3" name="TextBox 2"/>
          <p:cNvSpPr txBox="1"/>
          <p:nvPr/>
        </p:nvSpPr>
        <p:spPr>
          <a:xfrm>
            <a:off x="3643306" y="5929330"/>
            <a:ext cx="5500694" cy="954107"/>
          </a:xfrm>
          <a:prstGeom prst="rect">
            <a:avLst/>
          </a:prstGeom>
          <a:solidFill>
            <a:schemeClr val="bg2"/>
          </a:solidFill>
        </p:spPr>
        <p:txBody>
          <a:bodyPr wrap="square" rtlCol="0">
            <a:spAutoFit/>
          </a:bodyPr>
          <a:lstStyle/>
          <a:p>
            <a:r>
              <a:rPr lang="ru-RU" sz="2800" dirty="0" smtClean="0">
                <a:latin typeface="Times New Roman" pitchFamily="18" charset="0"/>
                <a:cs typeface="Times New Roman" pitchFamily="18" charset="0"/>
              </a:rPr>
              <a:t>Рис. 5.22. Внутреннее строение звёзд различных классов</a:t>
            </a: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xmlns="" val="34778444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0" y="0"/>
            <a:ext cx="9144000" cy="6555641"/>
          </a:xfrm>
          <a:prstGeom prst="rect">
            <a:avLst/>
          </a:prstGeom>
          <a:solidFill>
            <a:schemeClr val="bg2"/>
          </a:solidFill>
        </p:spPr>
        <p:txBody>
          <a:bodyPr wrap="square" rtlCol="0">
            <a:spAutoFit/>
          </a:bodyPr>
          <a:lstStyle/>
          <a:p>
            <a:r>
              <a:rPr lang="ru-RU" sz="2800" b="1" u="sng" dirty="0" smtClean="0">
                <a:solidFill>
                  <a:srgbClr val="FF0000"/>
                </a:solidFill>
                <a:latin typeface="Times New Roman" pitchFamily="18" charset="0"/>
                <a:cs typeface="Times New Roman" pitchFamily="18" charset="0"/>
              </a:rPr>
              <a:t>Вопросы </a:t>
            </a:r>
            <a:r>
              <a:rPr lang="ru-RU" sz="2800" b="1" dirty="0" smtClean="0">
                <a:latin typeface="Times New Roman" pitchFamily="18" charset="0"/>
                <a:cs typeface="Times New Roman" pitchFamily="18" charset="0"/>
              </a:rPr>
              <a:t>1.</a:t>
            </a:r>
            <a:r>
              <a:rPr lang="ru-RU" sz="2800" dirty="0" smtClean="0">
                <a:latin typeface="Times New Roman" pitchFamily="18" charset="0"/>
                <a:cs typeface="Times New Roman" pitchFamily="18" charset="0"/>
              </a:rPr>
              <a:t> Чем объясняется изменение яркости некоторых двойных звёзд? </a:t>
            </a:r>
          </a:p>
          <a:p>
            <a:r>
              <a:rPr lang="ru-RU" sz="2800" b="1" dirty="0" smtClean="0">
                <a:latin typeface="Times New Roman" pitchFamily="18" charset="0"/>
                <a:cs typeface="Times New Roman" pitchFamily="18" charset="0"/>
              </a:rPr>
              <a:t>2.</a:t>
            </a:r>
            <a:r>
              <a:rPr lang="ru-RU" sz="2800" dirty="0" smtClean="0">
                <a:latin typeface="Times New Roman" pitchFamily="18" charset="0"/>
                <a:cs typeface="Times New Roman" pitchFamily="18" charset="0"/>
              </a:rPr>
              <a:t> Во сколько раз отличаются размеры и плотности звёзд-сверхгигантов и карликов?</a:t>
            </a:r>
          </a:p>
          <a:p>
            <a:r>
              <a:rPr lang="ru-RU" sz="2800" b="1" dirty="0" smtClean="0">
                <a:latin typeface="Times New Roman" pitchFamily="18" charset="0"/>
                <a:cs typeface="Times New Roman" pitchFamily="18" charset="0"/>
              </a:rPr>
              <a:t>3.</a:t>
            </a:r>
            <a:r>
              <a:rPr lang="ru-RU" sz="2800" dirty="0" smtClean="0">
                <a:latin typeface="Times New Roman" pitchFamily="18" charset="0"/>
                <a:cs typeface="Times New Roman" pitchFamily="18" charset="0"/>
              </a:rPr>
              <a:t> Каковы размеры самых маленьких звёзд?</a:t>
            </a:r>
          </a:p>
          <a:p>
            <a:r>
              <a:rPr lang="ru-RU" sz="2800" b="1" u="sng" dirty="0" smtClean="0">
                <a:solidFill>
                  <a:srgbClr val="FF0000"/>
                </a:solidFill>
                <a:latin typeface="Times New Roman" pitchFamily="18" charset="0"/>
                <a:cs typeface="Times New Roman" pitchFamily="18" charset="0"/>
              </a:rPr>
              <a:t>Упражнение 19</a:t>
            </a:r>
            <a:r>
              <a:rPr lang="ru-RU" sz="2800" dirty="0" smtClean="0">
                <a:latin typeface="Times New Roman" pitchFamily="18" charset="0"/>
                <a:cs typeface="Times New Roman" pitchFamily="18" charset="0"/>
              </a:rPr>
              <a:t> </a:t>
            </a:r>
            <a:r>
              <a:rPr lang="ru-RU" sz="2800" b="1" dirty="0" smtClean="0">
                <a:latin typeface="Times New Roman" pitchFamily="18" charset="0"/>
                <a:cs typeface="Times New Roman" pitchFamily="18" charset="0"/>
              </a:rPr>
              <a:t>1.</a:t>
            </a:r>
            <a:r>
              <a:rPr lang="ru-RU" sz="2800" dirty="0" smtClean="0">
                <a:latin typeface="Times New Roman" pitchFamily="18" charset="0"/>
                <a:cs typeface="Times New Roman" pitchFamily="18" charset="0"/>
              </a:rPr>
              <a:t> Определите сумму масс двойной звезды Капелла, если большая полуось её орбиты равна 0,85 а. е., а период обращения 0,285 года.</a:t>
            </a:r>
          </a:p>
          <a:p>
            <a:r>
              <a:rPr lang="ru-RU" sz="2800" dirty="0" smtClean="0">
                <a:latin typeface="Times New Roman" pitchFamily="18" charset="0"/>
                <a:cs typeface="Times New Roman" pitchFamily="18" charset="0"/>
              </a:rPr>
              <a:t> </a:t>
            </a:r>
            <a:r>
              <a:rPr lang="ru-RU" sz="2800" b="1" dirty="0" smtClean="0">
                <a:latin typeface="Times New Roman" pitchFamily="18" charset="0"/>
                <a:cs typeface="Times New Roman" pitchFamily="18" charset="0"/>
              </a:rPr>
              <a:t>2.</a:t>
            </a:r>
            <a:r>
              <a:rPr lang="ru-RU" sz="2800" dirty="0" smtClean="0">
                <a:latin typeface="Times New Roman" pitchFamily="18" charset="0"/>
                <a:cs typeface="Times New Roman" pitchFamily="18" charset="0"/>
              </a:rPr>
              <a:t> Во сколько раз светимость Ригеля больше светимости Солнца, если его параллакс равен 0,003’, а видимая звёздная величина 0,34? </a:t>
            </a:r>
          </a:p>
          <a:p>
            <a:r>
              <a:rPr lang="ru-RU" sz="2800" b="1" dirty="0" smtClean="0">
                <a:latin typeface="Times New Roman" pitchFamily="18" charset="0"/>
                <a:cs typeface="Times New Roman" pitchFamily="18" charset="0"/>
              </a:rPr>
              <a:t>3.</a:t>
            </a:r>
            <a:r>
              <a:rPr lang="ru-RU" sz="2800" dirty="0" smtClean="0">
                <a:latin typeface="Times New Roman" pitchFamily="18" charset="0"/>
                <a:cs typeface="Times New Roman" pitchFamily="18" charset="0"/>
              </a:rPr>
              <a:t> Какова средняя плотность красного сверхгиганта, если его диаметр в 300 раз больше солнечного, а масса в 30 раз больше массы Солнца?</a:t>
            </a:r>
          </a:p>
          <a:p>
            <a:endParaRPr lang="ru-RU" sz="2800" b="1" dirty="0">
              <a:latin typeface="Times New Roman" pitchFamily="18" charset="0"/>
              <a:cs typeface="Times New Roman" pitchFamily="18" charset="0"/>
            </a:endParaRPr>
          </a:p>
        </p:txBody>
      </p:sp>
    </p:spTree>
    <p:extLst>
      <p:ext uri="{BB962C8B-B14F-4D97-AF65-F5344CB8AC3E}">
        <p14:creationId xmlns:p14="http://schemas.microsoft.com/office/powerpoint/2010/main" xmlns="" val="3477844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2000"/>
                                        <p:tgtEl>
                                          <p:spTgt spid="3">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2000"/>
                                        <p:tgtEl>
                                          <p:spTgt spid="3">
                                            <p:txEl>
                                              <p:pRg st="1" end="1"/>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2000"/>
                                        <p:tgtEl>
                                          <p:spTgt spid="3">
                                            <p:txEl>
                                              <p:pRg st="2" end="2"/>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2" name="chimes.wav"/>
                                        </p:tgtEl>
                                      </p:cMediaNode>
                                    </p:audio>
                                  </p:sub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2000"/>
                                        <p:tgtEl>
                                          <p:spTgt spid="3">
                                            <p:txEl>
                                              <p:pRg st="3" end="3"/>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left)">
                                      <p:cBhvr>
                                        <p:cTn id="27" dur="2000"/>
                                        <p:tgtEl>
                                          <p:spTgt spid="3">
                                            <p:txEl>
                                              <p:pRg st="4" end="4"/>
                                            </p:txEl>
                                          </p:spTgt>
                                        </p:tgtEl>
                                      </p:cBhvr>
                                    </p:animEffect>
                                  </p:childTnLst>
                                  <p:subTnLst>
                                    <p:audio>
                                      <p:cMediaNode>
                                        <p:cTn display="0" masterRel="sameClick">
                                          <p:stCondLst>
                                            <p:cond evt="begin" delay="0">
                                              <p:tn val="25"/>
                                            </p:cond>
                                          </p:stCondLst>
                                          <p:endCondLst>
                                            <p:cond evt="onStopAudio" delay="0">
                                              <p:tgtEl>
                                                <p:sldTgt/>
                                              </p:tgtEl>
                                            </p:cond>
                                          </p:endCondLst>
                                        </p:cTn>
                                        <p:tgtEl>
                                          <p:sndTgt r:embed="rId2" name="chimes.wav"/>
                                        </p:tgtEl>
                                      </p:cMediaNode>
                                    </p:audio>
                                  </p:sub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left)">
                                      <p:cBhvr>
                                        <p:cTn id="32" dur="2000"/>
                                        <p:tgtEl>
                                          <p:spTgt spid="3">
                                            <p:txEl>
                                              <p:pRg st="5" end="5"/>
                                            </p:txEl>
                                          </p:spTgt>
                                        </p:tgtEl>
                                      </p:cBhvr>
                                    </p:animEffect>
                                  </p:childTnLst>
                                  <p:subTnLst>
                                    <p:audio>
                                      <p:cMediaNode>
                                        <p:cTn display="0" masterRel="sameClick">
                                          <p:stCondLst>
                                            <p:cond evt="begin" delay="0">
                                              <p:tn val="30"/>
                                            </p:cond>
                                          </p:stCondLst>
                                          <p:endCondLst>
                                            <p:cond evt="onStopAudio" delay="0">
                                              <p:tgtEl>
                                                <p:sldTgt/>
                                              </p:tgtEl>
                                            </p:cond>
                                          </p:endCondLst>
                                        </p:cTn>
                                        <p:tgtEl>
                                          <p:sndTgt r:embed="rId2" name="chimes.wav"/>
                                        </p:tgtEl>
                                      </p:cMediaNode>
                                    </p:audio>
                                  </p:sub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bg/>
                                          </p:spTgt>
                                        </p:tgtEl>
                                        <p:attrNameLst>
                                          <p:attrName>style.visibility</p:attrName>
                                        </p:attrNameLst>
                                      </p:cBhvr>
                                      <p:to>
                                        <p:strVal val="visible"/>
                                      </p:to>
                                    </p:set>
                                    <p:animEffect transition="in" filter="wipe(down)">
                                      <p:cBhvr>
                                        <p:cTn id="37" dur="500"/>
                                        <p:tgtEl>
                                          <p:spTgt spid="3">
                                            <p:bg/>
                                          </p:spTgt>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3">
                                            <p:txEl>
                                              <p:pRg st="0" end="0"/>
                                            </p:txEl>
                                          </p:spTgt>
                                        </p:tgtEl>
                                        <p:attrNameLst>
                                          <p:attrName>style.visibility</p:attrName>
                                        </p:attrNameLst>
                                      </p:cBhvr>
                                      <p:to>
                                        <p:strVal val="visible"/>
                                      </p:to>
                                    </p:set>
                                    <p:animEffect transition="in" filter="wipe(down)">
                                      <p:cBhvr>
                                        <p:cTn id="40" dur="500"/>
                                        <p:tgtEl>
                                          <p:spTgt spid="3">
                                            <p:txEl>
                                              <p:pRg st="0" end="0"/>
                                            </p:txEl>
                                          </p:spTgt>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3">
                                            <p:txEl>
                                              <p:pRg st="1" end="1"/>
                                            </p:txEl>
                                          </p:spTgt>
                                        </p:tgtEl>
                                        <p:attrNameLst>
                                          <p:attrName>style.visibility</p:attrName>
                                        </p:attrNameLst>
                                      </p:cBhvr>
                                      <p:to>
                                        <p:strVal val="visible"/>
                                      </p:to>
                                    </p:set>
                                    <p:animEffect transition="in" filter="wipe(down)">
                                      <p:cBhvr>
                                        <p:cTn id="43" dur="500"/>
                                        <p:tgtEl>
                                          <p:spTgt spid="3">
                                            <p:txEl>
                                              <p:pRg st="1" end="1"/>
                                            </p:txEl>
                                          </p:spTgt>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3">
                                            <p:txEl>
                                              <p:pRg st="2" end="2"/>
                                            </p:txEl>
                                          </p:spTgt>
                                        </p:tgtEl>
                                        <p:attrNameLst>
                                          <p:attrName>style.visibility</p:attrName>
                                        </p:attrNameLst>
                                      </p:cBhvr>
                                      <p:to>
                                        <p:strVal val="visible"/>
                                      </p:to>
                                    </p:set>
                                    <p:animEffect transition="in" filter="wipe(down)">
                                      <p:cBhvr>
                                        <p:cTn id="46" dur="500"/>
                                        <p:tgtEl>
                                          <p:spTgt spid="3">
                                            <p:txEl>
                                              <p:pRg st="2" end="2"/>
                                            </p:txEl>
                                          </p:spTgt>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3">
                                            <p:txEl>
                                              <p:pRg st="3" end="3"/>
                                            </p:txEl>
                                          </p:spTgt>
                                        </p:tgtEl>
                                        <p:attrNameLst>
                                          <p:attrName>style.visibility</p:attrName>
                                        </p:attrNameLst>
                                      </p:cBhvr>
                                      <p:to>
                                        <p:strVal val="visible"/>
                                      </p:to>
                                    </p:set>
                                    <p:animEffect transition="in" filter="wipe(down)">
                                      <p:cBhvr>
                                        <p:cTn id="49" dur="500"/>
                                        <p:tgtEl>
                                          <p:spTgt spid="3">
                                            <p:txEl>
                                              <p:pRg st="3" end="3"/>
                                            </p:txEl>
                                          </p:spTgt>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3">
                                            <p:txEl>
                                              <p:pRg st="4" end="4"/>
                                            </p:txEl>
                                          </p:spTgt>
                                        </p:tgtEl>
                                        <p:attrNameLst>
                                          <p:attrName>style.visibility</p:attrName>
                                        </p:attrNameLst>
                                      </p:cBhvr>
                                      <p:to>
                                        <p:strVal val="visible"/>
                                      </p:to>
                                    </p:set>
                                    <p:animEffect transition="in" filter="wipe(down)">
                                      <p:cBhvr>
                                        <p:cTn id="52" dur="500"/>
                                        <p:tgtEl>
                                          <p:spTgt spid="3">
                                            <p:txEl>
                                              <p:pRg st="4" end="4"/>
                                            </p:txEl>
                                          </p:spTgt>
                                        </p:tgtEl>
                                      </p:cBhvr>
                                    </p:animEffect>
                                  </p:childTnLst>
                                </p:cTn>
                              </p:par>
                              <p:par>
                                <p:cTn id="53" presetID="22" presetClass="entr" presetSubtype="4" fill="hold" grpId="0" nodeType="withEffect">
                                  <p:stCondLst>
                                    <p:cond delay="0"/>
                                  </p:stCondLst>
                                  <p:childTnLst>
                                    <p:set>
                                      <p:cBhvr>
                                        <p:cTn id="54" dur="1" fill="hold">
                                          <p:stCondLst>
                                            <p:cond delay="0"/>
                                          </p:stCondLst>
                                        </p:cTn>
                                        <p:tgtEl>
                                          <p:spTgt spid="3">
                                            <p:txEl>
                                              <p:pRg st="5" end="5"/>
                                            </p:txEl>
                                          </p:spTgt>
                                        </p:tgtEl>
                                        <p:attrNameLst>
                                          <p:attrName>style.visibility</p:attrName>
                                        </p:attrNameLst>
                                      </p:cBhvr>
                                      <p:to>
                                        <p:strVal val="visible"/>
                                      </p:to>
                                    </p:set>
                                    <p:animEffect transition="in" filter="wipe(down)">
                                      <p:cBhvr>
                                        <p:cTn id="55"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animBg="1"/>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spDef>
      <a:spPr bwMode="auto">
        <a:noFill/>
        <a:ln w="38100">
          <a:solidFill>
            <a:srgbClr val="0000FF"/>
          </a:solidFill>
          <a:round/>
          <a:headEnd/>
          <a:tailEnd type="triangle" w="med" len="med"/>
        </a:ln>
      </a:spPr>
      <a:bodyPr vert="horz" wrap="square" lIns="91440" tIns="45720" rIns="91440" bIns="45720" numCol="1" anchor="t" anchorCtr="0" compatLnSpc="1">
        <a:prstTxWarp prst="textNoShape">
          <a:avLst/>
        </a:prstTxWarp>
      </a:bodyPr>
      <a:lstStyle>
        <a:defPPr>
          <a:defRPr/>
        </a:defPPr>
      </a:lstStyle>
    </a:spDef>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themeOverride>
</file>

<file path=docProps/app.xml><?xml version="1.0" encoding="utf-8"?>
<Properties xmlns="http://schemas.openxmlformats.org/officeDocument/2006/extended-properties" xmlns:vt="http://schemas.openxmlformats.org/officeDocument/2006/docPropsVTypes">
  <Template>Trek</Template>
  <TotalTime>5927</TotalTime>
  <Words>228</Words>
  <Application>Microsoft Office PowerPoint</Application>
  <PresentationFormat>Экран (4:3)</PresentationFormat>
  <Paragraphs>56</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Трек</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к уроку по теме «Величины, характеризующие колебательное движение»</dc:title>
  <dc:creator>Admin</dc:creator>
  <cp:lastModifiedBy>User</cp:lastModifiedBy>
  <cp:revision>612</cp:revision>
  <dcterms:created xsi:type="dcterms:W3CDTF">2009-11-04T14:29:22Z</dcterms:created>
  <dcterms:modified xsi:type="dcterms:W3CDTF">2017-08-29T16:22:59Z</dcterms:modified>
</cp:coreProperties>
</file>