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6" r:id="rId2"/>
    <p:sldId id="272" r:id="rId3"/>
    <p:sldId id="287" r:id="rId4"/>
    <p:sldId id="277" r:id="rId5"/>
    <p:sldId id="289" r:id="rId6"/>
    <p:sldId id="293" r:id="rId7"/>
    <p:sldId id="267" r:id="rId8"/>
    <p:sldId id="286" r:id="rId9"/>
    <p:sldId id="266" r:id="rId10"/>
    <p:sldId id="256" r:id="rId11"/>
    <p:sldId id="284" r:id="rId12"/>
    <p:sldId id="268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131CE-7999-4281-B6B5-4C90634DEB07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39F27-69A0-439B-BF1D-1D978E8B5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97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39F27-69A0-439B-BF1D-1D978E8B563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6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39F27-69A0-439B-BF1D-1D978E8B563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189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39F27-69A0-439B-BF1D-1D978E8B563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577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39F27-69A0-439B-BF1D-1D978E8B563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96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«РЕКИ  РОССИИ»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35354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085184"/>
            <a:ext cx="7854696" cy="936104"/>
          </a:xfrm>
        </p:spPr>
        <p:txBody>
          <a:bodyPr>
            <a:normAutofit/>
          </a:bodyPr>
          <a:lstStyle/>
          <a:p>
            <a:pPr algn="ctr"/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5976663" cy="546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0193" y="1484784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Падение реки – это </a:t>
            </a:r>
          </a:p>
          <a:p>
            <a:r>
              <a:rPr lang="ru-RU" dirty="0" smtClean="0"/>
              <a:t>превышение истока над </a:t>
            </a:r>
          </a:p>
          <a:p>
            <a:r>
              <a:rPr lang="ru-RU" dirty="0" smtClean="0"/>
              <a:t>устьем реки, в метрах.</a:t>
            </a:r>
          </a:p>
          <a:p>
            <a:r>
              <a:rPr lang="ru-RU" dirty="0" smtClean="0"/>
              <a:t>Падение = исток - устье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300194" y="3140968"/>
            <a:ext cx="34011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Река Ангара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истока 456 м,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устья 76 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Падение = 456 – 56 = 380 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1412776"/>
            <a:ext cx="763298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Уклон реки – это отношение величины падения реки</a:t>
            </a:r>
          </a:p>
          <a:p>
            <a:r>
              <a:rPr lang="ru-RU" sz="2400" dirty="0" smtClean="0"/>
              <a:t> к ее длине.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2708920"/>
            <a:ext cx="4721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Уклон = падение : на длину реки 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0427" y="2992710"/>
            <a:ext cx="4333875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2532" y="5266010"/>
            <a:ext cx="55074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Река Ангара</a:t>
            </a:r>
          </a:p>
          <a:p>
            <a:r>
              <a:rPr lang="ru-RU" sz="2400" dirty="0"/>
              <a:t>Уклон = 38000 :  1826 =  20,8 см/км, т.е.</a:t>
            </a:r>
          </a:p>
          <a:p>
            <a:r>
              <a:rPr lang="ru-RU" sz="2400" dirty="0"/>
              <a:t>20,8 см на 1 км</a:t>
            </a:r>
          </a:p>
        </p:txBody>
      </p:sp>
      <p:sp>
        <p:nvSpPr>
          <p:cNvPr id="6" name="TextBox 5"/>
          <p:cNvSpPr txBox="1"/>
          <p:nvPr/>
        </p:nvSpPr>
        <p:spPr>
          <a:xfrm rot="424981">
            <a:off x="3234815" y="4129342"/>
            <a:ext cx="163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АНГАРА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err="1" smtClean="0">
                <a:solidFill>
                  <a:srgbClr val="FF0000"/>
                </a:solidFill>
              </a:rPr>
              <a:t>Синквейн</a:t>
            </a:r>
            <a:r>
              <a:rPr lang="ru-RU" sz="2800" dirty="0" smtClean="0">
                <a:solidFill>
                  <a:schemeClr val="bg2"/>
                </a:solidFill>
              </a:rPr>
              <a:t> – стихотворное пятистишье, требующее изложения большого объема информации в кратких выражениях</a:t>
            </a:r>
            <a:endParaRPr lang="ru-RU" sz="2800" dirty="0">
              <a:solidFill>
                <a:schemeClr val="bg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2"/>
          <a:ext cx="8229600" cy="3582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582069">
                <a:tc>
                  <a:txBody>
                    <a:bodyPr/>
                    <a:lstStyle/>
                    <a:p>
                      <a:pPr marL="342900" lvl="0" indent="-342900">
                        <a:buAutoNum type="arabicPeriod"/>
                      </a:pPr>
                      <a:r>
                        <a:rPr kumimoji="0" lang="ru-RU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строка 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– одно главное </a:t>
                      </a:r>
                      <a:r>
                        <a:rPr kumimoji="0" lang="ru-RU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слово.</a:t>
                      </a:r>
                    </a:p>
                    <a:p>
                      <a:pPr marL="342900" lvl="0" indent="-342900">
                        <a:buAutoNum type="arabicPeriod"/>
                      </a:pPr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ru-RU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 строка 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kumimoji="0" lang="ru-RU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два прилагательных</a:t>
                      </a:r>
                    </a:p>
                    <a:p>
                      <a:pPr lvl="0"/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ru-RU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3. строка 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kumimoji="0" lang="ru-RU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три глагола</a:t>
                      </a:r>
                    </a:p>
                    <a:p>
                      <a:pPr lvl="0"/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ru-RU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4. строка 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– крылатая фраза</a:t>
                      </a:r>
                      <a:r>
                        <a:rPr kumimoji="0" lang="ru-RU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песня</a:t>
                      </a:r>
                    </a:p>
                    <a:p>
                      <a:pPr lvl="0"/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5. строка 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– существительное, которое выражает суть первого слова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AutoNum type="arabicPeriod"/>
                      </a:pPr>
                      <a:r>
                        <a:rPr kumimoji="0" lang="ru-RU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Волга</a:t>
                      </a:r>
                    </a:p>
                    <a:p>
                      <a:pPr marL="342900" lvl="0" indent="-342900">
                        <a:buAutoNum type="arabicPeriod"/>
                      </a:pPr>
                      <a:endParaRPr kumimoji="0" lang="ru-RU" sz="1800" b="1" kern="120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ru-RU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  спокойная, широкая</a:t>
                      </a:r>
                    </a:p>
                    <a:p>
                      <a:pPr lvl="0"/>
                      <a:endParaRPr kumimoji="0" lang="ru-RU" sz="1800" b="1" kern="120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ru-RU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3.  разливается, течет, изменяется</a:t>
                      </a:r>
                    </a:p>
                    <a:p>
                      <a:pPr lvl="0"/>
                      <a:endParaRPr kumimoji="0" lang="ru-RU" sz="1800" b="1" kern="120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ru-RU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4. из далека долго течет река Волга</a:t>
                      </a:r>
                    </a:p>
                    <a:p>
                      <a:pPr lvl="0"/>
                      <a:endParaRPr kumimoji="0" lang="ru-RU" sz="1800" b="1" kern="120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5.  река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6637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4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5400" dirty="0">
                <a:solidFill>
                  <a:srgbClr val="FF0000"/>
                </a:solidFill>
              </a:rPr>
              <a:t>Вода</a:t>
            </a:r>
          </a:p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 rot="420000">
            <a:off x="3487276" y="815405"/>
            <a:ext cx="4617720" cy="3931920"/>
          </a:xfrm>
        </p:spPr>
      </p:sp>
      <p:sp>
        <p:nvSpPr>
          <p:cNvPr id="5" name="Прямоугольник 4"/>
          <p:cNvSpPr/>
          <p:nvPr/>
        </p:nvSpPr>
        <p:spPr>
          <a:xfrm rot="494490">
            <a:off x="3851920" y="807096"/>
            <a:ext cx="3888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 тебя  нет ни цвета, ни  вкуса, ни запаха,  тебя </a:t>
            </a:r>
            <a:r>
              <a:rPr lang="ru-RU" sz="2000" dirty="0" smtClean="0"/>
              <a:t>невозможно описать</a:t>
            </a:r>
            <a:r>
              <a:rPr lang="ru-RU" sz="2000" dirty="0"/>
              <a:t>, тобой наслаждаются, не ведая, что ты такое!  Нельзя сказать, что ты необходима для жизни:   ты сама жизнь. Ты наполняешь нас радостью, которую не объяснишь нашими чувствами…</a:t>
            </a:r>
            <a:br>
              <a:rPr lang="ru-RU" sz="2000" dirty="0"/>
            </a:br>
            <a:r>
              <a:rPr lang="ru-RU" sz="2000" dirty="0"/>
              <a:t> Ты самое большое богатство на свете</a:t>
            </a:r>
            <a:r>
              <a:rPr lang="ru-RU" sz="2000" dirty="0" smtClean="0"/>
              <a:t>.</a:t>
            </a:r>
          </a:p>
          <a:p>
            <a:r>
              <a:rPr lang="ru-RU" sz="1400" dirty="0" smtClean="0"/>
              <a:t>                                   </a:t>
            </a:r>
            <a:r>
              <a:rPr lang="ru-RU" sz="1400" dirty="0" err="1" smtClean="0"/>
              <a:t>Антуан</a:t>
            </a:r>
            <a:r>
              <a:rPr lang="ru-RU" sz="1400" dirty="0" smtClean="0"/>
              <a:t> де Сент-Экзюпери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5" y="1484784"/>
            <a:ext cx="2592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Вода</a:t>
            </a:r>
          </a:p>
        </p:txBody>
      </p:sp>
    </p:spTree>
    <p:extLst>
      <p:ext uri="{BB962C8B-B14F-4D97-AF65-F5344CB8AC3E}">
        <p14:creationId xmlns:p14="http://schemas.microsoft.com/office/powerpoint/2010/main" val="319217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Строение реки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403" y="642918"/>
            <a:ext cx="4839977" cy="616688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5008" y="1714488"/>
            <a:ext cx="362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Строение реки</a:t>
            </a:r>
            <a:endParaRPr lang="ru-RU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0" y="1649413"/>
            <a:ext cx="7493000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594928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Волга – великая  русская  река.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928926" y="642918"/>
            <a:ext cx="387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Равнинная река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2871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Горная рек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88" r="44901" b="7817"/>
          <a:stretch>
            <a:fillRect/>
          </a:stretch>
        </p:blipFill>
        <p:spPr bwMode="auto">
          <a:xfrm>
            <a:off x="0" y="642918"/>
            <a:ext cx="5950005" cy="3949709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3516312"/>
            <a:ext cx="5078413" cy="33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15074" y="1643050"/>
            <a:ext cx="2928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Горная река</a:t>
            </a:r>
            <a:endParaRPr lang="ru-RU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Рельеф           Климат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2810104"/>
            <a:ext cx="38297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Речная сеть</a:t>
            </a:r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013176"/>
            <a:ext cx="33315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Направление течения,</a:t>
            </a:r>
          </a:p>
          <a:p>
            <a:r>
              <a:rPr lang="ru-RU" sz="2400" dirty="0" smtClean="0"/>
              <a:t>характер течения</a:t>
            </a:r>
          </a:p>
          <a:p>
            <a:r>
              <a:rPr lang="ru-RU" sz="2400" dirty="0" smtClean="0"/>
              <a:t>(падение, уклон)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530120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Густота речной сети, </a:t>
            </a:r>
          </a:p>
          <a:p>
            <a:r>
              <a:rPr lang="ru-RU" sz="2400" dirty="0" smtClean="0"/>
              <a:t>питание и режим реки,</a:t>
            </a:r>
          </a:p>
          <a:p>
            <a:r>
              <a:rPr lang="ru-RU" sz="2400" dirty="0" smtClean="0"/>
              <a:t>годовой сток</a:t>
            </a:r>
            <a:endParaRPr lang="ru-RU" sz="2400" dirty="0"/>
          </a:p>
        </p:txBody>
      </p:sp>
      <p:sp>
        <p:nvSpPr>
          <p:cNvPr id="26" name="Стрелка вниз 25"/>
          <p:cNvSpPr/>
          <p:nvPr/>
        </p:nvSpPr>
        <p:spPr>
          <a:xfrm>
            <a:off x="5868144" y="390702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3169570" y="387370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 rot="1699300">
            <a:off x="5799187" y="1825506"/>
            <a:ext cx="484632" cy="1124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20355500">
            <a:off x="2879860" y="1872462"/>
            <a:ext cx="484632" cy="10524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Соединительная линия уступом 44"/>
          <p:cNvCxnSpPr/>
          <p:nvPr/>
        </p:nvCxnSpPr>
        <p:spPr>
          <a:xfrm rot="16200000" flipH="1">
            <a:off x="-831377" y="3402662"/>
            <a:ext cx="4078193" cy="24243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207720" y="1505550"/>
            <a:ext cx="699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7815826" y="1505550"/>
            <a:ext cx="4936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/>
          <p:nvPr/>
        </p:nvCxnSpPr>
        <p:spPr>
          <a:xfrm rot="16200000" flipH="1">
            <a:off x="6391553" y="3453026"/>
            <a:ext cx="4078193" cy="24243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999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rus_dmb_fiz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8712968" cy="56886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332656"/>
            <a:ext cx="6200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Задание: Рассмотрите физическую карту России в атласе.</a:t>
            </a:r>
          </a:p>
          <a:p>
            <a:pPr algn="ctr"/>
            <a:r>
              <a:rPr lang="ru-RU" dirty="0">
                <a:solidFill>
                  <a:srgbClr val="FFFF00"/>
                </a:solidFill>
              </a:rPr>
              <a:t> Назовите крупнейшие реки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Распределение речной сети на территории России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Денис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988841"/>
            <a:ext cx="644842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6137941"/>
            <a:ext cx="682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 бассейну какого океана относится большая часть рек России?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29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3648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44732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397000"/>
          <a:ext cx="8001056" cy="3545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571768"/>
                <a:gridCol w="1643074"/>
                <a:gridCol w="1785950"/>
              </a:tblGrid>
              <a:tr h="2173661">
                <a:tc>
                  <a:txBody>
                    <a:bodyPr/>
                    <a:lstStyle/>
                    <a:p>
                      <a:r>
                        <a:rPr lang="ru-RU" dirty="0" smtClean="0"/>
                        <a:t>Бассейн Атлантического</a:t>
                      </a:r>
                    </a:p>
                    <a:p>
                      <a:r>
                        <a:rPr lang="ru-RU" dirty="0" smtClean="0"/>
                        <a:t>океана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Бассейн Северного</a:t>
                      </a:r>
                    </a:p>
                    <a:p>
                      <a:r>
                        <a:rPr lang="ru-RU" dirty="0" smtClean="0"/>
                        <a:t>Ледовитого океана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Бассейн Тихого океана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Бессточный бассейн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3585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Дон</a:t>
                      </a:r>
                    </a:p>
                    <a:p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Обь (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с </a:t>
                      </a:r>
                      <a:r>
                        <a:rPr lang="ru-RU" sz="1800" dirty="0" err="1" smtClean="0">
                          <a:solidFill>
                            <a:srgbClr val="FF0000"/>
                          </a:solidFill>
                        </a:rPr>
                        <a:t>Иртышом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), Енисей, Индигирка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Амур</a:t>
                      </a:r>
                    </a:p>
                    <a:p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Волга</a:t>
                      </a:r>
                    </a:p>
                    <a:p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</TotalTime>
  <Words>253</Words>
  <Application>Microsoft Office PowerPoint</Application>
  <PresentationFormat>Экран (4:3)</PresentationFormat>
  <Paragraphs>74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Рельеф           Климат</vt:lpstr>
      <vt:lpstr>Презентация PowerPoint</vt:lpstr>
      <vt:lpstr>Распределение речной сети на территории России</vt:lpstr>
      <vt:lpstr>Презентация PowerPoint</vt:lpstr>
      <vt:lpstr>      </vt:lpstr>
      <vt:lpstr>Презентация PowerPoint</vt:lpstr>
      <vt:lpstr>Синквейн – стихотворное пятистишье, требующее изложения большого объема информации в кратких выражениях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</dc:creator>
  <cp:lastModifiedBy>Пользователь Windows</cp:lastModifiedBy>
  <cp:revision>62</cp:revision>
  <dcterms:created xsi:type="dcterms:W3CDTF">2012-11-23T12:44:56Z</dcterms:created>
  <dcterms:modified xsi:type="dcterms:W3CDTF">2018-01-14T16:52:35Z</dcterms:modified>
</cp:coreProperties>
</file>