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51" r:id="rId1"/>
  </p:sldMasterIdLst>
  <p:notesMasterIdLst>
    <p:notesMasterId r:id="rId12"/>
  </p:notesMasterIdLst>
  <p:sldIdLst>
    <p:sldId id="447" r:id="rId2"/>
    <p:sldId id="482" r:id="rId3"/>
    <p:sldId id="446" r:id="rId4"/>
    <p:sldId id="484" r:id="rId5"/>
    <p:sldId id="485" r:id="rId6"/>
    <p:sldId id="493" r:id="rId7"/>
    <p:sldId id="486" r:id="rId8"/>
    <p:sldId id="497" r:id="rId9"/>
    <p:sldId id="489" r:id="rId10"/>
    <p:sldId id="48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33CCFF"/>
    <a:srgbClr val="006600"/>
    <a:srgbClr val="0014AC"/>
    <a:srgbClr val="FF9900"/>
    <a:srgbClr val="365D21"/>
    <a:srgbClr val="0066FF"/>
    <a:srgbClr val="FFFF00"/>
    <a:srgbClr val="FFFFFF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72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951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714356"/>
            <a:ext cx="8929718" cy="1428760"/>
          </a:xfrm>
          <a:prstGeom prst="rect">
            <a:avLst/>
          </a:prstGeom>
          <a:solidFill>
            <a:srgbClr val="33CCFF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Природа тел </a:t>
            </a:r>
            <a:r>
              <a:rPr lang="ru-RU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олнечной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928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71201" y="0"/>
            <a:ext cx="4772799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№8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§20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534" y="2164776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планеты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0311" y="3879972"/>
            <a:ext cx="8473326" cy="1906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малые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 l="25781" t="33081" r="27344" b="38900"/>
          <a:stretch>
            <a:fillRect/>
          </a:stretch>
        </p:blipFill>
        <p:spPr bwMode="auto">
          <a:xfrm>
            <a:off x="0" y="214290"/>
            <a:ext cx="9144000" cy="327942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64470"/>
            <a:ext cx="1571604" cy="621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20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l="45999" t="60406" r="27344" b="11132"/>
          <a:stretch>
            <a:fillRect/>
          </a:stretch>
        </p:blipFill>
        <p:spPr bwMode="auto">
          <a:xfrm>
            <a:off x="3902921" y="3500438"/>
            <a:ext cx="5241079" cy="3357562"/>
          </a:xfrm>
          <a:prstGeom prst="rect">
            <a:avLst/>
          </a:prstGeom>
          <a:noFill/>
          <a:ln w="38100">
            <a:solidFill>
              <a:srgbClr val="365D21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l="25781" t="60406" r="53810" b="19790"/>
          <a:stretch>
            <a:fillRect/>
          </a:stretch>
        </p:blipFill>
        <p:spPr bwMode="auto">
          <a:xfrm>
            <a:off x="0" y="3713324"/>
            <a:ext cx="3929058" cy="2287444"/>
          </a:xfrm>
          <a:prstGeom prst="rect">
            <a:avLst/>
          </a:prstGeom>
          <a:noFill/>
          <a:ln w="28575">
            <a:solidFill>
              <a:srgbClr val="0014AC"/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715272" y="5643578"/>
            <a:ext cx="1428728" cy="119519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§20</a:t>
            </a:r>
          </a:p>
        </p:txBody>
      </p:sp>
      <p:sp>
        <p:nvSpPr>
          <p:cNvPr id="9" name="Овал 8"/>
          <p:cNvSpPr/>
          <p:nvPr/>
        </p:nvSpPr>
        <p:spPr bwMode="auto">
          <a:xfrm rot="1203164">
            <a:off x="6404540" y="1802050"/>
            <a:ext cx="3005849" cy="139483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19336" t="30761" r="14453" b="15771"/>
          <a:stretch>
            <a:fillRect/>
          </a:stretch>
        </p:blipFill>
        <p:spPr bwMode="auto">
          <a:xfrm>
            <a:off x="0" y="0"/>
            <a:ext cx="851474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67374" t="7324" r="14453" b="75830"/>
          <a:stretch>
            <a:fillRect/>
          </a:stretch>
        </p:blipFill>
        <p:spPr bwMode="auto">
          <a:xfrm>
            <a:off x="5286380" y="-24"/>
            <a:ext cx="3857620" cy="286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66797" t="19775" r="14453" b="51853"/>
          <a:stretch>
            <a:fillRect/>
          </a:stretch>
        </p:blipFill>
        <p:spPr bwMode="auto">
          <a:xfrm>
            <a:off x="0" y="0"/>
            <a:ext cx="542925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0547" t="47608" r="53711" b="29687"/>
          <a:stretch>
            <a:fillRect/>
          </a:stretch>
        </p:blipFill>
        <p:spPr bwMode="auto">
          <a:xfrm>
            <a:off x="-65" y="0"/>
            <a:ext cx="7872103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9219" t="47608" r="14453" b="35546"/>
          <a:stretch>
            <a:fillRect/>
          </a:stretch>
        </p:blipFill>
        <p:spPr bwMode="auto">
          <a:xfrm>
            <a:off x="863408" y="3786190"/>
            <a:ext cx="82806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0547" t="10986" r="51367" b="35547"/>
          <a:stretch>
            <a:fillRect/>
          </a:stretch>
        </p:blipFill>
        <p:spPr bwMode="auto">
          <a:xfrm>
            <a:off x="0" y="0"/>
            <a:ext cx="578837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50977" t="10986" r="20898" b="39209"/>
          <a:stretch>
            <a:fillRect/>
          </a:stretch>
        </p:blipFill>
        <p:spPr bwMode="auto">
          <a:xfrm>
            <a:off x="5714976" y="2000216"/>
            <a:ext cx="3429056" cy="48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№20  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 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Как отличить при наблюдениях астероид от звезды? 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Какова форма большинства астероидов? Каковы примерно их размеры? 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Чем обусловлено образование хвостов комет? 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В каком состоянии находится вещество ядра кометы; её хвоста? 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Может ли комета, которая периодически возвращается к Солнцу, оставаться неизменной? 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Какие явления наблюдаются при полёте в атмосфере тел с космической скоростью? 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Какие типы метеоритов выделяются по химическому составу?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 descr="https://reader.lecta.ru/read/7934/data/images/d3.ep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№20 </a:t>
            </a:r>
            <a:r>
              <a:rPr lang="ru-RU" sz="2400" b="1" dirty="0" smtClean="0">
                <a:solidFill>
                  <a:srgbClr val="00AEEF"/>
                </a:solidFill>
                <a:latin typeface="Times New Roman" pitchFamily="18" charset="0"/>
                <a:cs typeface="Times New Roman" pitchFamily="18" charset="0"/>
              </a:rPr>
              <a:t>Упражнение 16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 1. После захода Солнца на западе видна комета. Как относительно горизонта направлен её хвост?</a:t>
            </a:r>
          </a:p>
          <a:p>
            <a:pPr lvl="0" eaLnBrk="0" hangingPunct="0"/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2. Какова большая полуось орбиты кометы Галлея, если период её обращения 76 лет? </a:t>
            </a:r>
          </a:p>
          <a:p>
            <a:pPr lvl="0" eaLnBrk="0" hangingPunct="0"/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3. Сравните причины свечения планеты и кометы. Какие различия в их спектрах обусловлены этими причинами? </a:t>
            </a:r>
          </a:p>
          <a:p>
            <a:pPr lvl="0" eaLnBrk="0" hangingPunct="0"/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4. Орбиты двух комет лежат в плоскости земной орбиты, наименьшие их расстояния от Солнца </a:t>
            </a:r>
          </a:p>
          <a:p>
            <a:pPr lvl="0" eaLnBrk="0" hangingPunct="0"/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составляют 0,5 и 2 а. е. Каждая из комет имеет на этом расстоянии хвост длиной 150 </a:t>
            </a:r>
            <a:r>
              <a:rPr lang="ru-RU" sz="24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км.</a:t>
            </a:r>
          </a:p>
          <a:p>
            <a:pPr lvl="0" eaLnBrk="0" hangingPunct="0"/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Могут ли эти кометы своим хвостом «зацепить» Землю? Полезно сделать чертёж.5*. </a:t>
            </a:r>
          </a:p>
          <a:p>
            <a:pPr lvl="0" eaLnBrk="0" hangingPunct="0"/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Опишите, какие превращения может испытать молекула воды, входившая в состав ядра кометы</a:t>
            </a:r>
            <a:r>
              <a:rPr lang="ru-RU" sz="2400" b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действием солнечного излучения.</a:t>
            </a:r>
          </a:p>
          <a:p>
            <a:pPr lvl="0" eaLnBrk="0" hangingPunct="0"/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6*. Оцените примерную ширину метеорного потока Персеид, зная, что метеоры этого потока наблюдаются  с 17 июля по 24 августа.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№20 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 16 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После захода Солнца на западе видна комета. Как относительно горизонта направлен её хвост?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Какова большая полуось орбиты кометы Галлея, если период её обращения 76 лет?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Сравните причины свечения планеты и кометы. Какие различия в их спектрах обусловлены этими причинами?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Орбиты двух комет лежат в плоскости земной орбиты, наименьшие их расстояния от Солнца составляют 0,5 и 2 а. е. Каждая из комет имеет на этом расстоянии хвост длиной 150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км. Могут ли эти кометы своим хвостом «зацепить» Землю? Полезно сделать чертёж.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5*.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Опишите, какие превращения может испытать молекула воды, входившая в состав ядра кометы, под действием солнечного излучения.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6*.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Оцените примерную ширину метеорного потока Персеид, зная, что метеоры этого потока наблюдаются с 17 июля по 24 августа.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 w="38100">
          <a:solidFill>
            <a:srgbClr val="0000FF"/>
          </a:solidFill>
          <a:round/>
          <a:headEnd/>
          <a:tailEnd type="triangle" w="med" len="med"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5683</TotalTime>
  <Words>31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Student</cp:lastModifiedBy>
  <cp:revision>603</cp:revision>
  <dcterms:created xsi:type="dcterms:W3CDTF">2009-11-04T14:29:22Z</dcterms:created>
  <dcterms:modified xsi:type="dcterms:W3CDTF">2017-12-26T09:33:13Z</dcterms:modified>
</cp:coreProperties>
</file>