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A2A4931-6435-416B-A5A0-FA5514B23A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1871C0-BB2E-418C-94AE-DCA2BE4AAB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F05B4B-05FC-49BE-B4C4-AD6DDD2900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DF949-547E-4D37-8DA9-49975066A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018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6D541-5E33-4D5D-BEC6-C512A118D7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12EEE0AA-F2C2-4D67-B5A5-6589F32951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4BD6BC-9270-4081-821F-E70FE51249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137E5A-2DA3-4F1E-A08A-2C256A88E8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989CD-FC38-42AC-BD0B-AAB4C3848F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C522D-A442-4B57-9499-8D5DFBA6FD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69C2C-14E2-45F4-A8F7-12341BE5FF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B0A20224-290D-4D11-85F8-C1C2066F83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A5222A7-1C09-44C4-9A28-9276F0D63B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5656" y="3861048"/>
            <a:ext cx="6400800" cy="1752600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ru-RU" sz="5400" b="1" dirty="0" smtClean="0">
                <a:solidFill>
                  <a:srgbClr val="CC3300"/>
                </a:solidFill>
              </a:rPr>
              <a:t>«Подготовка </a:t>
            </a:r>
          </a:p>
          <a:p>
            <a:pPr eaLnBrk="1" hangingPunct="1"/>
            <a:r>
              <a:rPr lang="ru-RU" sz="5400" b="1" dirty="0" smtClean="0">
                <a:solidFill>
                  <a:srgbClr val="CC3300"/>
                </a:solidFill>
              </a:rPr>
              <a:t>к новому учебному году»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1484784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400" b="1" dirty="0" smtClean="0">
                <a:solidFill>
                  <a:schemeClr val="tx1"/>
                </a:solidFill>
              </a:rPr>
              <a:t>Проектная задача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Задание №1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98884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Планируют заменить окна во всех </a:t>
            </a:r>
            <a:r>
              <a:rPr lang="ru-RU" b="1" dirty="0" smtClean="0">
                <a:solidFill>
                  <a:srgbClr val="0000FF"/>
                </a:solidFill>
              </a:rPr>
              <a:t>учебных</a:t>
            </a:r>
            <a:r>
              <a:rPr lang="ru-RU" dirty="0" smtClean="0">
                <a:solidFill>
                  <a:srgbClr val="0000FF"/>
                </a:solidFill>
              </a:rPr>
              <a:t> классах</a:t>
            </a:r>
            <a:r>
              <a:rPr lang="ru-RU" dirty="0" smtClean="0"/>
              <a:t>, </a:t>
            </a:r>
          </a:p>
          <a:p>
            <a:pPr algn="ctr" eaLnBrk="1" hangingPunct="1">
              <a:buFontTx/>
              <a:buNone/>
            </a:pPr>
            <a:r>
              <a:rPr lang="ru-RU" dirty="0" smtClean="0"/>
              <a:t>в их число не входят лаборантские, бухгалтерия, директорская, коридоры, актовый и спортивный </a:t>
            </a:r>
            <a:r>
              <a:rPr lang="ru-RU" dirty="0" smtClean="0"/>
              <a:t>залы, гардеробные , столовая  </a:t>
            </a:r>
            <a:r>
              <a:rPr lang="ru-RU" dirty="0" smtClean="0"/>
              <a:t>и центр «Точка Роста». 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rgbClr val="0000FF"/>
                </a:solidFill>
              </a:rPr>
              <a:t>Сколько окон во всех 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rgbClr val="0000FF"/>
                </a:solidFill>
              </a:rPr>
              <a:t>учебных классах школы?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школа6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0" r="31085" b="54416"/>
          <a:stretch>
            <a:fillRect/>
          </a:stretch>
        </p:blipFill>
        <p:spPr bwMode="auto">
          <a:xfrm>
            <a:off x="827088" y="404813"/>
            <a:ext cx="6408737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Line 6"/>
          <p:cNvSpPr>
            <a:spLocks noChangeShapeType="1"/>
          </p:cNvSpPr>
          <p:nvPr/>
        </p:nvSpPr>
        <p:spPr bwMode="auto">
          <a:xfrm flipH="1" flipV="1">
            <a:off x="5435600" y="1052513"/>
            <a:ext cx="1944688" cy="647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2" name="Line 7"/>
          <p:cNvSpPr>
            <a:spLocks noChangeShapeType="1"/>
          </p:cNvSpPr>
          <p:nvPr/>
        </p:nvSpPr>
        <p:spPr bwMode="auto">
          <a:xfrm flipH="1" flipV="1">
            <a:off x="5508625" y="1557338"/>
            <a:ext cx="1800225" cy="1428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 flipH="1">
            <a:off x="5435600" y="1700213"/>
            <a:ext cx="1944688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4" name="Line 9"/>
          <p:cNvSpPr>
            <a:spLocks noChangeShapeType="1"/>
          </p:cNvSpPr>
          <p:nvPr/>
        </p:nvSpPr>
        <p:spPr bwMode="auto">
          <a:xfrm flipH="1">
            <a:off x="5435600" y="1773238"/>
            <a:ext cx="1944688" cy="7921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7308850" y="1268413"/>
            <a:ext cx="1511300" cy="115252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0000FF"/>
                </a:solidFill>
              </a:rPr>
              <a:t>окна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Задание №2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4" descr="школа6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0" r="31085" b="54416"/>
          <a:stretch>
            <a:fillRect/>
          </a:stretch>
        </p:blipFill>
        <p:spPr bwMode="auto">
          <a:xfrm>
            <a:off x="539750" y="1412875"/>
            <a:ext cx="6408738" cy="48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Line 5"/>
          <p:cNvSpPr>
            <a:spLocks noChangeShapeType="1"/>
          </p:cNvSpPr>
          <p:nvPr/>
        </p:nvSpPr>
        <p:spPr bwMode="auto">
          <a:xfrm flipH="1">
            <a:off x="3203575" y="3860800"/>
            <a:ext cx="3744913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H="1" flipV="1">
            <a:off x="3924300" y="3500438"/>
            <a:ext cx="3024188" cy="3603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H="1">
            <a:off x="3924300" y="3860800"/>
            <a:ext cx="3024188" cy="14414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948488" y="3068638"/>
            <a:ext cx="1657350" cy="136842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0000FF"/>
                </a:solidFill>
              </a:rPr>
              <a:t>двери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Задание №3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576" y="1844824"/>
            <a:ext cx="7772400" cy="457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Нужно  покрасить 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rgbClr val="0000FF"/>
                </a:solidFill>
              </a:rPr>
              <a:t>23 двери</a:t>
            </a:r>
            <a:r>
              <a:rPr lang="ru-RU" dirty="0" smtClean="0"/>
              <a:t> со стороны коридора. </a:t>
            </a:r>
          </a:p>
          <a:p>
            <a:pPr algn="ctr" eaLnBrk="1" hangingPunct="1">
              <a:buFontTx/>
              <a:buNone/>
            </a:pPr>
            <a:r>
              <a:rPr lang="ru-RU" dirty="0" smtClean="0"/>
              <a:t>Ширина двери 90см, высота  - 220см. </a:t>
            </a:r>
          </a:p>
          <a:p>
            <a:pPr algn="ctr" eaLnBrk="1" hangingPunct="1">
              <a:buFontTx/>
              <a:buNone/>
            </a:pPr>
            <a:r>
              <a:rPr lang="ru-RU" dirty="0" smtClean="0"/>
              <a:t>На 5 м</a:t>
            </a:r>
            <a:r>
              <a:rPr lang="ru-RU" baseline="30000" dirty="0" smtClean="0"/>
              <a:t>2</a:t>
            </a:r>
            <a:r>
              <a:rPr lang="ru-RU" dirty="0" smtClean="0"/>
              <a:t> расходуется 1л краски. 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rgbClr val="0000FF"/>
                </a:solidFill>
              </a:rPr>
              <a:t>Сколько литров краски нужно купить для покраски дверей?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Задание №4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школа6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6" t="49481" r="33885" b="11121"/>
          <a:stretch>
            <a:fillRect/>
          </a:stretch>
        </p:blipFill>
        <p:spPr bwMode="auto">
          <a:xfrm>
            <a:off x="684213" y="1700213"/>
            <a:ext cx="459898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Line 5"/>
          <p:cNvSpPr>
            <a:spLocks noChangeShapeType="1"/>
          </p:cNvSpPr>
          <p:nvPr/>
        </p:nvSpPr>
        <p:spPr bwMode="auto">
          <a:xfrm flipH="1" flipV="1">
            <a:off x="2843213" y="2565400"/>
            <a:ext cx="3384550" cy="714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6227763" y="2349500"/>
            <a:ext cx="2447925" cy="129540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FF"/>
                </a:solidFill>
              </a:rPr>
              <a:t>Колонна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Задание №5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На подиуме перед школой необходимо заменить плитку. </a:t>
            </a:r>
          </a:p>
          <a:p>
            <a:pPr algn="ctr" eaLnBrk="1" hangingPunct="1"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Какова площадь пола подиума?</a:t>
            </a:r>
            <a:r>
              <a:rPr lang="ru-RU" sz="2800" smtClean="0"/>
              <a:t> </a:t>
            </a:r>
          </a:p>
          <a:p>
            <a:pPr algn="ctr" eaLnBrk="1" hangingPunct="1"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Сколько упаковок плитки</a:t>
            </a:r>
            <a:r>
              <a:rPr lang="ru-RU" sz="2800" smtClean="0"/>
              <a:t> нужно купить, если в каждой упаковке по 10 штук плиток, размер плитки 40х40см.</a:t>
            </a:r>
          </a:p>
        </p:txBody>
      </p: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468313" y="4005263"/>
            <a:ext cx="7272337" cy="2447925"/>
            <a:chOff x="1701" y="5454"/>
            <a:chExt cx="6120" cy="1620"/>
          </a:xfrm>
        </p:grpSpPr>
        <p:grpSp>
          <p:nvGrpSpPr>
            <p:cNvPr id="8197" name="Group 5"/>
            <p:cNvGrpSpPr>
              <a:grpSpLocks/>
            </p:cNvGrpSpPr>
            <p:nvPr/>
          </p:nvGrpSpPr>
          <p:grpSpPr bwMode="auto">
            <a:xfrm>
              <a:off x="2241" y="5814"/>
              <a:ext cx="3780" cy="1260"/>
              <a:chOff x="1701" y="5814"/>
              <a:chExt cx="3780" cy="1260"/>
            </a:xfrm>
          </p:grpSpPr>
          <p:sp>
            <p:nvSpPr>
              <p:cNvPr id="8206" name="Rectangle 6"/>
              <p:cNvSpPr>
                <a:spLocks noChangeArrowheads="1"/>
              </p:cNvSpPr>
              <p:nvPr/>
            </p:nvSpPr>
            <p:spPr bwMode="auto">
              <a:xfrm>
                <a:off x="1701" y="5814"/>
                <a:ext cx="3780" cy="12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7" name="Rectangle 7"/>
              <p:cNvSpPr>
                <a:spLocks noChangeArrowheads="1"/>
              </p:cNvSpPr>
              <p:nvPr/>
            </p:nvSpPr>
            <p:spPr bwMode="auto">
              <a:xfrm>
                <a:off x="1701" y="6894"/>
                <a:ext cx="180" cy="1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8" name="Rectangle 8"/>
              <p:cNvSpPr>
                <a:spLocks noChangeArrowheads="1"/>
              </p:cNvSpPr>
              <p:nvPr/>
            </p:nvSpPr>
            <p:spPr bwMode="auto">
              <a:xfrm>
                <a:off x="4221" y="5814"/>
                <a:ext cx="72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9" name="Rectangle 9"/>
              <p:cNvSpPr>
                <a:spLocks noChangeArrowheads="1"/>
              </p:cNvSpPr>
              <p:nvPr/>
            </p:nvSpPr>
            <p:spPr bwMode="auto">
              <a:xfrm>
                <a:off x="2781" y="6894"/>
                <a:ext cx="180" cy="1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0" name="Rectangle 10"/>
              <p:cNvSpPr>
                <a:spLocks noChangeArrowheads="1"/>
              </p:cNvSpPr>
              <p:nvPr/>
            </p:nvSpPr>
            <p:spPr bwMode="auto">
              <a:xfrm>
                <a:off x="3681" y="6894"/>
                <a:ext cx="180" cy="1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1" name="Rectangle 11"/>
              <p:cNvSpPr>
                <a:spLocks noChangeArrowheads="1"/>
              </p:cNvSpPr>
              <p:nvPr/>
            </p:nvSpPr>
            <p:spPr bwMode="auto">
              <a:xfrm>
                <a:off x="4581" y="6894"/>
                <a:ext cx="180" cy="1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198" name="Text Box 12"/>
            <p:cNvSpPr txBox="1">
              <a:spLocks noChangeArrowheads="1"/>
            </p:cNvSpPr>
            <p:nvPr/>
          </p:nvSpPr>
          <p:spPr bwMode="auto">
            <a:xfrm>
              <a:off x="1701" y="6174"/>
              <a:ext cx="9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/>
                <a:t>6м</a:t>
              </a:r>
              <a:endParaRPr lang="ru-RU"/>
            </a:p>
          </p:txBody>
        </p:sp>
        <p:sp>
          <p:nvSpPr>
            <p:cNvPr id="8199" name="Text Box 13"/>
            <p:cNvSpPr txBox="1">
              <a:spLocks noChangeArrowheads="1"/>
            </p:cNvSpPr>
            <p:nvPr/>
          </p:nvSpPr>
          <p:spPr bwMode="auto">
            <a:xfrm>
              <a:off x="3501" y="5454"/>
              <a:ext cx="9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/>
                <a:t>22м</a:t>
              </a:r>
              <a:endParaRPr lang="ru-RU"/>
            </a:p>
          </p:txBody>
        </p:sp>
        <p:sp>
          <p:nvSpPr>
            <p:cNvPr id="8200" name="Text Box 14"/>
            <p:cNvSpPr txBox="1">
              <a:spLocks noChangeArrowheads="1"/>
            </p:cNvSpPr>
            <p:nvPr/>
          </p:nvSpPr>
          <p:spPr bwMode="auto">
            <a:xfrm>
              <a:off x="4221" y="5814"/>
              <a:ext cx="9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/>
                <a:t>2м</a:t>
              </a:r>
              <a:endParaRPr lang="ru-RU"/>
            </a:p>
          </p:txBody>
        </p:sp>
        <p:sp>
          <p:nvSpPr>
            <p:cNvPr id="8201" name="Text Box 15"/>
            <p:cNvSpPr txBox="1">
              <a:spLocks noChangeArrowheads="1"/>
            </p:cNvSpPr>
            <p:nvPr/>
          </p:nvSpPr>
          <p:spPr bwMode="auto">
            <a:xfrm>
              <a:off x="4761" y="6174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/>
                <a:t>5м</a:t>
              </a:r>
              <a:endParaRPr lang="ru-RU"/>
            </a:p>
          </p:txBody>
        </p:sp>
        <p:sp>
          <p:nvSpPr>
            <p:cNvPr id="8202" name="Text Box 16"/>
            <p:cNvSpPr txBox="1">
              <a:spLocks noChangeArrowheads="1"/>
            </p:cNvSpPr>
            <p:nvPr/>
          </p:nvSpPr>
          <p:spPr bwMode="auto">
            <a:xfrm>
              <a:off x="6201" y="5814"/>
              <a:ext cx="16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/>
                <a:t>тамбур</a:t>
              </a:r>
              <a:endParaRPr lang="ru-RU"/>
            </a:p>
          </p:txBody>
        </p:sp>
        <p:sp>
          <p:nvSpPr>
            <p:cNvPr id="8203" name="Text Box 17"/>
            <p:cNvSpPr txBox="1">
              <a:spLocks noChangeArrowheads="1"/>
            </p:cNvSpPr>
            <p:nvPr/>
          </p:nvSpPr>
          <p:spPr bwMode="auto">
            <a:xfrm>
              <a:off x="6201" y="6534"/>
              <a:ext cx="16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/>
                <a:t>колонна</a:t>
              </a:r>
              <a:endParaRPr lang="ru-RU"/>
            </a:p>
          </p:txBody>
        </p:sp>
        <p:sp>
          <p:nvSpPr>
            <p:cNvPr id="8204" name="Line 18"/>
            <p:cNvSpPr>
              <a:spLocks noChangeShapeType="1"/>
            </p:cNvSpPr>
            <p:nvPr/>
          </p:nvSpPr>
          <p:spPr bwMode="auto">
            <a:xfrm flipH="1">
              <a:off x="5301" y="599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19"/>
            <p:cNvSpPr>
              <a:spLocks noChangeShapeType="1"/>
            </p:cNvSpPr>
            <p:nvPr/>
          </p:nvSpPr>
          <p:spPr bwMode="auto">
            <a:xfrm flipH="1">
              <a:off x="5301" y="6894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Задание №6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5" t="20526" r="9703" b="20470"/>
          <a:stretch>
            <a:fillRect/>
          </a:stretch>
        </p:blipFill>
        <p:spPr bwMode="auto">
          <a:xfrm>
            <a:off x="539750" y="1412875"/>
            <a:ext cx="8135938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ИТОГ</a:t>
            </a:r>
          </a:p>
        </p:txBody>
      </p:sp>
      <p:graphicFrame>
        <p:nvGraphicFramePr>
          <p:cNvPr id="10384" name="Group 144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52596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280988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Пластиковые окна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 шт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Двери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 шт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Краска для дверей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л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Колонны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 шт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Площадь подиума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118м</a:t>
                      </a:r>
                      <a:r>
                        <a:rPr kumimoji="0" lang="ru-RU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Упаковок плитки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Площадь крыши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1320 м</a:t>
                      </a:r>
                      <a:r>
                        <a:rPr kumimoji="0" lang="ru-RU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</TotalTime>
  <Words>170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Проектная задача</vt:lpstr>
      <vt:lpstr>Задание №1</vt:lpstr>
      <vt:lpstr>Презентация PowerPoint</vt:lpstr>
      <vt:lpstr>Задание №2</vt:lpstr>
      <vt:lpstr>Задание №3</vt:lpstr>
      <vt:lpstr>Задание №4</vt:lpstr>
      <vt:lpstr>Задание №5</vt:lpstr>
      <vt:lpstr>Задание №6</vt:lpstr>
      <vt:lpstr>ИТОГ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задача</dc:title>
  <dc:creator>ххх</dc:creator>
  <cp:lastModifiedBy>User</cp:lastModifiedBy>
  <cp:revision>11</cp:revision>
  <dcterms:created xsi:type="dcterms:W3CDTF">2019-11-25T14:47:42Z</dcterms:created>
  <dcterms:modified xsi:type="dcterms:W3CDTF">2020-02-03T12:10:36Z</dcterms:modified>
</cp:coreProperties>
</file>