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31"/>
  </p:notesMasterIdLst>
  <p:sldIdLst>
    <p:sldId id="373" r:id="rId2"/>
    <p:sldId id="311" r:id="rId3"/>
    <p:sldId id="316" r:id="rId4"/>
    <p:sldId id="418" r:id="rId5"/>
    <p:sldId id="377" r:id="rId6"/>
    <p:sldId id="376" r:id="rId7"/>
    <p:sldId id="413" r:id="rId8"/>
    <p:sldId id="400" r:id="rId9"/>
    <p:sldId id="416" r:id="rId10"/>
    <p:sldId id="401" r:id="rId11"/>
    <p:sldId id="417" r:id="rId12"/>
    <p:sldId id="404" r:id="rId13"/>
    <p:sldId id="399" r:id="rId14"/>
    <p:sldId id="422" r:id="rId15"/>
    <p:sldId id="423" r:id="rId16"/>
    <p:sldId id="424" r:id="rId17"/>
    <p:sldId id="427" r:id="rId18"/>
    <p:sldId id="426" r:id="rId19"/>
    <p:sldId id="435" r:id="rId20"/>
    <p:sldId id="397" r:id="rId21"/>
    <p:sldId id="411" r:id="rId22"/>
    <p:sldId id="430" r:id="rId23"/>
    <p:sldId id="432" r:id="rId24"/>
    <p:sldId id="434" r:id="rId25"/>
    <p:sldId id="433" r:id="rId26"/>
    <p:sldId id="431" r:id="rId27"/>
    <p:sldId id="384" r:id="rId28"/>
    <p:sldId id="408" r:id="rId29"/>
    <p:sldId id="412" r:id="rId3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3CC"/>
    <a:srgbClr val="006600"/>
    <a:srgbClr val="000099"/>
    <a:srgbClr val="000000"/>
    <a:srgbClr val="0014AC"/>
    <a:srgbClr val="003300"/>
    <a:srgbClr val="66CCFF"/>
    <a:srgbClr val="220FB1"/>
    <a:srgbClr val="365D21"/>
    <a:srgbClr val="2706E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750" autoAdjust="0"/>
    <p:restoredTop sz="94660" autoAdjust="0"/>
  </p:normalViewPr>
  <p:slideViewPr>
    <p:cSldViewPr>
      <p:cViewPr>
        <p:scale>
          <a:sx n="60" d="100"/>
          <a:sy n="60" d="100"/>
        </p:scale>
        <p:origin x="-2124" y="-7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6" d="100"/>
        <a:sy n="9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76E3A03-BB73-4ED6-99C4-4CFD2A94209F}" type="datetimeFigureOut">
              <a:rPr lang="ru-RU"/>
              <a:pPr>
                <a:defRPr/>
              </a:pPr>
              <a:t>07.02.2021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DA3820B-7150-4465-9329-879E122C3E88}" type="slidenum">
              <a:rPr lang="ru-RU"/>
              <a:pPr>
                <a:defRPr/>
              </a:pPr>
              <a:t>‹#›</a:t>
            </a:fld>
            <a:endParaRPr lang="ru-RU"/>
          </a:p>
        </p:txBody>
      </p:sp>
    </p:spTree>
    <p:extLst>
      <p:ext uri="{BB962C8B-B14F-4D97-AF65-F5344CB8AC3E}">
        <p14:creationId xmlns="" xmlns:p14="http://schemas.microsoft.com/office/powerpoint/2010/main" val="1995698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5296998B-470D-40EF-A191-BD62BA73A04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484D8782-41D5-4251-85C2-531FFE3C844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8C874C7-9393-40C1-A385-7AF3418EC42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1AD63DA3-EFB4-4EDF-8F87-C68D53915E5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43DB4824-2863-4106-B7A6-92F782BD502A}"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794008A9-4259-4C93-99C2-59390327363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A8E2D8F1-AE7D-4559-9F5C-0762D2F1D86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2476B807-3976-45DB-8AE9-7E0057AB827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C6BC2D45-DCC5-40D6-8543-A23820867A5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B05DC91E-F650-4703-95E6-2CB7DCA586E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13D6F8FC-428F-40A9-A415-F1D3D6AE180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alpha val="0"/>
          </a:schemeClr>
        </a:solid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2EAED02A-B3E0-45D7-94C6-41158E69FE53}"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1" r:id="rId4"/>
    <p:sldLayoutId id="2147483817" r:id="rId5"/>
    <p:sldLayoutId id="2147483812" r:id="rId6"/>
    <p:sldLayoutId id="2147483818" r:id="rId7"/>
    <p:sldLayoutId id="2147483819" r:id="rId8"/>
    <p:sldLayoutId id="2147483820" r:id="rId9"/>
    <p:sldLayoutId id="2147483813" r:id="rId10"/>
    <p:sldLayoutId id="2147483821"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audio" Target="../media/audio7.wav"/><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audio" Target="../media/audio5.wav"/><Relationship Id="rId5" Type="http://schemas.openxmlformats.org/officeDocument/2006/relationships/audio" Target="../media/audio8.wav"/><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file:///C:\Users\newest\Desktop\&#1042;&#1057;&#1042;\&#1060;&#1080;&#1079;&#1080;&#1082;&#1072;,%207-11%20&#1082;&#1083;.%20&#1041;&#1080;&#1073;&#1083;&#1080;&#1086;&#1090;&#1077;&#1082;&#1072;%20&#1085;&#1072;&#1075;&#1083;&#1103;&#1076;&#1085;&#1099;&#1093;%20&#1087;&#1086;&#1089;&#1086;&#1073;&#1080;&#1081;.lnk" TargetMode="External"/><Relationship Id="rId3" Type="http://schemas.openxmlformats.org/officeDocument/2006/relationships/audio" Target="../media/audio8.wav"/><Relationship Id="rId7" Type="http://schemas.openxmlformats.org/officeDocument/2006/relationships/audio" Target="../media/audio6.wav"/><Relationship Id="rId2" Type="http://schemas.openxmlformats.org/officeDocument/2006/relationships/audio" Target="../media/audio10.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audio" Target="../media/audio5.wav"/><Relationship Id="rId4" Type="http://schemas.openxmlformats.org/officeDocument/2006/relationships/audio" Target="../media/audio3.wav"/><Relationship Id="rId9" Type="http://schemas.openxmlformats.org/officeDocument/2006/relationships/hyperlink" Target="../../../dos/DOSBox-0.74/&#1071;&#1088;&#1083;&#1099;&#1082;%20&#1076;&#1083;&#1103;%20DOSBox.lnk"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audio" Target="../media/audio2.wav"/><Relationship Id="rId7" Type="http://schemas.openxmlformats.org/officeDocument/2006/relationships/image" Target="../media/image3.png"/><Relationship Id="rId12"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image" Target="../media/image7.jpeg"/><Relationship Id="rId5" Type="http://schemas.openxmlformats.org/officeDocument/2006/relationships/audio" Target="../media/audio4.wav"/><Relationship Id="rId10" Type="http://schemas.openxmlformats.org/officeDocument/2006/relationships/image" Target="../media/image6.jpeg"/><Relationship Id="rId4" Type="http://schemas.openxmlformats.org/officeDocument/2006/relationships/audio" Target="../media/audio3.wav"/><Relationship Id="rId9"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audio" Target="../media/audio7.wav"/><Relationship Id="rId7" Type="http://schemas.openxmlformats.org/officeDocument/2006/relationships/audio" Target="../media/audio5.wav"/><Relationship Id="rId2" Type="http://schemas.openxmlformats.org/officeDocument/2006/relationships/audio" Target="../media/audio11.wav"/><Relationship Id="rId1" Type="http://schemas.openxmlformats.org/officeDocument/2006/relationships/slideLayout" Target="../slideLayouts/slideLayout2.xml"/><Relationship Id="rId6" Type="http://schemas.openxmlformats.org/officeDocument/2006/relationships/audio" Target="../media/audio8.wav"/><Relationship Id="rId5" Type="http://schemas.openxmlformats.org/officeDocument/2006/relationships/audio" Target="../media/audio1.wav"/><Relationship Id="rId4" Type="http://schemas.openxmlformats.org/officeDocument/2006/relationships/audio" Target="../media/audio10.wav"/></Relationships>
</file>

<file path=ppt/slides/_rels/slide16.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audio" Target="../media/audio4.wav"/><Relationship Id="rId7" Type="http://schemas.openxmlformats.org/officeDocument/2006/relationships/audio" Target="../media/audio8.wav"/><Relationship Id="rId2" Type="http://schemas.openxmlformats.org/officeDocument/2006/relationships/audio" Target="../media/audio12.wav"/><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image" Target="../media/image14.png"/><Relationship Id="rId5" Type="http://schemas.openxmlformats.org/officeDocument/2006/relationships/audio" Target="../media/audio1.wav"/><Relationship Id="rId10" Type="http://schemas.openxmlformats.org/officeDocument/2006/relationships/audio" Target="../media/audio9.wav"/><Relationship Id="rId4" Type="http://schemas.openxmlformats.org/officeDocument/2006/relationships/audio" Target="../media/audio3.wav"/><Relationship Id="rId9" Type="http://schemas.openxmlformats.org/officeDocument/2006/relationships/audio" Target="../media/audio13.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7.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8.wav"/><Relationship Id="rId5" Type="http://schemas.openxmlformats.org/officeDocument/2006/relationships/audio" Target="../media/audio5.wav"/><Relationship Id="rId4" Type="http://schemas.openxmlformats.org/officeDocument/2006/relationships/audio" Target="../media/audio4.wav"/></Relationships>
</file>

<file path=ppt/slides/_rels/slide18.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audio" Target="../media/audio8.wav"/><Relationship Id="rId7"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audio" Target="../media/audio10.wav"/><Relationship Id="rId5" Type="http://schemas.openxmlformats.org/officeDocument/2006/relationships/audio" Target="../media/audio1.wav"/><Relationship Id="rId4" Type="http://schemas.openxmlformats.org/officeDocument/2006/relationships/audio" Target="../media/audio3.wav"/></Relationships>
</file>

<file path=ppt/slides/_rels/slide19.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audio" Target="../media/audio3.wav"/><Relationship Id="rId7" Type="http://schemas.openxmlformats.org/officeDocument/2006/relationships/audio" Target="../media/audio4.wav"/><Relationship Id="rId2" Type="http://schemas.openxmlformats.org/officeDocument/2006/relationships/audio" Target="../media/audio10.wav"/><Relationship Id="rId1" Type="http://schemas.openxmlformats.org/officeDocument/2006/relationships/slideLayout" Target="../slideLayouts/slideLayout2.xml"/><Relationship Id="rId6" Type="http://schemas.openxmlformats.org/officeDocument/2006/relationships/audio" Target="../media/audio8.wav"/><Relationship Id="rId5" Type="http://schemas.openxmlformats.org/officeDocument/2006/relationships/audio" Target="../media/audio5.wav"/><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audio" Target="../media/audio2.wav"/><Relationship Id="rId7" Type="http://schemas.openxmlformats.org/officeDocument/2006/relationships/image" Target="../media/image3.png"/><Relationship Id="rId12"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image" Target="../media/image7.jpeg"/><Relationship Id="rId5" Type="http://schemas.openxmlformats.org/officeDocument/2006/relationships/audio" Target="../media/audio4.wav"/><Relationship Id="rId10" Type="http://schemas.openxmlformats.org/officeDocument/2006/relationships/image" Target="../media/image6.jpeg"/><Relationship Id="rId4" Type="http://schemas.openxmlformats.org/officeDocument/2006/relationships/audio" Target="../media/audio3.wav"/><Relationship Id="rId9"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4.wav"/><Relationship Id="rId2" Type="http://schemas.openxmlformats.org/officeDocument/2006/relationships/audio" Target="../media/audio10.wav"/><Relationship Id="rId1" Type="http://schemas.openxmlformats.org/officeDocument/2006/relationships/slideLayout" Target="../slideLayouts/slideLayout7.xml"/><Relationship Id="rId6" Type="http://schemas.openxmlformats.org/officeDocument/2006/relationships/audio" Target="../media/audio11.wav"/><Relationship Id="rId5" Type="http://schemas.openxmlformats.org/officeDocument/2006/relationships/audio" Target="../media/audio4.wav"/><Relationship Id="rId4" Type="http://schemas.openxmlformats.org/officeDocument/2006/relationships/audio" Target="../media/audio6.wav"/></Relationships>
</file>

<file path=ppt/slides/_rels/slide22.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3.wav"/><Relationship Id="rId7" Type="http://schemas.openxmlformats.org/officeDocument/2006/relationships/audio" Target="../media/audio4.wav"/><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audio" Target="../media/audio7.wav"/><Relationship Id="rId4" Type="http://schemas.openxmlformats.org/officeDocument/2006/relationships/audio" Target="../media/audio8.wav"/><Relationship Id="rId9" Type="http://schemas.openxmlformats.org/officeDocument/2006/relationships/hyperlink" Target="../../../&#1092;&#1080;&#1083;&#1100;&#1084;&#1099;%2011&#1082;&#1083;/&#1086;&#1087;&#1090;&#1080;&#1082;&#1072;/&#1050;&#1086;&#1090;&#1083;&#1100;&#1094;&#1072;%20&#1053;&#1100;&#1102;&#1090;&#1086;&#1085;&#1072;%202%20&#1084;&#1080;&#1085;.avi" TargetMode="External"/></Relationships>
</file>

<file path=ppt/slides/_rels/slide2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8.wav"/><Relationship Id="rId1" Type="http://schemas.openxmlformats.org/officeDocument/2006/relationships/slideLayout" Target="../slideLayouts/slideLayout2.xml"/><Relationship Id="rId5" Type="http://schemas.openxmlformats.org/officeDocument/2006/relationships/audio" Target="../media/audio5.wav"/><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1.wav"/><Relationship Id="rId1" Type="http://schemas.openxmlformats.org/officeDocument/2006/relationships/slideLayout" Target="../slideLayouts/slideLayout2.xml"/><Relationship Id="rId6" Type="http://schemas.openxmlformats.org/officeDocument/2006/relationships/audio" Target="../media/audio5.wav"/><Relationship Id="rId5" Type="http://schemas.openxmlformats.org/officeDocument/2006/relationships/audio" Target="../media/audio1.wav"/><Relationship Id="rId4" Type="http://schemas.openxmlformats.org/officeDocument/2006/relationships/audio" Target="../media/audio10.wav"/></Relationships>
</file>

<file path=ppt/slides/_rels/slide25.xml.rels><?xml version="1.0" encoding="UTF-8" standalone="yes"?>
<Relationships xmlns="http://schemas.openxmlformats.org/package/2006/relationships"><Relationship Id="rId8" Type="http://schemas.openxmlformats.org/officeDocument/2006/relationships/hyperlink" Target="file:///C:\Users\newest\Desktop\&#1042;&#1057;&#1042;\&#1060;&#1080;&#1079;&#1080;&#1082;&#1072;,%207-11%20&#1082;&#1083;.%20&#1041;&#1080;&#1073;&#1083;&#1080;&#1086;&#1090;&#1077;&#1082;&#1072;%20&#1085;&#1072;&#1075;&#1083;&#1103;&#1076;&#1085;&#1099;&#1093;%20&#1087;&#1086;&#1089;&#1086;&#1073;&#1080;&#1081;.lnk" TargetMode="External"/><Relationship Id="rId3" Type="http://schemas.openxmlformats.org/officeDocument/2006/relationships/audio" Target="../media/audio8.wav"/><Relationship Id="rId7" Type="http://schemas.openxmlformats.org/officeDocument/2006/relationships/audio" Target="../media/audio6.wav"/><Relationship Id="rId2" Type="http://schemas.openxmlformats.org/officeDocument/2006/relationships/audio" Target="../media/audio10.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audio" Target="../media/audio5.wav"/><Relationship Id="rId4" Type="http://schemas.openxmlformats.org/officeDocument/2006/relationships/audio" Target="../media/audio3.wav"/><Relationship Id="rId9" Type="http://schemas.openxmlformats.org/officeDocument/2006/relationships/hyperlink" Target="../../../dos/DOSBox-0.74/&#1071;&#1088;&#1083;&#1099;&#1082;%20&#1076;&#1083;&#1103;%20DOSBox.lnk" TargetMode="External"/></Relationships>
</file>

<file path=ppt/slides/_rels/slide26.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8.wav"/><Relationship Id="rId7" Type="http://schemas.openxmlformats.org/officeDocument/2006/relationships/audio" Target="../media/audio4.wav"/><Relationship Id="rId2" Type="http://schemas.openxmlformats.org/officeDocument/2006/relationships/audio" Target="../media/audio7.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audio" Target="../media/audio3.wav"/><Relationship Id="rId4" Type="http://schemas.openxmlformats.org/officeDocument/2006/relationships/audio" Target="../media/audio10.wav"/><Relationship Id="rId9" Type="http://schemas.openxmlformats.org/officeDocument/2006/relationships/hyperlink" Target="../../../&#1092;&#1080;&#1083;&#1100;&#1084;&#1099;%2011&#1082;&#1083;/&#1086;&#1087;&#1090;&#1080;&#1082;&#1072;/&#1087;&#1088;&#1080;&#1084;&#1077;&#1085;&#1077;&#1085;&#1080;&#1077;%20&#1087;&#1086;&#1083;&#1103;&#1088;&#1080;&#1079;&#1072;&#1094;&#1080;&#1080;%206%20&#1084;&#1080;&#1085;.avi" TargetMode="External"/></Relationships>
</file>

<file path=ppt/slides/_rels/slide27.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hyperlink" Target="http://skillopedia.ru/material.php?id=4181" TargetMode="External"/><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audio" Target="../media/audio5.wav"/><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4.wav"/><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audio" Target="../media/audio5.wav"/></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audio" Target="../media/audio9.wav"/><Relationship Id="rId5" Type="http://schemas.openxmlformats.org/officeDocument/2006/relationships/audio" Target="../media/audio8.wav"/><Relationship Id="rId4" Type="http://schemas.openxmlformats.org/officeDocument/2006/relationships/audio" Target="../media/audio7.wav"/></Relationships>
</file>

<file path=ppt/slides/_rels/slide6.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4.wav"/><Relationship Id="rId7" Type="http://schemas.openxmlformats.org/officeDocument/2006/relationships/audio" Target="../media/audio5.wav"/><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audio" Target="../media/audio7.wav"/><Relationship Id="rId10" Type="http://schemas.openxmlformats.org/officeDocument/2006/relationships/hyperlink" Target="../../../&#1092;&#1080;&#1083;&#1100;&#1084;&#1099;%2011&#1082;&#1083;/&#1086;&#1087;&#1090;&#1080;&#1082;&#1072;/&#1076;&#1080;&#1092;&#1088;&#1072;&#1082;&#1094;&#1080;&#1103;%2010&#1084;.avi" TargetMode="External"/><Relationship Id="rId4" Type="http://schemas.openxmlformats.org/officeDocument/2006/relationships/audio" Target="../media/audio1.wav"/><Relationship Id="rId9" Type="http://schemas.openxmlformats.org/officeDocument/2006/relationships/hyperlink" Target="../../../&#1092;&#1080;&#1083;&#1100;&#1084;&#1099;%2011&#1082;&#1083;/&#1076;&#1080;&#1092;&#1088;&#1072;&#1082;&#1094;&#1080;&#1103;%2010&#1084;.avi" TargetMode="External"/></Relationships>
</file>

<file path=ppt/slides/_rels/slide7.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audio" Target="../media/audio5.wav"/><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audio" Target="../media/audio7.wav"/><Relationship Id="rId5" Type="http://schemas.openxmlformats.org/officeDocument/2006/relationships/audio" Target="../media/audio1.wav"/><Relationship Id="rId4" Type="http://schemas.openxmlformats.org/officeDocument/2006/relationships/audio" Target="../media/audio4.wav"/></Relationships>
</file>

<file path=ppt/slides/_rels/slide8.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4.wav"/><Relationship Id="rId7" Type="http://schemas.openxmlformats.org/officeDocument/2006/relationships/audio" Target="../media/audio1.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7.wav"/><Relationship Id="rId5" Type="http://schemas.openxmlformats.org/officeDocument/2006/relationships/audio" Target="../media/audio8.wav"/><Relationship Id="rId4" Type="http://schemas.openxmlformats.org/officeDocument/2006/relationships/audio" Target="../media/audio5.wav"/><Relationship Id="rId9" Type="http://schemas.openxmlformats.org/officeDocument/2006/relationships/hyperlink" Target="../../../&#1092;&#1080;&#1083;&#1100;&#1084;&#1099;%2011&#1082;&#1083;/&#1074;&#1086;&#1083;&#1085;&#1099;/&#1076;&#1080;&#1092;&#1088;&#1072;&#1082;&#1094;&#1080;&#1103;%20&#1084;&#1077;&#1093;%20&#1074;&#1086;&#1083;&#1085;%202%20&#1084;&#1080;&#1085;.avi"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0" y="4043386"/>
          <a:ext cx="9144000" cy="2438400"/>
        </p:xfrm>
        <a:graphic>
          <a:graphicData uri="http://schemas.openxmlformats.org/drawingml/2006/table">
            <a:tbl>
              <a:tblPr/>
              <a:tblGrid>
                <a:gridCol w="8219873"/>
                <a:gridCol w="924127"/>
              </a:tblGrid>
              <a:tr h="1006415">
                <a:tc>
                  <a:txBody>
                    <a:bodyPr/>
                    <a:lstStyle/>
                    <a:p>
                      <a:pPr>
                        <a:spcAft>
                          <a:spcPts val="0"/>
                        </a:spcAft>
                      </a:pPr>
                      <a:r>
                        <a:rPr lang="ru-RU" sz="2000" dirty="0">
                          <a:latin typeface="Times New Roman"/>
                          <a:ea typeface="Times New Roman"/>
                        </a:rPr>
                        <a:t>1. Консультация по гр. № 2</a:t>
                      </a:r>
                    </a:p>
                    <a:p>
                      <a:pPr>
                        <a:spcAft>
                          <a:spcPts val="0"/>
                        </a:spcAft>
                      </a:pPr>
                      <a:r>
                        <a:rPr lang="ru-RU" sz="2000" dirty="0">
                          <a:latin typeface="Times New Roman"/>
                          <a:ea typeface="Times New Roman"/>
                        </a:rPr>
                        <a:t>2. Проблемная  демонстрация дифракции.</a:t>
                      </a:r>
                    </a:p>
                    <a:p>
                      <a:pPr>
                        <a:spcAft>
                          <a:spcPts val="0"/>
                        </a:spcAft>
                      </a:pPr>
                      <a:r>
                        <a:rPr lang="ru-RU" sz="2000" dirty="0">
                          <a:latin typeface="Times New Roman"/>
                          <a:ea typeface="Times New Roman"/>
                        </a:rPr>
                        <a:t>3. Эвристическая беседа по теме с рисунками, выкладками на доске и заполнением справочника.</a:t>
                      </a:r>
                    </a:p>
                    <a:p>
                      <a:pPr>
                        <a:spcAft>
                          <a:spcPts val="0"/>
                        </a:spcAft>
                      </a:pPr>
                      <a:r>
                        <a:rPr lang="ru-RU" sz="2000" dirty="0">
                          <a:latin typeface="Times New Roman"/>
                          <a:ea typeface="Times New Roman"/>
                        </a:rPr>
                        <a:t>4. Повторение по О.К. с акцентами.</a:t>
                      </a:r>
                    </a:p>
                    <a:p>
                      <a:pPr>
                        <a:spcAft>
                          <a:spcPts val="0"/>
                        </a:spcAft>
                      </a:pPr>
                      <a:r>
                        <a:rPr lang="ru-RU" sz="2000" dirty="0">
                          <a:latin typeface="Times New Roman"/>
                          <a:ea typeface="Times New Roman"/>
                        </a:rPr>
                        <a:t>5.первичная обратная связь по ???</a:t>
                      </a:r>
                    </a:p>
                    <a:p>
                      <a:pPr>
                        <a:spcAft>
                          <a:spcPts val="0"/>
                        </a:spcAft>
                      </a:pPr>
                      <a:r>
                        <a:rPr lang="ru-RU" sz="2000" dirty="0">
                          <a:latin typeface="Times New Roman"/>
                          <a:ea typeface="Times New Roman"/>
                        </a:rPr>
                        <a:t>№ 1.2 (стр. 120), № 1,2,4 (стр. 124), №1,2,3 (стр.126 )</a:t>
                      </a: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000">
                          <a:latin typeface="Times New Roman"/>
                          <a:ea typeface="Times New Roman"/>
                        </a:rPr>
                        <a:t>5м</a:t>
                      </a:r>
                    </a:p>
                    <a:p>
                      <a:pPr>
                        <a:spcAft>
                          <a:spcPts val="0"/>
                        </a:spcAft>
                      </a:pPr>
                      <a:r>
                        <a:rPr lang="ru-RU" sz="2000">
                          <a:latin typeface="Times New Roman"/>
                          <a:ea typeface="Times New Roman"/>
                        </a:rPr>
                        <a:t>5м</a:t>
                      </a:r>
                    </a:p>
                    <a:p>
                      <a:pPr>
                        <a:spcAft>
                          <a:spcPts val="0"/>
                        </a:spcAft>
                      </a:pPr>
                      <a:r>
                        <a:rPr lang="ru-RU" sz="2000">
                          <a:latin typeface="Times New Roman"/>
                          <a:ea typeface="Times New Roman"/>
                        </a:rPr>
                        <a:t>15м</a:t>
                      </a:r>
                    </a:p>
                    <a:p>
                      <a:pPr>
                        <a:spcAft>
                          <a:spcPts val="0"/>
                        </a:spcAft>
                      </a:pPr>
                      <a:r>
                        <a:rPr lang="ru-RU" sz="2000">
                          <a:latin typeface="Times New Roman"/>
                          <a:ea typeface="Times New Roman"/>
                        </a:rPr>
                        <a:t>5м</a:t>
                      </a:r>
                    </a:p>
                    <a:p>
                      <a:pPr>
                        <a:spcAft>
                          <a:spcPts val="0"/>
                        </a:spcAft>
                      </a:pPr>
                      <a:r>
                        <a:rPr lang="ru-RU" sz="2000">
                          <a:latin typeface="Times New Roman"/>
                          <a:ea typeface="Times New Roman"/>
                        </a:rPr>
                        <a:t>15м</a:t>
                      </a: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547">
                <a:tc>
                  <a:txBody>
                    <a:bodyPr/>
                    <a:lstStyle/>
                    <a:p>
                      <a:pPr>
                        <a:spcAft>
                          <a:spcPts val="0"/>
                        </a:spcAft>
                      </a:pPr>
                      <a:r>
                        <a:rPr lang="ru-RU" sz="2000" dirty="0">
                          <a:latin typeface="Times New Roman"/>
                          <a:ea typeface="Times New Roman"/>
                        </a:rPr>
                        <a:t>Д.З</a:t>
                      </a:r>
                      <a:r>
                        <a:rPr lang="ru-RU" sz="2000" dirty="0" smtClean="0">
                          <a:latin typeface="Times New Roman"/>
                          <a:ea typeface="Times New Roman"/>
                        </a:rPr>
                        <a:t>.   $  </a:t>
                      </a:r>
                      <a:r>
                        <a:rPr lang="ru-RU" sz="2000" dirty="0">
                          <a:latin typeface="Times New Roman"/>
                          <a:ea typeface="Times New Roman"/>
                        </a:rPr>
                        <a:t>49, 50 ( т. 21)   л.р.  4 (стр. 241)</a:t>
                      </a: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000" dirty="0">
                          <a:latin typeface="Times New Roman"/>
                          <a:ea typeface="Times New Roman"/>
                        </a:rPr>
                        <a:t>50м</a:t>
                      </a: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433" name="Rectangle 1"/>
          <p:cNvSpPr>
            <a:spLocks noChangeArrowheads="1"/>
          </p:cNvSpPr>
          <p:nvPr/>
        </p:nvSpPr>
        <p:spPr bwMode="auto">
          <a:xfrm>
            <a:off x="0" y="-171985"/>
            <a:ext cx="9144000"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Урок - 14  ( </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III o</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\4у13н\  №52.</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ТЕМА</a:t>
            </a:r>
            <a:r>
              <a:rPr kumimoji="0" lang="ru-RU"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 Т.21 \  ДИФРАКЦИЯ СВЕТА. ДИФРАКЦИОННАЯ РЕШЕТКА.</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ЦЕЛИ: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Изучить явление дифракции света.</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Доказать волновую природу света.</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3.Изучить условия наблюдения дифракции света.</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Вывести условия максимума дифракционной решетки.</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Изучить применение дифракции света.</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ЗАДАЧИ: </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1"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ТИП УРОКА:</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ВИД УРОКА:</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ДЕМОНСТРАЦИИ:  1. </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Дифракция на нити, на щели, на волосе.</a:t>
            </a:r>
            <a:endParaRPr kumimoji="0" lang="ru-RU" b="0" i="0" u="none" strike="noStrike" cap="none" normalizeH="0" baseline="0" dirty="0" smtClean="0">
              <a:ln>
                <a:noFill/>
              </a:ln>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2. Наблюдение дифракции на ресницах, на платке. </a:t>
            </a:r>
            <a:r>
              <a:rPr kumimoji="0" lang="ru-RU"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3.</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БНП (видео №1,2)</a:t>
            </a:r>
          </a:p>
          <a:p>
            <a:pPr marL="0" marR="0" lvl="0" indent="0" defTabSz="914400" rtl="0" eaLnBrk="0" fontAlgn="base" latinLnBrk="0" hangingPunct="0">
              <a:lnSpc>
                <a:spcPct val="100000"/>
              </a:lnSpc>
              <a:spcBef>
                <a:spcPct val="0"/>
              </a:spcBef>
              <a:spcAft>
                <a:spcPct val="0"/>
              </a:spcAft>
              <a:buClrTx/>
              <a:buSzTx/>
              <a:buFontTx/>
              <a:buNone/>
              <a:tabLst/>
            </a:pPr>
            <a:r>
              <a:rPr lang="ru-RU" sz="2000" b="1" dirty="0" smtClean="0">
                <a:solidFill>
                  <a:srgbClr val="FF0000"/>
                </a:solidFill>
                <a:latin typeface="Times New Roman" pitchFamily="18" charset="0"/>
                <a:cs typeface="Times New Roman" pitchFamily="18" charset="0"/>
              </a:rPr>
              <a:t>4. к/</a:t>
            </a:r>
            <a:r>
              <a:rPr lang="ru-RU" sz="2000" b="1" dirty="0" err="1" smtClean="0">
                <a:solidFill>
                  <a:srgbClr val="FF0000"/>
                </a:solidFill>
                <a:latin typeface="Times New Roman" pitchFamily="18" charset="0"/>
                <a:cs typeface="Times New Roman" pitchFamily="18" charset="0"/>
              </a:rPr>
              <a:t>фр</a:t>
            </a:r>
            <a:r>
              <a:rPr lang="ru-RU" sz="2000" b="1" dirty="0" smtClean="0">
                <a:solidFill>
                  <a:srgbClr val="FF0000"/>
                </a:solidFill>
                <a:latin typeface="Times New Roman" pitchFamily="18" charset="0"/>
                <a:cs typeface="Times New Roman" pitchFamily="18" charset="0"/>
              </a:rPr>
              <a:t> Дифракция света </a:t>
            </a:r>
            <a:r>
              <a:rPr lang="ru-RU" sz="2000" b="1" dirty="0" smtClean="0">
                <a:solidFill>
                  <a:srgbClr val="006600"/>
                </a:solidFill>
                <a:latin typeface="Times New Roman" pitchFamily="18" charset="0"/>
                <a:cs typeface="Times New Roman" pitchFamily="18" charset="0"/>
              </a:rPr>
              <a:t>5. </a:t>
            </a:r>
            <a:r>
              <a:rPr lang="ru-RU" sz="2000" b="1" dirty="0" err="1" smtClean="0">
                <a:solidFill>
                  <a:srgbClr val="006600"/>
                </a:solidFill>
                <a:latin typeface="Times New Roman" pitchFamily="18" charset="0"/>
                <a:cs typeface="Times New Roman" pitchFamily="18" charset="0"/>
              </a:rPr>
              <a:t>ФвК</a:t>
            </a:r>
            <a:r>
              <a:rPr lang="ru-RU" sz="2000" b="1" dirty="0" smtClean="0">
                <a:solidFill>
                  <a:srgbClr val="006600"/>
                </a:solidFill>
                <a:latin typeface="Times New Roman" pitchFamily="18" charset="0"/>
                <a:cs typeface="Times New Roman" pitchFamily="18" charset="0"/>
              </a:rPr>
              <a:t>  дифракция</a:t>
            </a:r>
            <a:endParaRPr kumimoji="0" lang="ru-RU" b="1" i="0" u="none" strike="noStrike" cap="none" normalizeH="0" baseline="0" dirty="0" smtClean="0">
              <a:ln>
                <a:noFill/>
              </a:ln>
              <a:solidFill>
                <a:srgbClr val="0066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rPr>
              <a:t>ХОД УРОКА:</a:t>
            </a:r>
            <a:endParaRPr kumimoji="0" lang="ru-RU" sz="2800"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 name="Rectangle 19"/>
          <p:cNvSpPr>
            <a:spLocks noChangeArrowheads="1"/>
          </p:cNvSpPr>
          <p:nvPr/>
        </p:nvSpPr>
        <p:spPr bwMode="auto">
          <a:xfrm>
            <a:off x="6405450" y="4460987"/>
            <a:ext cx="2357454" cy="500066"/>
          </a:xfrm>
          <a:prstGeom prst="rect">
            <a:avLst/>
          </a:prstGeom>
          <a:gradFill rotWithShape="0">
            <a:gsLst>
              <a:gs pos="0">
                <a:srgbClr val="A603AB">
                  <a:alpha val="18000"/>
                </a:srgbClr>
              </a:gs>
              <a:gs pos="21001">
                <a:srgbClr val="0819FB"/>
              </a:gs>
              <a:gs pos="35001">
                <a:srgbClr val="1A8D48"/>
              </a:gs>
              <a:gs pos="52000">
                <a:srgbClr val="FFFF00"/>
              </a:gs>
              <a:gs pos="73000">
                <a:srgbClr val="EE3F17"/>
              </a:gs>
              <a:gs pos="88000">
                <a:srgbClr val="E81766"/>
              </a:gs>
              <a:gs pos="100000">
                <a:srgbClr val="A603AB"/>
              </a:gs>
            </a:gsLst>
            <a:lin ang="10800000" scaled="0"/>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52" name="Rectangle 19"/>
          <p:cNvSpPr>
            <a:spLocks noChangeArrowheads="1"/>
          </p:cNvSpPr>
          <p:nvPr/>
        </p:nvSpPr>
        <p:spPr bwMode="auto">
          <a:xfrm>
            <a:off x="6429388" y="3825962"/>
            <a:ext cx="2357454" cy="658775"/>
          </a:xfrm>
          <a:prstGeom prst="rect">
            <a:avLst/>
          </a:prstGeom>
          <a:gradFill rotWithShape="0">
            <a:gsLst>
              <a:gs pos="0">
                <a:srgbClr val="A603AB">
                  <a:alpha val="18000"/>
                </a:srgbClr>
              </a:gs>
              <a:gs pos="21001">
                <a:srgbClr val="0819FB"/>
              </a:gs>
              <a:gs pos="35001">
                <a:srgbClr val="1A8D48"/>
              </a:gs>
              <a:gs pos="52000">
                <a:srgbClr val="FFFF00"/>
              </a:gs>
              <a:gs pos="73000">
                <a:srgbClr val="EE3F17"/>
              </a:gs>
              <a:gs pos="88000">
                <a:srgbClr val="E81766"/>
              </a:gs>
              <a:gs pos="100000">
                <a:srgbClr val="A603AB"/>
              </a:gs>
            </a:gsLst>
            <a:lin ang="10800000" scaled="0"/>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51" name="Rectangle 19"/>
          <p:cNvSpPr>
            <a:spLocks noChangeArrowheads="1"/>
          </p:cNvSpPr>
          <p:nvPr/>
        </p:nvSpPr>
        <p:spPr bwMode="auto">
          <a:xfrm>
            <a:off x="6500826" y="4913365"/>
            <a:ext cx="2357454" cy="658775"/>
          </a:xfrm>
          <a:prstGeom prst="rect">
            <a:avLst/>
          </a:prstGeom>
          <a:gradFill rotWithShape="0">
            <a:gsLst>
              <a:gs pos="0">
                <a:srgbClr val="A603AB">
                  <a:alpha val="18000"/>
                </a:srgbClr>
              </a:gs>
              <a:gs pos="21001">
                <a:srgbClr val="0819FB"/>
              </a:gs>
              <a:gs pos="35001">
                <a:srgbClr val="1A8D48"/>
              </a:gs>
              <a:gs pos="52000">
                <a:srgbClr val="FFFF00"/>
              </a:gs>
              <a:gs pos="73000">
                <a:srgbClr val="EE3F17"/>
              </a:gs>
              <a:gs pos="88000">
                <a:srgbClr val="E81766"/>
              </a:gs>
              <a:gs pos="100000">
                <a:srgbClr val="A603AB"/>
              </a:gs>
            </a:gsLst>
            <a:lin ang="10800000" scaled="0"/>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grpSp>
        <p:nvGrpSpPr>
          <p:cNvPr id="10241" name="Group 1"/>
          <p:cNvGrpSpPr>
            <a:grpSpLocks/>
          </p:cNvGrpSpPr>
          <p:nvPr/>
        </p:nvGrpSpPr>
        <p:grpSpPr bwMode="auto">
          <a:xfrm>
            <a:off x="789936" y="922684"/>
            <a:ext cx="0" cy="3136593"/>
            <a:chOff x="12423" y="1740"/>
            <a:chExt cx="0" cy="1419"/>
          </a:xfrm>
        </p:grpSpPr>
        <p:sp>
          <p:nvSpPr>
            <p:cNvPr id="10242" name="Line 2"/>
            <p:cNvSpPr>
              <a:spLocks noChangeShapeType="1"/>
            </p:cNvSpPr>
            <p:nvPr/>
          </p:nvSpPr>
          <p:spPr bwMode="auto">
            <a:xfrm>
              <a:off x="12423" y="1740"/>
              <a:ext cx="0" cy="403"/>
            </a:xfrm>
            <a:prstGeom prst="line">
              <a:avLst/>
            </a:prstGeom>
            <a:no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ru-RU" sz="7200"/>
            </a:p>
          </p:txBody>
        </p:sp>
        <p:sp>
          <p:nvSpPr>
            <p:cNvPr id="10243" name="Line 3"/>
            <p:cNvSpPr>
              <a:spLocks noChangeShapeType="1"/>
            </p:cNvSpPr>
            <p:nvPr/>
          </p:nvSpPr>
          <p:spPr bwMode="auto">
            <a:xfrm>
              <a:off x="12423" y="2242"/>
              <a:ext cx="0" cy="403"/>
            </a:xfrm>
            <a:prstGeom prst="line">
              <a:avLst/>
            </a:prstGeom>
            <a:no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ru-RU" sz="7200"/>
            </a:p>
          </p:txBody>
        </p:sp>
        <p:sp>
          <p:nvSpPr>
            <p:cNvPr id="10244" name="Line 4"/>
            <p:cNvSpPr>
              <a:spLocks noChangeShapeType="1"/>
            </p:cNvSpPr>
            <p:nvPr/>
          </p:nvSpPr>
          <p:spPr bwMode="auto">
            <a:xfrm>
              <a:off x="12423" y="2756"/>
              <a:ext cx="0" cy="403"/>
            </a:xfrm>
            <a:prstGeom prst="line">
              <a:avLst/>
            </a:prstGeom>
            <a:no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ru-RU" sz="7200"/>
            </a:p>
          </p:txBody>
        </p:sp>
      </p:grpSp>
      <p:grpSp>
        <p:nvGrpSpPr>
          <p:cNvPr id="10245" name="Group 5"/>
          <p:cNvGrpSpPr>
            <a:grpSpLocks/>
          </p:cNvGrpSpPr>
          <p:nvPr/>
        </p:nvGrpSpPr>
        <p:grpSpPr bwMode="auto">
          <a:xfrm>
            <a:off x="0" y="1342037"/>
            <a:ext cx="717429" cy="2301277"/>
            <a:chOff x="11889" y="1912"/>
            <a:chExt cx="471" cy="1040"/>
          </a:xfrm>
        </p:grpSpPr>
        <p:sp>
          <p:nvSpPr>
            <p:cNvPr id="10246" name="Line 6"/>
            <p:cNvSpPr>
              <a:spLocks noChangeShapeType="1"/>
            </p:cNvSpPr>
            <p:nvPr/>
          </p:nvSpPr>
          <p:spPr bwMode="auto">
            <a:xfrm>
              <a:off x="11889" y="1912"/>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10247" name="Line 7"/>
            <p:cNvSpPr>
              <a:spLocks noChangeShapeType="1"/>
            </p:cNvSpPr>
            <p:nvPr/>
          </p:nvSpPr>
          <p:spPr bwMode="auto">
            <a:xfrm>
              <a:off x="11889" y="2120"/>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10248" name="Line 8"/>
            <p:cNvSpPr>
              <a:spLocks noChangeShapeType="1"/>
            </p:cNvSpPr>
            <p:nvPr/>
          </p:nvSpPr>
          <p:spPr bwMode="auto">
            <a:xfrm>
              <a:off x="11889" y="2315"/>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10249" name="Line 9"/>
            <p:cNvSpPr>
              <a:spLocks noChangeShapeType="1"/>
            </p:cNvSpPr>
            <p:nvPr/>
          </p:nvSpPr>
          <p:spPr bwMode="auto">
            <a:xfrm>
              <a:off x="11889" y="2523"/>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10250" name="Line 10"/>
            <p:cNvSpPr>
              <a:spLocks noChangeShapeType="1"/>
            </p:cNvSpPr>
            <p:nvPr/>
          </p:nvSpPr>
          <p:spPr bwMode="auto">
            <a:xfrm>
              <a:off x="11900" y="2744"/>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10251" name="Line 11"/>
            <p:cNvSpPr>
              <a:spLocks noChangeShapeType="1"/>
            </p:cNvSpPr>
            <p:nvPr/>
          </p:nvSpPr>
          <p:spPr bwMode="auto">
            <a:xfrm>
              <a:off x="11900" y="2952"/>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grpSp>
      <p:sp>
        <p:nvSpPr>
          <p:cNvPr id="10253" name="Line 13"/>
          <p:cNvSpPr>
            <a:spLocks noChangeShapeType="1"/>
          </p:cNvSpPr>
          <p:nvPr/>
        </p:nvSpPr>
        <p:spPr bwMode="auto">
          <a:xfrm>
            <a:off x="3714744" y="708370"/>
            <a:ext cx="2147" cy="3618349"/>
          </a:xfrm>
          <a:prstGeom prst="line">
            <a:avLst/>
          </a:prstGeom>
          <a:noFill/>
          <a:ln w="38100">
            <a:solidFill>
              <a:srgbClr val="0000FF"/>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ru-RU" sz="7200"/>
          </a:p>
        </p:txBody>
      </p:sp>
      <p:sp>
        <p:nvSpPr>
          <p:cNvPr id="10254" name="Text Box 14"/>
          <p:cNvSpPr txBox="1">
            <a:spLocks noChangeArrowheads="1"/>
          </p:cNvSpPr>
          <p:nvPr/>
        </p:nvSpPr>
        <p:spPr bwMode="auto">
          <a:xfrm rot="20707304">
            <a:off x="4975660" y="727688"/>
            <a:ext cx="1057744" cy="500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b="1" i="0" u="none" strike="noStrike" cap="none" normalizeH="0" baseline="0" dirty="0" smtClean="0">
                <a:ln>
                  <a:noFill/>
                </a:ln>
                <a:solidFill>
                  <a:srgbClr val="7030A0"/>
                </a:solidFill>
                <a:effectLst/>
                <a:latin typeface="Times New Roman" pitchFamily="18" charset="0"/>
                <a:cs typeface="Times New Roman" pitchFamily="18" charset="0"/>
              </a:rPr>
              <a:t>k=</a:t>
            </a:r>
            <a:r>
              <a:rPr kumimoji="0" lang="ru-RU" sz="3200" b="1" i="0" u="none" strike="noStrike" cap="none" normalizeH="0" baseline="0" dirty="0" smtClean="0">
                <a:ln>
                  <a:noFill/>
                </a:ln>
                <a:solidFill>
                  <a:srgbClr val="7030A0"/>
                </a:solidFill>
                <a:effectLst/>
                <a:latin typeface="Times New Roman" pitchFamily="18" charset="0"/>
                <a:cs typeface="Times New Roman" pitchFamily="18" charset="0"/>
              </a:rPr>
              <a:t>2</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32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4800" b="0" i="0" u="none" strike="noStrike" cap="none" normalizeH="0" baseline="0" dirty="0" smtClean="0">
              <a:ln>
                <a:noFill/>
              </a:ln>
              <a:solidFill>
                <a:srgbClr val="7030A0"/>
              </a:solidFill>
              <a:effectLst/>
              <a:latin typeface="Times New Roman" pitchFamily="18" charset="0"/>
              <a:cs typeface="Times New Roman" pitchFamily="18" charset="0"/>
            </a:endParaRPr>
          </a:p>
        </p:txBody>
      </p:sp>
      <p:sp>
        <p:nvSpPr>
          <p:cNvPr id="10255" name="Text Box 15"/>
          <p:cNvSpPr txBox="1">
            <a:spLocks noChangeArrowheads="1"/>
          </p:cNvSpPr>
          <p:nvPr/>
        </p:nvSpPr>
        <p:spPr bwMode="auto">
          <a:xfrm rot="20604434">
            <a:off x="4920774" y="3396210"/>
            <a:ext cx="1103011" cy="602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Aft>
                <a:spcPts val="1000"/>
              </a:spcAft>
            </a:pPr>
            <a:r>
              <a:rPr lang="en-US" sz="4000" b="1" dirty="0" smtClean="0">
                <a:solidFill>
                  <a:srgbClr val="7030A0"/>
                </a:solidFill>
                <a:latin typeface="Times New Roman" pitchFamily="18" charset="0"/>
                <a:cs typeface="Times New Roman" pitchFamily="18" charset="0"/>
              </a:rPr>
              <a:t>k=</a:t>
            </a:r>
            <a:r>
              <a:rPr kumimoji="0" lang="ru-RU" sz="4000" b="1" i="0" u="none" strike="noStrike" cap="none" normalizeH="0" baseline="0" dirty="0" smtClean="0">
                <a:ln>
                  <a:noFill/>
                </a:ln>
                <a:solidFill>
                  <a:srgbClr val="7030A0"/>
                </a:solidFill>
                <a:effectLst/>
                <a:latin typeface="Times New Roman" pitchFamily="18" charset="0"/>
                <a:cs typeface="Times New Roman" pitchFamily="18" charset="0"/>
              </a:rPr>
              <a:t>2</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40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6000" b="0" i="0" u="none" strike="noStrike" cap="none" normalizeH="0" baseline="0" dirty="0" smtClean="0">
              <a:ln>
                <a:noFill/>
              </a:ln>
              <a:solidFill>
                <a:srgbClr val="7030A0"/>
              </a:solidFill>
              <a:effectLst/>
              <a:latin typeface="Times New Roman" pitchFamily="18" charset="0"/>
              <a:cs typeface="Times New Roman" pitchFamily="18" charset="0"/>
            </a:endParaRPr>
          </a:p>
        </p:txBody>
      </p:sp>
      <p:sp>
        <p:nvSpPr>
          <p:cNvPr id="10257" name="Text Box 17"/>
          <p:cNvSpPr txBox="1">
            <a:spLocks noChangeArrowheads="1"/>
          </p:cNvSpPr>
          <p:nvPr/>
        </p:nvSpPr>
        <p:spPr bwMode="auto">
          <a:xfrm rot="20656424">
            <a:off x="4952477" y="2716928"/>
            <a:ext cx="1174449" cy="4972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Aft>
                <a:spcPts val="1000"/>
              </a:spcAft>
            </a:pPr>
            <a:r>
              <a:rPr lang="en-US" sz="3600" b="1" dirty="0" smtClean="0">
                <a:solidFill>
                  <a:srgbClr val="7030A0"/>
                </a:solidFill>
                <a:latin typeface="Times New Roman" pitchFamily="18" charset="0"/>
                <a:cs typeface="Times New Roman" pitchFamily="18" charset="0"/>
              </a:rPr>
              <a:t>k= </a:t>
            </a:r>
            <a:r>
              <a:rPr kumimoji="0" lang="ru-RU" sz="3600" b="1" i="0" u="none" strike="noStrike" cap="none" normalizeH="0" baseline="0" dirty="0" smtClean="0">
                <a:ln>
                  <a:noFill/>
                </a:ln>
                <a:solidFill>
                  <a:srgbClr val="7030A0"/>
                </a:solidFill>
                <a:effectLst/>
                <a:latin typeface="Times New Roman" pitchFamily="18" charset="0"/>
                <a:cs typeface="Times New Roman" pitchFamily="18" charset="0"/>
              </a:rPr>
              <a:t>1</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36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5400" b="0" i="0" u="none" strike="noStrike" cap="none" normalizeH="0" baseline="0" dirty="0" smtClean="0">
              <a:ln>
                <a:noFill/>
              </a:ln>
              <a:solidFill>
                <a:srgbClr val="7030A0"/>
              </a:solidFill>
              <a:effectLst/>
              <a:latin typeface="Times New Roman" pitchFamily="18" charset="0"/>
              <a:cs typeface="Times New Roman" pitchFamily="18" charset="0"/>
            </a:endParaRPr>
          </a:p>
        </p:txBody>
      </p:sp>
      <p:grpSp>
        <p:nvGrpSpPr>
          <p:cNvPr id="47" name="Группа 46"/>
          <p:cNvGrpSpPr/>
          <p:nvPr/>
        </p:nvGrpSpPr>
        <p:grpSpPr>
          <a:xfrm>
            <a:off x="4500562" y="747570"/>
            <a:ext cx="473198" cy="3662129"/>
            <a:chOff x="4457216" y="753556"/>
            <a:chExt cx="473198" cy="3662129"/>
          </a:xfrm>
        </p:grpSpPr>
        <p:sp>
          <p:nvSpPr>
            <p:cNvPr id="10252" name="Rectangle 12"/>
            <p:cNvSpPr>
              <a:spLocks noChangeArrowheads="1"/>
            </p:cNvSpPr>
            <p:nvPr/>
          </p:nvSpPr>
          <p:spPr bwMode="auto">
            <a:xfrm>
              <a:off x="4471257" y="753556"/>
              <a:ext cx="457933" cy="366212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10259" name="Rectangle 19"/>
            <p:cNvSpPr>
              <a:spLocks noChangeArrowheads="1"/>
            </p:cNvSpPr>
            <p:nvPr/>
          </p:nvSpPr>
          <p:spPr bwMode="auto">
            <a:xfrm>
              <a:off x="4476298" y="3480790"/>
              <a:ext cx="454116" cy="730213"/>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10260" name="Rectangle 20"/>
            <p:cNvSpPr>
              <a:spLocks noChangeArrowheads="1"/>
            </p:cNvSpPr>
            <p:nvPr/>
          </p:nvSpPr>
          <p:spPr bwMode="auto">
            <a:xfrm>
              <a:off x="4461033" y="2767174"/>
              <a:ext cx="454116" cy="453617"/>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10261" name="Rectangle 21"/>
            <p:cNvSpPr>
              <a:spLocks noChangeArrowheads="1"/>
            </p:cNvSpPr>
            <p:nvPr/>
          </p:nvSpPr>
          <p:spPr bwMode="auto">
            <a:xfrm>
              <a:off x="4461033" y="1749301"/>
              <a:ext cx="454116" cy="448084"/>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10262" name="Rectangle 22"/>
            <p:cNvSpPr>
              <a:spLocks noChangeArrowheads="1"/>
            </p:cNvSpPr>
            <p:nvPr/>
          </p:nvSpPr>
          <p:spPr bwMode="auto">
            <a:xfrm rot="10800000">
              <a:off x="4457216" y="781214"/>
              <a:ext cx="457933" cy="730213"/>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grpSp>
      <p:sp>
        <p:nvSpPr>
          <p:cNvPr id="10263" name="Line 23"/>
          <p:cNvSpPr>
            <a:spLocks noChangeShapeType="1"/>
          </p:cNvSpPr>
          <p:nvPr/>
        </p:nvSpPr>
        <p:spPr bwMode="auto">
          <a:xfrm>
            <a:off x="775152" y="3071810"/>
            <a:ext cx="3672000" cy="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64" name="Text Box 24"/>
          <p:cNvSpPr txBox="1">
            <a:spLocks noChangeArrowheads="1"/>
          </p:cNvSpPr>
          <p:nvPr/>
        </p:nvSpPr>
        <p:spPr bwMode="auto">
          <a:xfrm>
            <a:off x="1071538" y="1071546"/>
            <a:ext cx="503216" cy="3397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rgbClr val="006600"/>
                </a:solidFill>
                <a:effectLst/>
                <a:latin typeface="Times New Roman" pitchFamily="18" charset="0"/>
                <a:cs typeface="Times New Roman" pitchFamily="18" charset="0"/>
              </a:rPr>
              <a:t>d</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2000" b="0" i="0" u="none" strike="noStrike" cap="none" normalizeH="0" baseline="0" dirty="0" smtClean="0">
              <a:ln>
                <a:noFill/>
              </a:ln>
              <a:solidFill>
                <a:srgbClr val="0066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rgbClr val="006600"/>
              </a:solidFill>
              <a:effectLst/>
              <a:latin typeface="Times New Roman" pitchFamily="18" charset="0"/>
              <a:cs typeface="Times New Roman" pitchFamily="18" charset="0"/>
            </a:endParaRPr>
          </a:p>
        </p:txBody>
      </p:sp>
      <p:sp>
        <p:nvSpPr>
          <p:cNvPr id="10266" name="Text Box 26"/>
          <p:cNvSpPr txBox="1">
            <a:spLocks noChangeArrowheads="1"/>
          </p:cNvSpPr>
          <p:nvPr/>
        </p:nvSpPr>
        <p:spPr bwMode="auto">
          <a:xfrm>
            <a:off x="1679588" y="2521572"/>
            <a:ext cx="428628" cy="571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smtClean="0">
                <a:ln>
                  <a:noFill/>
                </a:ln>
                <a:solidFill>
                  <a:srgbClr val="000099"/>
                </a:solidFill>
                <a:effectLst/>
                <a:latin typeface="Times New Roman" pitchFamily="18" charset="0"/>
                <a:cs typeface="Times New Roman" pitchFamily="18" charset="0"/>
                <a:sym typeface="Symbol" pitchFamily="18" charset="2"/>
              </a:rPr>
              <a:t></a:t>
            </a:r>
            <a:endParaRPr kumimoji="0" lang="en-US" sz="2800" b="1"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2800" b="0"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4400" b="0" i="0" u="none" strike="noStrike" cap="none" normalizeH="0" baseline="0" dirty="0" smtClean="0">
              <a:ln>
                <a:noFill/>
              </a:ln>
              <a:solidFill>
                <a:srgbClr val="000099"/>
              </a:solidFill>
              <a:effectLst/>
              <a:latin typeface="Times New Roman" pitchFamily="18" charset="0"/>
              <a:cs typeface="Times New Roman" pitchFamily="18" charset="0"/>
            </a:endParaRPr>
          </a:p>
        </p:txBody>
      </p:sp>
      <p:sp>
        <p:nvSpPr>
          <p:cNvPr id="10267" name="Rectangle 27"/>
          <p:cNvSpPr>
            <a:spLocks noChangeArrowheads="1"/>
          </p:cNvSpPr>
          <p:nvPr/>
        </p:nvSpPr>
        <p:spPr bwMode="auto">
          <a:xfrm>
            <a:off x="0" y="-63785"/>
            <a:ext cx="484639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rPr>
              <a:t>дифракционная</a:t>
            </a:r>
            <a: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решетка</a:t>
            </a:r>
            <a:endParaRPr kumimoji="0" lang="ru-RU"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 name="Правая фигурная скобка 29"/>
          <p:cNvSpPr/>
          <p:nvPr/>
        </p:nvSpPr>
        <p:spPr>
          <a:xfrm>
            <a:off x="857224" y="928670"/>
            <a:ext cx="357190" cy="1143008"/>
          </a:xfrm>
          <a:prstGeom prst="rightBrace">
            <a:avLst/>
          </a:prstGeom>
          <a:ln w="28575">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latin typeface="Times New Roman" pitchFamily="18" charset="0"/>
              <a:cs typeface="Times New Roman" pitchFamily="18" charset="0"/>
            </a:endParaRPr>
          </a:p>
        </p:txBody>
      </p:sp>
      <p:sp>
        <p:nvSpPr>
          <p:cNvPr id="31" name="Text Box 24"/>
          <p:cNvSpPr txBox="1">
            <a:spLocks noChangeArrowheads="1"/>
          </p:cNvSpPr>
          <p:nvPr/>
        </p:nvSpPr>
        <p:spPr bwMode="auto">
          <a:xfrm>
            <a:off x="928662" y="500042"/>
            <a:ext cx="2357454" cy="3397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000" b="1" i="0" u="none" strike="noStrike" cap="none" normalizeH="0" baseline="0" dirty="0" smtClean="0">
                <a:ln>
                  <a:noFill/>
                </a:ln>
                <a:solidFill>
                  <a:srgbClr val="006600"/>
                </a:solidFill>
                <a:effectLst/>
                <a:latin typeface="Times New Roman" pitchFamily="18" charset="0"/>
                <a:cs typeface="Times New Roman" pitchFamily="18" charset="0"/>
              </a:rPr>
              <a:t>Период </a:t>
            </a:r>
            <a:r>
              <a:rPr kumimoji="0" lang="ru-RU" sz="2000" b="1" i="0" u="none" strike="noStrike" cap="none" normalizeH="0" baseline="0" dirty="0" smtClean="0">
                <a:ln>
                  <a:noFill/>
                </a:ln>
                <a:solidFill>
                  <a:srgbClr val="FF0000"/>
                </a:solidFill>
                <a:effectLst/>
                <a:latin typeface="Times New Roman" pitchFamily="18" charset="0"/>
                <a:cs typeface="Times New Roman" pitchFamily="18" charset="0"/>
              </a:rPr>
              <a:t>1мм/100</a:t>
            </a:r>
            <a:endParaRPr kumimoji="0" lang="en-US" sz="20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2000" b="0" i="0" u="none" strike="noStrike" cap="none" normalizeH="0" baseline="0" dirty="0" smtClean="0">
              <a:ln>
                <a:noFill/>
              </a:ln>
              <a:solidFill>
                <a:srgbClr val="0066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rgbClr val="006600"/>
              </a:solidFill>
              <a:effectLst/>
              <a:latin typeface="Times New Roman" pitchFamily="18" charset="0"/>
              <a:cs typeface="Times New Roman" pitchFamily="18" charset="0"/>
            </a:endParaRPr>
          </a:p>
        </p:txBody>
      </p:sp>
      <p:sp>
        <p:nvSpPr>
          <p:cNvPr id="34" name="Arc 5"/>
          <p:cNvSpPr>
            <a:spLocks/>
          </p:cNvSpPr>
          <p:nvPr/>
        </p:nvSpPr>
        <p:spPr bwMode="auto">
          <a:xfrm>
            <a:off x="785786" y="574788"/>
            <a:ext cx="285752" cy="2770802"/>
          </a:xfrm>
          <a:custGeom>
            <a:avLst/>
            <a:gdLst>
              <a:gd name="G0" fmla="+- 118 0 0"/>
              <a:gd name="G1" fmla="+- 21600 0 0"/>
              <a:gd name="G2" fmla="+- 21600 0 0"/>
              <a:gd name="T0" fmla="*/ 118 w 21718"/>
              <a:gd name="T1" fmla="*/ 0 h 43200"/>
              <a:gd name="T2" fmla="*/ 0 w 21718"/>
              <a:gd name="T3" fmla="*/ 43200 h 43200"/>
              <a:gd name="T4" fmla="*/ 118 w 21718"/>
              <a:gd name="T5" fmla="*/ 21600 h 43200"/>
            </a:gdLst>
            <a:ahLst/>
            <a:cxnLst>
              <a:cxn ang="0">
                <a:pos x="T0" y="T1"/>
              </a:cxn>
              <a:cxn ang="0">
                <a:pos x="T2" y="T3"/>
              </a:cxn>
              <a:cxn ang="0">
                <a:pos x="T4" y="T5"/>
              </a:cxn>
            </a:cxnLst>
            <a:rect l="0" t="0" r="r" b="b"/>
            <a:pathLst>
              <a:path w="21718" h="43200" fill="none" extrusionOk="0">
                <a:moveTo>
                  <a:pt x="117" y="0"/>
                </a:moveTo>
                <a:cubicBezTo>
                  <a:pt x="12047" y="0"/>
                  <a:pt x="21718" y="9670"/>
                  <a:pt x="21718" y="21600"/>
                </a:cubicBezTo>
                <a:cubicBezTo>
                  <a:pt x="21718" y="33529"/>
                  <a:pt x="12047" y="43200"/>
                  <a:pt x="118" y="43200"/>
                </a:cubicBezTo>
                <a:cubicBezTo>
                  <a:pt x="78" y="43200"/>
                  <a:pt x="39" y="43199"/>
                  <a:pt x="0" y="43199"/>
                </a:cubicBezTo>
              </a:path>
              <a:path w="21718" h="43200" stroke="0" extrusionOk="0">
                <a:moveTo>
                  <a:pt x="117" y="0"/>
                </a:moveTo>
                <a:cubicBezTo>
                  <a:pt x="12047" y="0"/>
                  <a:pt x="21718" y="9670"/>
                  <a:pt x="21718" y="21600"/>
                </a:cubicBezTo>
                <a:cubicBezTo>
                  <a:pt x="21718" y="33529"/>
                  <a:pt x="12047" y="43200"/>
                  <a:pt x="118" y="43200"/>
                </a:cubicBezTo>
                <a:cubicBezTo>
                  <a:pt x="78" y="43200"/>
                  <a:pt x="39" y="43199"/>
                  <a:pt x="0" y="43199"/>
                </a:cubicBezTo>
                <a:lnTo>
                  <a:pt x="118" y="21600"/>
                </a:lnTo>
                <a:close/>
              </a:path>
            </a:pathLst>
          </a:cu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Arc 5"/>
          <p:cNvSpPr>
            <a:spLocks/>
          </p:cNvSpPr>
          <p:nvPr/>
        </p:nvSpPr>
        <p:spPr bwMode="auto">
          <a:xfrm>
            <a:off x="785786" y="1658330"/>
            <a:ext cx="285752" cy="2770802"/>
          </a:xfrm>
          <a:custGeom>
            <a:avLst/>
            <a:gdLst>
              <a:gd name="G0" fmla="+- 118 0 0"/>
              <a:gd name="G1" fmla="+- 21600 0 0"/>
              <a:gd name="G2" fmla="+- 21600 0 0"/>
              <a:gd name="T0" fmla="*/ 118 w 21718"/>
              <a:gd name="T1" fmla="*/ 0 h 43200"/>
              <a:gd name="T2" fmla="*/ 0 w 21718"/>
              <a:gd name="T3" fmla="*/ 43200 h 43200"/>
              <a:gd name="T4" fmla="*/ 118 w 21718"/>
              <a:gd name="T5" fmla="*/ 21600 h 43200"/>
            </a:gdLst>
            <a:ahLst/>
            <a:cxnLst>
              <a:cxn ang="0">
                <a:pos x="T0" y="T1"/>
              </a:cxn>
              <a:cxn ang="0">
                <a:pos x="T2" y="T3"/>
              </a:cxn>
              <a:cxn ang="0">
                <a:pos x="T4" y="T5"/>
              </a:cxn>
            </a:cxnLst>
            <a:rect l="0" t="0" r="r" b="b"/>
            <a:pathLst>
              <a:path w="21718" h="43200" fill="none" extrusionOk="0">
                <a:moveTo>
                  <a:pt x="117" y="0"/>
                </a:moveTo>
                <a:cubicBezTo>
                  <a:pt x="12047" y="0"/>
                  <a:pt x="21718" y="9670"/>
                  <a:pt x="21718" y="21600"/>
                </a:cubicBezTo>
                <a:cubicBezTo>
                  <a:pt x="21718" y="33529"/>
                  <a:pt x="12047" y="43200"/>
                  <a:pt x="118" y="43200"/>
                </a:cubicBezTo>
                <a:cubicBezTo>
                  <a:pt x="78" y="43200"/>
                  <a:pt x="39" y="43199"/>
                  <a:pt x="0" y="43199"/>
                </a:cubicBezTo>
              </a:path>
              <a:path w="21718" h="43200" stroke="0" extrusionOk="0">
                <a:moveTo>
                  <a:pt x="117" y="0"/>
                </a:moveTo>
                <a:cubicBezTo>
                  <a:pt x="12047" y="0"/>
                  <a:pt x="21718" y="9670"/>
                  <a:pt x="21718" y="21600"/>
                </a:cubicBezTo>
                <a:cubicBezTo>
                  <a:pt x="21718" y="33529"/>
                  <a:pt x="12047" y="43200"/>
                  <a:pt x="118" y="43200"/>
                </a:cubicBezTo>
                <a:cubicBezTo>
                  <a:pt x="78" y="43200"/>
                  <a:pt x="39" y="43199"/>
                  <a:pt x="0" y="43199"/>
                </a:cubicBezTo>
                <a:lnTo>
                  <a:pt x="118" y="21600"/>
                </a:lnTo>
                <a:close/>
              </a:path>
            </a:pathLst>
          </a:cu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Line 14"/>
          <p:cNvSpPr>
            <a:spLocks noChangeShapeType="1"/>
          </p:cNvSpPr>
          <p:nvPr/>
        </p:nvSpPr>
        <p:spPr bwMode="auto">
          <a:xfrm flipV="1">
            <a:off x="734487" y="880152"/>
            <a:ext cx="2990890" cy="1066097"/>
          </a:xfrm>
          <a:prstGeom prst="line">
            <a:avLst/>
          </a:prstGeom>
          <a:noFill/>
          <a:ln w="38100">
            <a:solidFill>
              <a:srgbClr val="FF0000"/>
            </a:solidFill>
            <a:round/>
            <a:headEnd type="none" w="sm" len="sm"/>
            <a:tailEnd type="triangle" w="sm" len="sm"/>
          </a:ln>
          <a:effectLst/>
        </p:spPr>
        <p:txBody>
          <a:bodyPr vert="horz" wrap="square" lIns="91440" tIns="45720" rIns="91440" bIns="45720" numCol="1" anchor="t" anchorCtr="0" compatLnSpc="1">
            <a:prstTxWarp prst="textNoShape">
              <a:avLst/>
            </a:prstTxWarp>
          </a:bodyPr>
          <a:lstStyle/>
          <a:p>
            <a:endParaRPr lang="ru-RU"/>
          </a:p>
        </p:txBody>
      </p:sp>
      <p:sp>
        <p:nvSpPr>
          <p:cNvPr id="39" name="Line 15"/>
          <p:cNvSpPr>
            <a:spLocks noChangeShapeType="1"/>
          </p:cNvSpPr>
          <p:nvPr/>
        </p:nvSpPr>
        <p:spPr bwMode="auto">
          <a:xfrm>
            <a:off x="3725377" y="907404"/>
            <a:ext cx="785818" cy="857256"/>
          </a:xfrm>
          <a:prstGeom prst="line">
            <a:avLst/>
          </a:prstGeom>
          <a:noFill/>
          <a:ln w="38100">
            <a:solidFill>
              <a:srgbClr val="FF0000"/>
            </a:solidFill>
            <a:round/>
            <a:headEnd type="none" w="sm" len="sm"/>
            <a:tailEnd type="triangle" w="lg" len="lg"/>
          </a:ln>
          <a:effectLst/>
        </p:spPr>
        <p:txBody>
          <a:bodyPr vert="horz" wrap="square" lIns="91440" tIns="45720" rIns="91440" bIns="45720" numCol="1" anchor="t" anchorCtr="0" compatLnSpc="1">
            <a:prstTxWarp prst="textNoShape">
              <a:avLst/>
            </a:prstTxWarp>
          </a:bodyPr>
          <a:lstStyle/>
          <a:p>
            <a:endParaRPr lang="ru-RU"/>
          </a:p>
        </p:txBody>
      </p:sp>
      <p:sp>
        <p:nvSpPr>
          <p:cNvPr id="40" name="Line 14"/>
          <p:cNvSpPr>
            <a:spLocks noChangeShapeType="1"/>
          </p:cNvSpPr>
          <p:nvPr/>
        </p:nvSpPr>
        <p:spPr bwMode="auto">
          <a:xfrm flipV="1">
            <a:off x="714348" y="1994254"/>
            <a:ext cx="2990890" cy="1066097"/>
          </a:xfrm>
          <a:prstGeom prst="line">
            <a:avLst/>
          </a:prstGeom>
          <a:noFill/>
          <a:ln w="38100">
            <a:solidFill>
              <a:srgbClr val="FF0000"/>
            </a:solidFill>
            <a:round/>
            <a:headEnd type="none" w="sm" len="sm"/>
            <a:tailEnd type="triangle" w="sm" len="sm"/>
          </a:ln>
          <a:effectLst/>
        </p:spPr>
        <p:txBody>
          <a:bodyPr vert="horz" wrap="square" lIns="91440" tIns="45720" rIns="91440" bIns="45720" numCol="1" anchor="t" anchorCtr="0" compatLnSpc="1">
            <a:prstTxWarp prst="textNoShape">
              <a:avLst/>
            </a:prstTxWarp>
          </a:bodyPr>
          <a:lstStyle/>
          <a:p>
            <a:endParaRPr lang="ru-RU"/>
          </a:p>
        </p:txBody>
      </p:sp>
      <p:sp>
        <p:nvSpPr>
          <p:cNvPr id="41" name="Line 15"/>
          <p:cNvSpPr>
            <a:spLocks noChangeShapeType="1"/>
          </p:cNvSpPr>
          <p:nvPr/>
        </p:nvSpPr>
        <p:spPr bwMode="auto">
          <a:xfrm flipV="1">
            <a:off x="3714744" y="1785926"/>
            <a:ext cx="785818" cy="214314"/>
          </a:xfrm>
          <a:prstGeom prst="line">
            <a:avLst/>
          </a:prstGeom>
          <a:noFill/>
          <a:ln w="38100">
            <a:solidFill>
              <a:srgbClr val="FF0000"/>
            </a:solidFill>
            <a:round/>
            <a:headEnd type="none" w="sm" len="sm"/>
            <a:tailEnd type="triangle" w="lg" len="lg"/>
          </a:ln>
          <a:effectLst/>
        </p:spPr>
        <p:txBody>
          <a:bodyPr vert="horz" wrap="square" lIns="91440" tIns="45720" rIns="91440" bIns="45720" numCol="1" anchor="t" anchorCtr="0" compatLnSpc="1">
            <a:prstTxWarp prst="textNoShape">
              <a:avLst/>
            </a:prstTxWarp>
          </a:bodyPr>
          <a:lstStyle/>
          <a:p>
            <a:endParaRPr lang="ru-RU"/>
          </a:p>
        </p:txBody>
      </p:sp>
      <p:sp>
        <p:nvSpPr>
          <p:cNvPr id="42" name="Arc 19"/>
          <p:cNvSpPr>
            <a:spLocks/>
          </p:cNvSpPr>
          <p:nvPr/>
        </p:nvSpPr>
        <p:spPr bwMode="auto">
          <a:xfrm rot="3521678">
            <a:off x="1451149" y="2879486"/>
            <a:ext cx="283595" cy="83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Line 12"/>
          <p:cNvSpPr>
            <a:spLocks noChangeShapeType="1"/>
          </p:cNvSpPr>
          <p:nvPr/>
        </p:nvSpPr>
        <p:spPr bwMode="auto">
          <a:xfrm>
            <a:off x="785786" y="1928802"/>
            <a:ext cx="357190" cy="1000132"/>
          </a:xfrm>
          <a:prstGeom prst="line">
            <a:avLst/>
          </a:prstGeom>
          <a:noFill/>
          <a:ln w="3810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68" name="Text Box 28"/>
          <p:cNvSpPr txBox="1">
            <a:spLocks noChangeArrowheads="1"/>
          </p:cNvSpPr>
          <p:nvPr/>
        </p:nvSpPr>
        <p:spPr bwMode="auto">
          <a:xfrm>
            <a:off x="1000100" y="3214686"/>
            <a:ext cx="1928826" cy="482814"/>
          </a:xfrm>
          <a:prstGeom prst="rect">
            <a:avLst/>
          </a:prstGeom>
          <a:solidFill>
            <a:schemeClr val="bg2">
              <a:lumMod val="9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800" b="1" i="0" strike="noStrike" cap="none" normalizeH="0" baseline="0" dirty="0" smtClean="0">
                <a:ln>
                  <a:noFill/>
                </a:ln>
                <a:solidFill>
                  <a:srgbClr val="000099"/>
                </a:solidFill>
                <a:effectLst/>
                <a:latin typeface="Times New Roman" pitchFamily="18" charset="0"/>
                <a:cs typeface="Times New Roman" pitchFamily="18" charset="0"/>
                <a:sym typeface="Symbol" pitchFamily="18" charset="2"/>
              </a:rPr>
              <a:t></a:t>
            </a:r>
            <a:r>
              <a:rPr kumimoji="0" lang="ru-RU" sz="2800" b="1" i="0" strike="noStrike" cap="none" normalizeH="0" baseline="0" dirty="0" err="1" smtClean="0">
                <a:ln>
                  <a:noFill/>
                </a:ln>
                <a:solidFill>
                  <a:srgbClr val="FF0000"/>
                </a:solidFill>
                <a:effectLst/>
                <a:latin typeface="Times New Roman" pitchFamily="18" charset="0"/>
                <a:cs typeface="Times New Roman" pitchFamily="18" charset="0"/>
              </a:rPr>
              <a:t>d</a:t>
            </a:r>
            <a:r>
              <a:rPr kumimoji="0" lang="ru-RU" sz="2800" b="1" i="0" strike="noStrike" cap="none" normalizeH="0" baseline="0" dirty="0" err="1" smtClean="0">
                <a:ln>
                  <a:noFill/>
                </a:ln>
                <a:effectLst/>
                <a:latin typeface="Times New Roman" pitchFamily="18" charset="0"/>
                <a:cs typeface="Times New Roman" pitchFamily="18" charset="0"/>
              </a:rPr>
              <a:t>=</a:t>
            </a:r>
            <a:r>
              <a:rPr kumimoji="0" lang="ru-RU" sz="2800" b="1" i="0"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1" i="0" strike="noStrike" cap="none" normalizeH="0" baseline="0" dirty="0" err="1" smtClean="0">
                <a:ln>
                  <a:noFill/>
                </a:ln>
                <a:solidFill>
                  <a:srgbClr val="006600"/>
                </a:solidFill>
                <a:effectLst/>
                <a:latin typeface="Times New Roman" pitchFamily="18" charset="0"/>
                <a:cs typeface="Times New Roman" pitchFamily="18" charset="0"/>
              </a:rPr>
              <a:t>d</a:t>
            </a:r>
            <a:r>
              <a:rPr kumimoji="0" lang="en-US" sz="2800" b="1" i="0" strike="noStrike" cap="none" normalizeH="0" baseline="0" dirty="0" err="1" smtClean="0">
                <a:ln>
                  <a:noFill/>
                </a:ln>
                <a:effectLst/>
                <a:latin typeface="Times New Roman" pitchFamily="18" charset="0"/>
                <a:cs typeface="Times New Roman" pitchFamily="18" charset="0"/>
              </a:rPr>
              <a:t>sin</a:t>
            </a:r>
            <a:r>
              <a:rPr kumimoji="0" lang="en-US" sz="2800" b="1" i="0" strike="noStrike" cap="none" normalizeH="0" baseline="0" dirty="0" smtClean="0">
                <a:ln>
                  <a:noFill/>
                </a:ln>
                <a:solidFill>
                  <a:srgbClr val="000099"/>
                </a:solidFill>
                <a:effectLst/>
                <a:latin typeface="Times New Roman" pitchFamily="18" charset="0"/>
                <a:cs typeface="Times New Roman" pitchFamily="18" charset="0"/>
                <a:sym typeface="Symbol" pitchFamily="18" charset="2"/>
              </a:rPr>
              <a:t></a:t>
            </a:r>
            <a:endParaRPr kumimoji="0" lang="en-US" sz="2800" b="1" i="0"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2800" b="0" i="0"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4400" b="0" i="0"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4" name="Правая фигурная скобка 43"/>
          <p:cNvSpPr/>
          <p:nvPr/>
        </p:nvSpPr>
        <p:spPr>
          <a:xfrm rot="4157410">
            <a:off x="908814" y="2898884"/>
            <a:ext cx="177444" cy="368907"/>
          </a:xfrm>
          <a:prstGeom prst="rightBrace">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latin typeface="Times New Roman" pitchFamily="18" charset="0"/>
              <a:cs typeface="Times New Roman" pitchFamily="18" charset="0"/>
            </a:endParaRPr>
          </a:p>
        </p:txBody>
      </p:sp>
      <p:sp>
        <p:nvSpPr>
          <p:cNvPr id="46" name="Прямоугольник 45"/>
          <p:cNvSpPr/>
          <p:nvPr/>
        </p:nvSpPr>
        <p:spPr>
          <a:xfrm>
            <a:off x="5643570" y="1214422"/>
            <a:ext cx="3361818" cy="646331"/>
          </a:xfrm>
          <a:prstGeom prst="rect">
            <a:avLst/>
          </a:prstGeom>
          <a:solidFill>
            <a:schemeClr val="bg2">
              <a:lumMod val="90000"/>
            </a:schemeClr>
          </a:solidFill>
        </p:spPr>
        <p:txBody>
          <a:bodyPr wrap="none">
            <a:spAutoFit/>
          </a:bodyPr>
          <a:lstStyle/>
          <a:p>
            <a:r>
              <a:rPr lang="en-US" sz="3600" b="1" dirty="0" smtClean="0">
                <a:solidFill>
                  <a:srgbClr val="FF0000"/>
                </a:solidFill>
                <a:latin typeface="Times New Roman" pitchFamily="18" charset="0"/>
                <a:cs typeface="Times New Roman" pitchFamily="18" charset="0"/>
              </a:rPr>
              <a:t>max</a:t>
            </a:r>
            <a:r>
              <a:rPr lang="ru-RU" sz="3600" b="1" dirty="0" smtClean="0">
                <a:latin typeface="Times New Roman" pitchFamily="18" charset="0"/>
                <a:cs typeface="Times New Roman" pitchFamily="18" charset="0"/>
              </a:rPr>
              <a:t>  </a:t>
            </a:r>
            <a:r>
              <a:rPr lang="en-US" sz="3600" b="1" dirty="0" err="1" smtClean="0">
                <a:solidFill>
                  <a:srgbClr val="006600"/>
                </a:solidFill>
                <a:latin typeface="Times New Roman" pitchFamily="18" charset="0"/>
                <a:cs typeface="Times New Roman" pitchFamily="18" charset="0"/>
              </a:rPr>
              <a:t>d</a:t>
            </a:r>
            <a:r>
              <a:rPr lang="en-US" sz="3600" b="1" dirty="0" err="1" smtClean="0">
                <a:latin typeface="Times New Roman" pitchFamily="18" charset="0"/>
                <a:cs typeface="Times New Roman" pitchFamily="18" charset="0"/>
              </a:rPr>
              <a:t>sin</a:t>
            </a:r>
            <a:r>
              <a:rPr lang="en-US" sz="3600" b="1" dirty="0" smtClean="0">
                <a:solidFill>
                  <a:srgbClr val="000099"/>
                </a:solidFill>
                <a:latin typeface="Times New Roman" pitchFamily="18" charset="0"/>
                <a:cs typeface="Times New Roman" pitchFamily="18" charset="0"/>
                <a:sym typeface="Symbol"/>
              </a:rPr>
              <a:t></a:t>
            </a:r>
            <a:r>
              <a:rPr lang="ru-RU" sz="3600" b="1" dirty="0" smtClean="0">
                <a:solidFill>
                  <a:srgbClr val="000099"/>
                </a:solidFill>
                <a:latin typeface="Times New Roman" pitchFamily="18" charset="0"/>
                <a:cs typeface="Times New Roman" pitchFamily="18" charset="0"/>
                <a:sym typeface="Symbol"/>
              </a:rPr>
              <a:t> </a:t>
            </a:r>
            <a:r>
              <a:rPr lang="ru-RU" sz="3600" b="1" dirty="0" smtClean="0">
                <a:latin typeface="Times New Roman" pitchFamily="18" charset="0"/>
                <a:cs typeface="Times New Roman" pitchFamily="18" charset="0"/>
              </a:rPr>
              <a:t>= </a:t>
            </a:r>
            <a:r>
              <a:rPr lang="en-US" sz="3600" b="1" dirty="0" smtClean="0">
                <a:solidFill>
                  <a:srgbClr val="7030A0"/>
                </a:solidFill>
                <a:latin typeface="Times New Roman" pitchFamily="18" charset="0"/>
                <a:cs typeface="Times New Roman" pitchFamily="18" charset="0"/>
                <a:sym typeface="Symbol"/>
              </a:rPr>
              <a:t></a:t>
            </a:r>
            <a:r>
              <a:rPr lang="en-US" sz="3600" b="1" dirty="0" smtClean="0">
                <a:solidFill>
                  <a:srgbClr val="FF0000"/>
                </a:solidFill>
                <a:latin typeface="Times New Roman" pitchFamily="18" charset="0"/>
                <a:cs typeface="Times New Roman" pitchFamily="18" charset="0"/>
                <a:sym typeface="Symbol"/>
              </a:rPr>
              <a:t></a:t>
            </a:r>
            <a:endParaRPr lang="ru-RU" sz="3600" dirty="0">
              <a:solidFill>
                <a:srgbClr val="FF0000"/>
              </a:solidFill>
              <a:latin typeface="Times New Roman" pitchFamily="18" charset="0"/>
              <a:cs typeface="Times New Roman" pitchFamily="18" charset="0"/>
            </a:endParaRPr>
          </a:p>
        </p:txBody>
      </p:sp>
      <p:sp>
        <p:nvSpPr>
          <p:cNvPr id="48" name="Прямоугольник 47"/>
          <p:cNvSpPr/>
          <p:nvPr/>
        </p:nvSpPr>
        <p:spPr>
          <a:xfrm>
            <a:off x="5264413" y="2143116"/>
            <a:ext cx="3879587" cy="623953"/>
          </a:xfrm>
          <a:prstGeom prst="rect">
            <a:avLst/>
          </a:prstGeom>
          <a:solidFill>
            <a:schemeClr val="bg1">
              <a:lumMod val="85000"/>
            </a:schemeClr>
          </a:solidFill>
        </p:spPr>
        <p:txBody>
          <a:bodyPr wrap="none">
            <a:spAutoFit/>
          </a:bodyPr>
          <a:lstStyle/>
          <a:p>
            <a:pPr algn="ctr">
              <a:lnSpc>
                <a:spcPts val="2000"/>
              </a:lnSpc>
            </a:pPr>
            <a:r>
              <a:rPr lang="en-US" sz="2800" b="1" dirty="0" smtClean="0">
                <a:solidFill>
                  <a:srgbClr val="000099"/>
                </a:solidFill>
                <a:latin typeface="Times New Roman" pitchFamily="18" charset="0"/>
                <a:cs typeface="Times New Roman" pitchFamily="18" charset="0"/>
                <a:sym typeface="Symbol"/>
              </a:rPr>
              <a:t></a:t>
            </a:r>
            <a:r>
              <a:rPr lang="ru-RU" sz="2800" b="1" dirty="0" smtClean="0">
                <a:latin typeface="Times New Roman" pitchFamily="18" charset="0"/>
                <a:cs typeface="Times New Roman" pitchFamily="18" charset="0"/>
              </a:rPr>
              <a:t>= 0, </a:t>
            </a:r>
            <a:r>
              <a:rPr lang="en-US" sz="2800" b="1" dirty="0" smtClean="0">
                <a:solidFill>
                  <a:srgbClr val="7030A0"/>
                </a:solidFill>
                <a:latin typeface="Times New Roman" pitchFamily="18" charset="0"/>
                <a:cs typeface="Times New Roman" pitchFamily="18" charset="0"/>
              </a:rPr>
              <a:t>k</a:t>
            </a:r>
            <a:r>
              <a:rPr lang="ru-RU" sz="2800" b="1" dirty="0" smtClean="0">
                <a:latin typeface="Times New Roman" pitchFamily="18" charset="0"/>
                <a:cs typeface="Times New Roman" pitchFamily="18" charset="0"/>
              </a:rPr>
              <a:t>=0, </a:t>
            </a:r>
            <a:endParaRPr lang="ru-RU" sz="2800" b="1" dirty="0" smtClean="0">
              <a:solidFill>
                <a:srgbClr val="FF0000"/>
              </a:solidFill>
              <a:latin typeface="Times New Roman" pitchFamily="18" charset="0"/>
              <a:cs typeface="Times New Roman" pitchFamily="18" charset="0"/>
            </a:endParaRPr>
          </a:p>
          <a:p>
            <a:pPr algn="ctr">
              <a:lnSpc>
                <a:spcPts val="2000"/>
              </a:lnSpc>
            </a:pPr>
            <a:r>
              <a:rPr lang="en-US" sz="2800" b="1" dirty="0" smtClean="0">
                <a:solidFill>
                  <a:srgbClr val="FF0000"/>
                </a:solidFill>
                <a:latin typeface="Times New Roman" pitchFamily="18" charset="0"/>
                <a:cs typeface="Times New Roman" pitchFamily="18" charset="0"/>
              </a:rPr>
              <a:t>max</a:t>
            </a:r>
            <a:r>
              <a:rPr lang="en-US" sz="2800" b="1"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для </a:t>
            </a:r>
            <a:r>
              <a:rPr lang="ru-RU" sz="2800" b="1" dirty="0" err="1" smtClean="0">
                <a:latin typeface="Times New Roman" pitchFamily="18" charset="0"/>
                <a:cs typeface="Times New Roman" pitchFamily="18" charset="0"/>
              </a:rPr>
              <a:t>всех</a:t>
            </a:r>
            <a:r>
              <a:rPr lang="ru-RU" sz="2800" b="1" dirty="0" err="1" smtClean="0">
                <a:solidFill>
                  <a:srgbClr val="FF0000"/>
                </a:solidFill>
                <a:latin typeface="Times New Roman" pitchFamily="18" charset="0"/>
                <a:cs typeface="Times New Roman" pitchFamily="18" charset="0"/>
                <a:sym typeface="Symbol"/>
              </a:rPr>
              <a:t></a:t>
            </a:r>
            <a:r>
              <a:rPr lang="ru-RU" sz="2800" b="1" dirty="0" err="1" smtClean="0">
                <a:latin typeface="Times New Roman" pitchFamily="18" charset="0"/>
                <a:cs typeface="Times New Roman" pitchFamily="18" charset="0"/>
              </a:rPr>
              <a:t>белый</a:t>
            </a:r>
            <a:r>
              <a:rPr lang="ru-RU" sz="2800" b="1"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sp>
        <p:nvSpPr>
          <p:cNvPr id="10258" name="Text Box 18"/>
          <p:cNvSpPr txBox="1">
            <a:spLocks noChangeArrowheads="1"/>
          </p:cNvSpPr>
          <p:nvPr/>
        </p:nvSpPr>
        <p:spPr bwMode="auto">
          <a:xfrm>
            <a:off x="4703001" y="2059803"/>
            <a:ext cx="602945" cy="763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4800" b="1" i="0" u="none" strike="noStrike" cap="none" normalizeH="0" baseline="0" dirty="0" smtClean="0">
                <a:ln>
                  <a:noFill/>
                </a:ln>
                <a:solidFill>
                  <a:srgbClr val="7030A0"/>
                </a:solidFill>
                <a:effectLst/>
                <a:latin typeface="Times New Roman" pitchFamily="18" charset="0"/>
              </a:rPr>
              <a:t>0</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4800" b="0" i="0" u="none" strike="noStrike" cap="none" normalizeH="0" baseline="0" dirty="0" smtClean="0">
              <a:ln>
                <a:noFill/>
              </a:ln>
              <a:solidFill>
                <a:srgbClr val="7030A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7200" b="0" i="0" u="none" strike="noStrike" cap="none" normalizeH="0" baseline="0" dirty="0" smtClean="0">
              <a:ln>
                <a:noFill/>
              </a:ln>
              <a:solidFill>
                <a:srgbClr val="7030A0"/>
              </a:solidFill>
              <a:effectLst/>
              <a:latin typeface="Arial" pitchFamily="34" charset="0"/>
            </a:endParaRPr>
          </a:p>
        </p:txBody>
      </p:sp>
      <p:sp>
        <p:nvSpPr>
          <p:cNvPr id="10269" name="Rectangle 29"/>
          <p:cNvSpPr>
            <a:spLocks noChangeArrowheads="1"/>
          </p:cNvSpPr>
          <p:nvPr/>
        </p:nvSpPr>
        <p:spPr bwMode="auto">
          <a:xfrm>
            <a:off x="4200684" y="3692444"/>
            <a:ext cx="4871910" cy="230832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ресницы…</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диски…</a:t>
            </a:r>
          </a:p>
          <a:p>
            <a:pPr lvl="0" algn="ctr"/>
            <a:r>
              <a:rPr kumimoji="0" lang="ru-RU"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3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платок</a:t>
            </a:r>
            <a:r>
              <a:rPr lang="ru-RU" sz="2000" b="1" dirty="0" err="1" smtClean="0">
                <a:latin typeface="Times New Roman" pitchFamily="18" charset="0"/>
                <a:ea typeface="Times New Roman" pitchFamily="18" charset="0"/>
                <a:cs typeface="Times New Roman" pitchFamily="18" charset="0"/>
              </a:rPr>
              <a:t>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фонари сквозь стекла</a:t>
            </a:r>
            <a:endParaRPr kumimoji="0" lang="ru-RU" sz="4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4" name="Arc 19"/>
          <p:cNvSpPr>
            <a:spLocks/>
          </p:cNvSpPr>
          <p:nvPr/>
        </p:nvSpPr>
        <p:spPr bwMode="auto">
          <a:xfrm rot="7997072">
            <a:off x="758266" y="2507326"/>
            <a:ext cx="240344" cy="5739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0000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Прямоугольник 48"/>
          <p:cNvSpPr/>
          <p:nvPr/>
        </p:nvSpPr>
        <p:spPr>
          <a:xfrm>
            <a:off x="0" y="5000636"/>
            <a:ext cx="4397358" cy="369332"/>
          </a:xfrm>
          <a:prstGeom prst="rect">
            <a:avLst/>
          </a:prstGeom>
        </p:spPr>
        <p:txBody>
          <a:bodyPr wrap="none">
            <a:spAutoFit/>
          </a:bodyPr>
          <a:lstStyle/>
          <a:p>
            <a:r>
              <a:rPr lang="en-US" dirty="0" smtClean="0">
                <a:solidFill>
                  <a:schemeClr val="tx1">
                    <a:lumMod val="50000"/>
                    <a:lumOff val="50000"/>
                  </a:schemeClr>
                </a:solidFill>
              </a:rPr>
              <a:t>http://skillopedia.ru/material.php?id=4181</a:t>
            </a:r>
            <a:endParaRPr lang="ru-RU" dirty="0">
              <a:solidFill>
                <a:schemeClr val="tx1">
                  <a:lumMod val="50000"/>
                  <a:lumOff val="50000"/>
                </a:schemeClr>
              </a:solidFill>
            </a:endParaRPr>
          </a:p>
        </p:txBody>
      </p:sp>
      <p:sp>
        <p:nvSpPr>
          <p:cNvPr id="10256" name="Text Box 16"/>
          <p:cNvSpPr txBox="1">
            <a:spLocks noChangeArrowheads="1"/>
          </p:cNvSpPr>
          <p:nvPr/>
        </p:nvSpPr>
        <p:spPr bwMode="auto">
          <a:xfrm rot="20043708">
            <a:off x="4928260" y="1596548"/>
            <a:ext cx="888697" cy="5270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Aft>
                <a:spcPts val="1000"/>
              </a:spcAft>
            </a:pPr>
            <a:r>
              <a:rPr lang="en-US" sz="2800" b="1" dirty="0" smtClean="0">
                <a:solidFill>
                  <a:srgbClr val="7030A0"/>
                </a:solidFill>
                <a:latin typeface="Times New Roman" pitchFamily="18" charset="0"/>
                <a:cs typeface="Times New Roman" pitchFamily="18" charset="0"/>
              </a:rPr>
              <a:t>k= </a:t>
            </a:r>
            <a:r>
              <a:rPr kumimoji="0" lang="ru-RU" sz="2800" b="1" i="0" u="none" strike="noStrike" cap="none" normalizeH="0" baseline="0" dirty="0" smtClean="0">
                <a:ln>
                  <a:noFill/>
                </a:ln>
                <a:solidFill>
                  <a:srgbClr val="7030A0"/>
                </a:solidFill>
                <a:effectLst/>
                <a:latin typeface="Calibri" pitchFamily="34" charset="0"/>
              </a:rPr>
              <a:t>1</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2800" b="0" i="0" u="none" strike="noStrike" cap="none" normalizeH="0" baseline="0" dirty="0" smtClean="0">
              <a:ln>
                <a:noFill/>
              </a:ln>
              <a:solidFill>
                <a:srgbClr val="7030A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4400" b="0" i="0" u="none" strike="noStrike" cap="none" normalizeH="0" baseline="0" dirty="0" smtClean="0">
              <a:ln>
                <a:noFill/>
              </a:ln>
              <a:solidFill>
                <a:srgbClr val="7030A0"/>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67"/>
                                        </p:tgtEl>
                                        <p:attrNameLst>
                                          <p:attrName>style.visibility</p:attrName>
                                        </p:attrNameLst>
                                      </p:cBhvr>
                                      <p:to>
                                        <p:strVal val="visible"/>
                                      </p:to>
                                    </p:set>
                                    <p:anim calcmode="lin" valueType="num">
                                      <p:cBhvr additive="base">
                                        <p:cTn id="7" dur="1000" fill="hold"/>
                                        <p:tgtEl>
                                          <p:spTgt spid="10267"/>
                                        </p:tgtEl>
                                        <p:attrNameLst>
                                          <p:attrName>ppt_x</p:attrName>
                                        </p:attrNameLst>
                                      </p:cBhvr>
                                      <p:tavLst>
                                        <p:tav tm="0">
                                          <p:val>
                                            <p:strVal val="0-#ppt_w/2"/>
                                          </p:val>
                                        </p:tav>
                                        <p:tav tm="100000">
                                          <p:val>
                                            <p:strVal val="#ppt_x"/>
                                          </p:val>
                                        </p:tav>
                                      </p:tavLst>
                                    </p:anim>
                                    <p:anim calcmode="lin" valueType="num">
                                      <p:cBhvr additive="base">
                                        <p:cTn id="8" dur="1000" fill="hold"/>
                                        <p:tgtEl>
                                          <p:spTgt spid="102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9" presetID="2" presetClass="entr" presetSubtype="8" fill="hold" nodeType="withEffect">
                                  <p:stCondLst>
                                    <p:cond delay="0"/>
                                  </p:stCondLst>
                                  <p:childTnLst>
                                    <p:set>
                                      <p:cBhvr>
                                        <p:cTn id="10" dur="1" fill="hold">
                                          <p:stCondLst>
                                            <p:cond delay="0"/>
                                          </p:stCondLst>
                                        </p:cTn>
                                        <p:tgtEl>
                                          <p:spTgt spid="10241"/>
                                        </p:tgtEl>
                                        <p:attrNameLst>
                                          <p:attrName>style.visibility</p:attrName>
                                        </p:attrNameLst>
                                      </p:cBhvr>
                                      <p:to>
                                        <p:strVal val="visible"/>
                                      </p:to>
                                    </p:set>
                                    <p:anim calcmode="lin" valueType="num">
                                      <p:cBhvr additive="base">
                                        <p:cTn id="11" dur="1000" fill="hold"/>
                                        <p:tgtEl>
                                          <p:spTgt spid="10241"/>
                                        </p:tgtEl>
                                        <p:attrNameLst>
                                          <p:attrName>ppt_x</p:attrName>
                                        </p:attrNameLst>
                                      </p:cBhvr>
                                      <p:tavLst>
                                        <p:tav tm="0">
                                          <p:val>
                                            <p:strVal val="0-#ppt_w/2"/>
                                          </p:val>
                                        </p:tav>
                                        <p:tav tm="100000">
                                          <p:val>
                                            <p:strVal val="#ppt_x"/>
                                          </p:val>
                                        </p:tav>
                                      </p:tavLst>
                                    </p:anim>
                                    <p:anim calcmode="lin" valueType="num">
                                      <p:cBhvr additive="base">
                                        <p:cTn id="12" dur="1000" fill="hold"/>
                                        <p:tgtEl>
                                          <p:spTgt spid="1024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Effect transition="in" filter="fade">
                                      <p:cBhvr>
                                        <p:cTn id="19" dur="1000"/>
                                        <p:tgtEl>
                                          <p:spTgt spid="30"/>
                                        </p:tgtEl>
                                      </p:cBhvr>
                                    </p:animEffect>
                                  </p:childTnLst>
                                  <p:subTnLst>
                                    <p:audio>
                                      <p:cMediaNode>
                                        <p:cTn display="0" masterRel="sameClick">
                                          <p:stCondLst>
                                            <p:cond evt="begin" delay="0">
                                              <p:tn val="15"/>
                                            </p:cond>
                                          </p:stCondLst>
                                          <p:endCondLst>
                                            <p:cond evt="onStopAudio" delay="0">
                                              <p:tgtEl>
                                                <p:sldTgt/>
                                              </p:tgtEl>
                                            </p:cond>
                                          </p:endCondLst>
                                        </p:cTn>
                                        <p:tgtEl>
                                          <p:sndTgt r:embed="rId3" name="wind.wav"/>
                                        </p:tgtEl>
                                      </p:cMediaNode>
                                    </p:audio>
                                  </p:subTnLst>
                                </p:cTn>
                              </p:par>
                            </p:childTnLst>
                          </p:cTn>
                        </p:par>
                        <p:par>
                          <p:cTn id="20" fill="hold">
                            <p:stCondLst>
                              <p:cond delay="1000"/>
                            </p:stCondLst>
                            <p:childTnLst>
                              <p:par>
                                <p:cTn id="21" presetID="53" presetClass="entr" presetSubtype="0" fill="hold" grpId="0" nodeType="afterEffect">
                                  <p:stCondLst>
                                    <p:cond delay="0"/>
                                  </p:stCondLst>
                                  <p:childTnLst>
                                    <p:set>
                                      <p:cBhvr>
                                        <p:cTn id="22" dur="1" fill="hold">
                                          <p:stCondLst>
                                            <p:cond delay="0"/>
                                          </p:stCondLst>
                                        </p:cTn>
                                        <p:tgtEl>
                                          <p:spTgt spid="10264"/>
                                        </p:tgtEl>
                                        <p:attrNameLst>
                                          <p:attrName>style.visibility</p:attrName>
                                        </p:attrNameLst>
                                      </p:cBhvr>
                                      <p:to>
                                        <p:strVal val="visible"/>
                                      </p:to>
                                    </p:set>
                                    <p:anim calcmode="lin" valueType="num">
                                      <p:cBhvr>
                                        <p:cTn id="23" dur="500" fill="hold"/>
                                        <p:tgtEl>
                                          <p:spTgt spid="10264"/>
                                        </p:tgtEl>
                                        <p:attrNameLst>
                                          <p:attrName>ppt_w</p:attrName>
                                        </p:attrNameLst>
                                      </p:cBhvr>
                                      <p:tavLst>
                                        <p:tav tm="0">
                                          <p:val>
                                            <p:fltVal val="0"/>
                                          </p:val>
                                        </p:tav>
                                        <p:tav tm="100000">
                                          <p:val>
                                            <p:strVal val="#ppt_w"/>
                                          </p:val>
                                        </p:tav>
                                      </p:tavLst>
                                    </p:anim>
                                    <p:anim calcmode="lin" valueType="num">
                                      <p:cBhvr>
                                        <p:cTn id="24" dur="500" fill="hold"/>
                                        <p:tgtEl>
                                          <p:spTgt spid="10264"/>
                                        </p:tgtEl>
                                        <p:attrNameLst>
                                          <p:attrName>ppt_h</p:attrName>
                                        </p:attrNameLst>
                                      </p:cBhvr>
                                      <p:tavLst>
                                        <p:tav tm="0">
                                          <p:val>
                                            <p:fltVal val="0"/>
                                          </p:val>
                                        </p:tav>
                                        <p:tav tm="100000">
                                          <p:val>
                                            <p:strVal val="#ppt_h"/>
                                          </p:val>
                                        </p:tav>
                                      </p:tavLst>
                                    </p:anim>
                                    <p:animEffect transition="in" filter="fade">
                                      <p:cBhvr>
                                        <p:cTn id="25" dur="500"/>
                                        <p:tgtEl>
                                          <p:spTgt spid="10264"/>
                                        </p:tgtEl>
                                      </p:cBhvr>
                                    </p:animEffect>
                                  </p:childTnLst>
                                  <p:subTnLst>
                                    <p:audio>
                                      <p:cMediaNode>
                                        <p:cTn display="0" masterRel="sameClick">
                                          <p:stCondLst>
                                            <p:cond evt="begin" delay="0">
                                              <p:tn val="21"/>
                                            </p:cond>
                                          </p:stCondLst>
                                          <p:endCondLst>
                                            <p:cond evt="onStopAudio" delay="0">
                                              <p:tgtEl>
                                                <p:sldTgt/>
                                              </p:tgtEl>
                                            </p:cond>
                                          </p:endCondLst>
                                        </p:cTn>
                                        <p:tgtEl>
                                          <p:sndTgt r:embed="rId4" name="chimes.wav"/>
                                        </p:tgtEl>
                                      </p:cMediaNode>
                                    </p:audio>
                                  </p:sub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2000"/>
                                        <p:tgtEl>
                                          <p:spTgt spid="31"/>
                                        </p:tgtEl>
                                      </p:cBhvr>
                                    </p:animEffect>
                                  </p:childTnLst>
                                  <p:subTnLst>
                                    <p:audio>
                                      <p:cMediaNode>
                                        <p:cTn display="0" masterRel="sameClick">
                                          <p:stCondLst>
                                            <p:cond evt="begin" delay="0">
                                              <p:tn val="27"/>
                                            </p:cond>
                                          </p:stCondLst>
                                          <p:endCondLst>
                                            <p:cond evt="onStopAudio" delay="0">
                                              <p:tgtEl>
                                                <p:sldTgt/>
                                              </p:tgtEl>
                                            </p:cond>
                                          </p:endCondLst>
                                        </p:cTn>
                                        <p:tgtEl>
                                          <p:sndTgt r:embed="rId2" name="drumroll.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0245"/>
                                        </p:tgtEl>
                                        <p:attrNameLst>
                                          <p:attrName>style.visibility</p:attrName>
                                        </p:attrNameLst>
                                      </p:cBhvr>
                                      <p:to>
                                        <p:strVal val="visible"/>
                                      </p:to>
                                    </p:set>
                                    <p:anim calcmode="lin" valueType="num">
                                      <p:cBhvr additive="base">
                                        <p:cTn id="34" dur="500" fill="hold"/>
                                        <p:tgtEl>
                                          <p:spTgt spid="10245"/>
                                        </p:tgtEl>
                                        <p:attrNameLst>
                                          <p:attrName>ppt_x</p:attrName>
                                        </p:attrNameLst>
                                      </p:cBhvr>
                                      <p:tavLst>
                                        <p:tav tm="0">
                                          <p:val>
                                            <p:strVal val="0-#ppt_w/2"/>
                                          </p:val>
                                        </p:tav>
                                        <p:tav tm="100000">
                                          <p:val>
                                            <p:strVal val="#ppt_x"/>
                                          </p:val>
                                        </p:tav>
                                      </p:tavLst>
                                    </p:anim>
                                    <p:anim calcmode="lin" valueType="num">
                                      <p:cBhvr additive="base">
                                        <p:cTn id="35" dur="500" fill="hold"/>
                                        <p:tgtEl>
                                          <p:spTgt spid="10245"/>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3" presetClass="entr" presetSubtype="16" repeatCount="indefinite" fill="hold" grpId="1" nodeType="afterEffect">
                                  <p:stCondLst>
                                    <p:cond delay="0"/>
                                  </p:stCondLst>
                                  <p:endCondLst>
                                    <p:cond evt="onNext" delay="0">
                                      <p:tgtEl>
                                        <p:sldTgt/>
                                      </p:tgtEl>
                                    </p:cond>
                                  </p:endCondLst>
                                  <p:childTnLst>
                                    <p:set>
                                      <p:cBhvr>
                                        <p:cTn id="38" dur="1" fill="hold">
                                          <p:stCondLst>
                                            <p:cond delay="0"/>
                                          </p:stCondLst>
                                        </p:cTn>
                                        <p:tgtEl>
                                          <p:spTgt spid="34"/>
                                        </p:tgtEl>
                                        <p:attrNameLst>
                                          <p:attrName>style.visibility</p:attrName>
                                        </p:attrNameLst>
                                      </p:cBhvr>
                                      <p:to>
                                        <p:strVal val="visible"/>
                                      </p:to>
                                    </p:set>
                                    <p:anim calcmode="lin" valueType="num">
                                      <p:cBhvr>
                                        <p:cTn id="39" dur="1000" fill="hold"/>
                                        <p:tgtEl>
                                          <p:spTgt spid="34"/>
                                        </p:tgtEl>
                                        <p:attrNameLst>
                                          <p:attrName>ppt_w</p:attrName>
                                        </p:attrNameLst>
                                      </p:cBhvr>
                                      <p:tavLst>
                                        <p:tav tm="0">
                                          <p:val>
                                            <p:fltVal val="0"/>
                                          </p:val>
                                        </p:tav>
                                        <p:tav tm="100000">
                                          <p:val>
                                            <p:strVal val="#ppt_w"/>
                                          </p:val>
                                        </p:tav>
                                      </p:tavLst>
                                    </p:anim>
                                    <p:anim calcmode="lin" valueType="num">
                                      <p:cBhvr>
                                        <p:cTn id="40" dur="1000" fill="hold"/>
                                        <p:tgtEl>
                                          <p:spTgt spid="3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ind.wav"/>
                                        </p:tgtEl>
                                      </p:cMediaNode>
                                    </p:audio>
                                  </p:subTnLst>
                                </p:cTn>
                              </p:par>
                              <p:par>
                                <p:cTn id="41" presetID="63" presetClass="path" presetSubtype="0" repeatCount="indefinite" accel="50000" decel="50000" fill="hold" grpId="0" nodeType="withEffect">
                                  <p:stCondLst>
                                    <p:cond delay="0"/>
                                  </p:stCondLst>
                                  <p:endCondLst>
                                    <p:cond evt="onNext" delay="0">
                                      <p:tgtEl>
                                        <p:sldTgt/>
                                      </p:tgtEl>
                                    </p:cond>
                                  </p:endCondLst>
                                  <p:childTnLst>
                                    <p:animMotion origin="layout" path="M -0.01892 -2.59259E-6 L 0.38646 -0.0074 " pathEditMode="relative" rAng="0" ptsTypes="AA">
                                      <p:cBhvr>
                                        <p:cTn id="42" dur="1000" fill="hold"/>
                                        <p:tgtEl>
                                          <p:spTgt spid="34"/>
                                        </p:tgtEl>
                                        <p:attrNameLst>
                                          <p:attrName>ppt_x</p:attrName>
                                          <p:attrName>ppt_y</p:attrName>
                                        </p:attrNameLst>
                                      </p:cBhvr>
                                      <p:rCtr x="20300" y="-400"/>
                                    </p:animMotion>
                                  </p:childTnLst>
                                  <p:subTnLst>
                                    <p:audio>
                                      <p:cMediaNode>
                                        <p:cTn display="0" masterRel="sameClick">
                                          <p:stCondLst>
                                            <p:cond evt="begin" delay="0">
                                              <p:tn val="41"/>
                                            </p:cond>
                                          </p:stCondLst>
                                          <p:endCondLst>
                                            <p:cond evt="onStopAudio" delay="0">
                                              <p:tgtEl>
                                                <p:sldTgt/>
                                              </p:tgtEl>
                                            </p:cond>
                                          </p:endCondLst>
                                        </p:cTn>
                                        <p:tgtEl>
                                          <p:sndTgt r:embed="rId3" name="wind.wav"/>
                                        </p:tgtEl>
                                      </p:cMediaNode>
                                    </p:audio>
                                  </p:subTnLst>
                                </p:cTn>
                              </p:par>
                            </p:childTnLst>
                          </p:cTn>
                        </p:par>
                        <p:par>
                          <p:cTn id="43" fill="hold">
                            <p:stCondLst>
                              <p:cond delay="1500"/>
                            </p:stCondLst>
                            <p:childTnLst>
                              <p:par>
                                <p:cTn id="44" presetID="23" presetClass="entr" presetSubtype="16" repeatCount="indefinite" fill="hold" grpId="1" nodeType="afterEffect">
                                  <p:stCondLst>
                                    <p:cond delay="0"/>
                                  </p:stCondLst>
                                  <p:endCondLst>
                                    <p:cond evt="onNext" delay="0">
                                      <p:tgtEl>
                                        <p:sldTgt/>
                                      </p:tgtEl>
                                    </p:cond>
                                  </p:end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4"/>
                                            </p:cond>
                                          </p:stCondLst>
                                          <p:endCondLst>
                                            <p:cond evt="onStopAudio" delay="0">
                                              <p:tgtEl>
                                                <p:sldTgt/>
                                              </p:tgtEl>
                                            </p:cond>
                                          </p:endCondLst>
                                        </p:cTn>
                                        <p:tgtEl>
                                          <p:sndTgt r:embed="rId3" name="wind.wav"/>
                                        </p:tgtEl>
                                      </p:cMediaNode>
                                    </p:audio>
                                  </p:subTnLst>
                                </p:cTn>
                              </p:par>
                              <p:par>
                                <p:cTn id="48" presetID="63" presetClass="path" presetSubtype="0" repeatCount="indefinite" accel="50000" decel="50000" fill="hold" grpId="0" nodeType="withEffect">
                                  <p:stCondLst>
                                    <p:cond delay="0"/>
                                  </p:stCondLst>
                                  <p:endCondLst>
                                    <p:cond evt="onNext" delay="0">
                                      <p:tgtEl>
                                        <p:sldTgt/>
                                      </p:tgtEl>
                                    </p:cond>
                                  </p:endCondLst>
                                  <p:childTnLst>
                                    <p:animMotion origin="layout" path="M -0.01892 -2.59259E-6 L 0.38646 -0.0074 " pathEditMode="relative" rAng="0" ptsTypes="AA">
                                      <p:cBhvr>
                                        <p:cTn id="49" dur="1000" fill="hold"/>
                                        <p:tgtEl>
                                          <p:spTgt spid="37"/>
                                        </p:tgtEl>
                                        <p:attrNameLst>
                                          <p:attrName>ppt_x</p:attrName>
                                          <p:attrName>ppt_y</p:attrName>
                                        </p:attrNameLst>
                                      </p:cBhvr>
                                      <p:rCtr x="20300" y="-400"/>
                                    </p:animMotion>
                                  </p:childTnLst>
                                  <p:subTnLst>
                                    <p:audio>
                                      <p:cMediaNode>
                                        <p:cTn display="0" masterRel="sameClick">
                                          <p:stCondLst>
                                            <p:cond evt="begin" delay="0">
                                              <p:tn val="48"/>
                                            </p:cond>
                                          </p:stCondLst>
                                          <p:endCondLst>
                                            <p:cond evt="onStopAudio" delay="0">
                                              <p:tgtEl>
                                                <p:sldTgt/>
                                              </p:tgtEl>
                                            </p:cond>
                                          </p:endCondLst>
                                        </p:cTn>
                                        <p:tgtEl>
                                          <p:sndTgt r:embed="rId3" name="wind.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0253"/>
                                        </p:tgtEl>
                                        <p:attrNameLst>
                                          <p:attrName>style.visibility</p:attrName>
                                        </p:attrNameLst>
                                      </p:cBhvr>
                                      <p:to>
                                        <p:strVal val="visible"/>
                                      </p:to>
                                    </p:set>
                                    <p:anim calcmode="lin" valueType="num">
                                      <p:cBhvr additive="base">
                                        <p:cTn id="54" dur="1000" fill="hold"/>
                                        <p:tgtEl>
                                          <p:spTgt spid="10253"/>
                                        </p:tgtEl>
                                        <p:attrNameLst>
                                          <p:attrName>ppt_x</p:attrName>
                                        </p:attrNameLst>
                                      </p:cBhvr>
                                      <p:tavLst>
                                        <p:tav tm="0">
                                          <p:val>
                                            <p:strVal val="#ppt_x"/>
                                          </p:val>
                                        </p:tav>
                                        <p:tav tm="100000">
                                          <p:val>
                                            <p:strVal val="#ppt_x"/>
                                          </p:val>
                                        </p:tav>
                                      </p:tavLst>
                                    </p:anim>
                                    <p:anim calcmode="lin" valueType="num">
                                      <p:cBhvr additive="base">
                                        <p:cTn id="55" dur="1000" fill="hold"/>
                                        <p:tgtEl>
                                          <p:spTgt spid="102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5" name="laser.wav"/>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subTnLst>
                                    <p:audio>
                                      <p:cMediaNode>
                                        <p:cTn display="0" masterRel="sameClick">
                                          <p:stCondLst>
                                            <p:cond evt="begin" delay="0">
                                              <p:tn val="58"/>
                                            </p:cond>
                                          </p:stCondLst>
                                          <p:endCondLst>
                                            <p:cond evt="onStopAudio" delay="0">
                                              <p:tgtEl>
                                                <p:sldTgt/>
                                              </p:tgtEl>
                                            </p:cond>
                                          </p:endCondLst>
                                        </p:cTn>
                                        <p:tgtEl>
                                          <p:sndTgt r:embed="rId4" name="chimes.wav"/>
                                        </p:tgtEl>
                                      </p:cMediaNode>
                                    </p:audio>
                                  </p:subTnLst>
                                </p:cTn>
                              </p:par>
                              <p:par>
                                <p:cTn id="61" presetID="22" presetClass="entr" presetSubtype="8"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left)">
                                      <p:cBhvr>
                                        <p:cTn id="63" dur="1000"/>
                                        <p:tgtEl>
                                          <p:spTgt spid="40"/>
                                        </p:tgtEl>
                                      </p:cBhvr>
                                    </p:animEffect>
                                  </p:childTnLst>
                                  <p:subTnLst>
                                    <p:audio>
                                      <p:cMediaNode>
                                        <p:cTn display="0" masterRel="sameClick">
                                          <p:stCondLst>
                                            <p:cond evt="begin" delay="0">
                                              <p:tn val="61"/>
                                            </p:cond>
                                          </p:stCondLst>
                                          <p:endCondLst>
                                            <p:cond evt="onStopAudio" delay="0">
                                              <p:tgtEl>
                                                <p:sldTgt/>
                                              </p:tgtEl>
                                            </p:cond>
                                          </p:endCondLst>
                                        </p:cTn>
                                        <p:tgtEl>
                                          <p:sndTgt r:embed="rId4" name="chimes.wav"/>
                                        </p:tgtEl>
                                      </p:cMediaNode>
                                    </p:audio>
                                  </p:sub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left)">
                                      <p:cBhvr>
                                        <p:cTn id="67" dur="1000"/>
                                        <p:tgtEl>
                                          <p:spTgt spid="39"/>
                                        </p:tgtEl>
                                      </p:cBhvr>
                                    </p:animEffect>
                                  </p:childTnLst>
                                  <p:subTnLst>
                                    <p:audio>
                                      <p:cMediaNode>
                                        <p:cTn display="0" masterRel="sameClick">
                                          <p:stCondLst>
                                            <p:cond evt="begin" delay="0">
                                              <p:tn val="65"/>
                                            </p:cond>
                                          </p:stCondLst>
                                          <p:endCondLst>
                                            <p:cond evt="onStopAudio" delay="0">
                                              <p:tgtEl>
                                                <p:sldTgt/>
                                              </p:tgtEl>
                                            </p:cond>
                                          </p:endCondLst>
                                        </p:cTn>
                                        <p:tgtEl>
                                          <p:sndTgt r:embed="rId6" name="applause.wav"/>
                                        </p:tgtEl>
                                      </p:cMediaNode>
                                    </p:audio>
                                  </p:subTnLst>
                                </p:cTn>
                              </p:par>
                              <p:par>
                                <p:cTn id="68" presetID="22" presetClass="entr" presetSubtype="8" fill="hold" grpId="0"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left)">
                                      <p:cBhvr>
                                        <p:cTn id="70" dur="1000"/>
                                        <p:tgtEl>
                                          <p:spTgt spid="41"/>
                                        </p:tgtEl>
                                      </p:cBhvr>
                                    </p:animEffect>
                                  </p:childTnLst>
                                  <p:subTnLst>
                                    <p:audio>
                                      <p:cMediaNode>
                                        <p:cTn display="0" masterRel="sameClick">
                                          <p:stCondLst>
                                            <p:cond evt="begin" delay="0">
                                              <p:tn val="68"/>
                                            </p:cond>
                                          </p:stCondLst>
                                          <p:endCondLst>
                                            <p:cond evt="onStopAudio" delay="0">
                                              <p:tgtEl>
                                                <p:sldTgt/>
                                              </p:tgtEl>
                                            </p:cond>
                                          </p:endCondLst>
                                        </p:cTn>
                                        <p:tgtEl>
                                          <p:sndTgt r:embed="rId6" name="applause.wav"/>
                                        </p:tgtEl>
                                      </p:cMediaNode>
                                    </p:audio>
                                  </p:subTnLst>
                                </p:cTn>
                              </p:par>
                            </p:childTnLst>
                          </p:cTn>
                        </p:par>
                        <p:par>
                          <p:cTn id="71" fill="hold">
                            <p:stCondLst>
                              <p:cond delay="2000"/>
                            </p:stCondLst>
                            <p:childTnLst>
                              <p:par>
                                <p:cTn id="72" presetID="22" presetClass="entr" presetSubtype="8" fill="hold" nodeType="after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wipe(left)">
                                      <p:cBhvr>
                                        <p:cTn id="74" dur="500"/>
                                        <p:tgtEl>
                                          <p:spTgt spid="47"/>
                                        </p:tgtEl>
                                      </p:cBhvr>
                                    </p:animEffect>
                                  </p:childTnLst>
                                  <p:subTnLst>
                                    <p:audio>
                                      <p:cMediaNode>
                                        <p:cTn display="0" masterRel="sameClick">
                                          <p:stCondLst>
                                            <p:cond evt="begin" delay="0">
                                              <p:tn val="72"/>
                                            </p:cond>
                                          </p:stCondLst>
                                          <p:endCondLst>
                                            <p:cond evt="onStopAudio" delay="0">
                                              <p:tgtEl>
                                                <p:sldTgt/>
                                              </p:tgtEl>
                                            </p:cond>
                                          </p:endCondLst>
                                        </p:cTn>
                                        <p:tgtEl>
                                          <p:sndTgt r:embed="rId6" name="applause.wav"/>
                                        </p:tgtEl>
                                      </p:cMediaNode>
                                    </p:audio>
                                  </p:sub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0263"/>
                                        </p:tgtEl>
                                        <p:attrNameLst>
                                          <p:attrName>style.visibility</p:attrName>
                                        </p:attrNameLst>
                                      </p:cBhvr>
                                      <p:to>
                                        <p:strVal val="visible"/>
                                      </p:to>
                                    </p:set>
                                    <p:animEffect transition="in" filter="wipe(left)">
                                      <p:cBhvr>
                                        <p:cTn id="79" dur="500"/>
                                        <p:tgtEl>
                                          <p:spTgt spid="10263"/>
                                        </p:tgtEl>
                                      </p:cBhvr>
                                    </p:animEffect>
                                  </p:childTnLst>
                                  <p:subTnLst>
                                    <p:audio>
                                      <p:cMediaNode>
                                        <p:cTn display="0" masterRel="sameClick">
                                          <p:stCondLst>
                                            <p:cond evt="begin" delay="0">
                                              <p:tn val="77"/>
                                            </p:cond>
                                          </p:stCondLst>
                                          <p:endCondLst>
                                            <p:cond evt="onStopAudio" delay="0">
                                              <p:tgtEl>
                                                <p:sldTgt/>
                                              </p:tgtEl>
                                            </p:cond>
                                          </p:endCondLst>
                                        </p:cTn>
                                        <p:tgtEl>
                                          <p:sndTgt r:embed="rId5" name="laser.wav"/>
                                        </p:tgtEl>
                                      </p:cMediaNode>
                                    </p:audio>
                                  </p:subTnLst>
                                </p:cTn>
                              </p:par>
                            </p:childTnLst>
                          </p:cTn>
                        </p:par>
                        <p:par>
                          <p:cTn id="80" fill="hold">
                            <p:stCondLst>
                              <p:cond delay="500"/>
                            </p:stCondLst>
                            <p:childTnLst>
                              <p:par>
                                <p:cTn id="81" presetID="22" presetClass="entr" presetSubtype="4" fill="hold" grpId="0" nodeType="after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wipe(down)">
                                      <p:cBhvr>
                                        <p:cTn id="83" dur="1000"/>
                                        <p:tgtEl>
                                          <p:spTgt spid="42"/>
                                        </p:tgtEl>
                                      </p:cBhvr>
                                    </p:animEffect>
                                  </p:childTnLst>
                                  <p:subTnLst>
                                    <p:audio>
                                      <p:cMediaNode>
                                        <p:cTn display="0" masterRel="sameClick">
                                          <p:stCondLst>
                                            <p:cond evt="begin" delay="0">
                                              <p:tn val="81"/>
                                            </p:cond>
                                          </p:stCondLst>
                                          <p:endCondLst>
                                            <p:cond evt="onStopAudio" delay="0">
                                              <p:tgtEl>
                                                <p:sldTgt/>
                                              </p:tgtEl>
                                            </p:cond>
                                          </p:endCondLst>
                                        </p:cTn>
                                        <p:tgtEl>
                                          <p:sndTgt r:embed="rId5" name="laser.wav"/>
                                        </p:tgtEl>
                                      </p:cMediaNode>
                                    </p:audio>
                                  </p:subTnLst>
                                </p:cTn>
                              </p:par>
                            </p:childTnLst>
                          </p:cTn>
                        </p:par>
                        <p:par>
                          <p:cTn id="84" fill="hold">
                            <p:stCondLst>
                              <p:cond delay="1500"/>
                            </p:stCondLst>
                            <p:childTnLst>
                              <p:par>
                                <p:cTn id="85" presetID="53" presetClass="entr" presetSubtype="0" fill="hold" grpId="0" nodeType="afterEffect">
                                  <p:stCondLst>
                                    <p:cond delay="0"/>
                                  </p:stCondLst>
                                  <p:childTnLst>
                                    <p:set>
                                      <p:cBhvr>
                                        <p:cTn id="86" dur="1" fill="hold">
                                          <p:stCondLst>
                                            <p:cond delay="0"/>
                                          </p:stCondLst>
                                        </p:cTn>
                                        <p:tgtEl>
                                          <p:spTgt spid="10266"/>
                                        </p:tgtEl>
                                        <p:attrNameLst>
                                          <p:attrName>style.visibility</p:attrName>
                                        </p:attrNameLst>
                                      </p:cBhvr>
                                      <p:to>
                                        <p:strVal val="visible"/>
                                      </p:to>
                                    </p:set>
                                    <p:anim calcmode="lin" valueType="num">
                                      <p:cBhvr>
                                        <p:cTn id="87" dur="1000" fill="hold"/>
                                        <p:tgtEl>
                                          <p:spTgt spid="10266"/>
                                        </p:tgtEl>
                                        <p:attrNameLst>
                                          <p:attrName>ppt_w</p:attrName>
                                        </p:attrNameLst>
                                      </p:cBhvr>
                                      <p:tavLst>
                                        <p:tav tm="0">
                                          <p:val>
                                            <p:fltVal val="0"/>
                                          </p:val>
                                        </p:tav>
                                        <p:tav tm="100000">
                                          <p:val>
                                            <p:strVal val="#ppt_w"/>
                                          </p:val>
                                        </p:tav>
                                      </p:tavLst>
                                    </p:anim>
                                    <p:anim calcmode="lin" valueType="num">
                                      <p:cBhvr>
                                        <p:cTn id="88" dur="1000" fill="hold"/>
                                        <p:tgtEl>
                                          <p:spTgt spid="10266"/>
                                        </p:tgtEl>
                                        <p:attrNameLst>
                                          <p:attrName>ppt_h</p:attrName>
                                        </p:attrNameLst>
                                      </p:cBhvr>
                                      <p:tavLst>
                                        <p:tav tm="0">
                                          <p:val>
                                            <p:fltVal val="0"/>
                                          </p:val>
                                        </p:tav>
                                        <p:tav tm="100000">
                                          <p:val>
                                            <p:strVal val="#ppt_h"/>
                                          </p:val>
                                        </p:tav>
                                      </p:tavLst>
                                    </p:anim>
                                    <p:animEffect transition="in" filter="fade">
                                      <p:cBhvr>
                                        <p:cTn id="89" dur="1000"/>
                                        <p:tgtEl>
                                          <p:spTgt spid="10266"/>
                                        </p:tgtEl>
                                      </p:cBhvr>
                                    </p:animEffect>
                                  </p:childTnLst>
                                  <p:subTnLst>
                                    <p:audio>
                                      <p:cMediaNode>
                                        <p:cTn display="0" masterRel="sameClick">
                                          <p:stCondLst>
                                            <p:cond evt="begin" delay="0">
                                              <p:tn val="85"/>
                                            </p:cond>
                                          </p:stCondLst>
                                          <p:endCondLst>
                                            <p:cond evt="onStopAudio" delay="0">
                                              <p:tgtEl>
                                                <p:sldTgt/>
                                              </p:tgtEl>
                                            </p:cond>
                                          </p:endCondLst>
                                        </p:cTn>
                                        <p:tgtEl>
                                          <p:sndTgt r:embed="rId2" name="drumroll.wav"/>
                                        </p:tgtEl>
                                      </p:cMediaNode>
                                    </p:audio>
                                  </p:sub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up)">
                                      <p:cBhvr>
                                        <p:cTn id="94" dur="500"/>
                                        <p:tgtEl>
                                          <p:spTgt spid="43"/>
                                        </p:tgtEl>
                                      </p:cBhvr>
                                    </p:animEffect>
                                  </p:childTnLst>
                                  <p:subTnLst>
                                    <p:audio>
                                      <p:cMediaNode>
                                        <p:cTn display="0" masterRel="sameClick">
                                          <p:stCondLst>
                                            <p:cond evt="begin" delay="0">
                                              <p:tn val="92"/>
                                            </p:cond>
                                          </p:stCondLst>
                                          <p:endCondLst>
                                            <p:cond evt="onStopAudio" delay="0">
                                              <p:tgtEl>
                                                <p:sldTgt/>
                                              </p:tgtEl>
                                            </p:cond>
                                          </p:endCondLst>
                                        </p:cTn>
                                        <p:tgtEl>
                                          <p:sndTgt r:embed="rId5" name="laser.wav"/>
                                        </p:tgtEl>
                                      </p:cMediaNode>
                                    </p:audio>
                                  </p:subTnLst>
                                </p:cTn>
                              </p:par>
                            </p:childTnLst>
                          </p:cTn>
                        </p:par>
                        <p:par>
                          <p:cTn id="95" fill="hold">
                            <p:stCondLst>
                              <p:cond delay="500"/>
                            </p:stCondLst>
                            <p:childTnLst>
                              <p:par>
                                <p:cTn id="96" presetID="22" presetClass="entr" presetSubtype="4" fill="hold" grpId="0"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wipe(down)">
                                      <p:cBhvr>
                                        <p:cTn id="98" dur="1000"/>
                                        <p:tgtEl>
                                          <p:spTgt spid="54"/>
                                        </p:tgtEl>
                                      </p:cBhvr>
                                    </p:animEffect>
                                  </p:childTnLst>
                                  <p:subTnLst>
                                    <p:audio>
                                      <p:cMediaNode>
                                        <p:cTn display="0" masterRel="sameClick">
                                          <p:stCondLst>
                                            <p:cond evt="begin" delay="0">
                                              <p:tn val="96"/>
                                            </p:cond>
                                          </p:stCondLst>
                                          <p:endCondLst>
                                            <p:cond evt="onStopAudio" delay="0">
                                              <p:tgtEl>
                                                <p:sldTgt/>
                                              </p:tgtEl>
                                            </p:cond>
                                          </p:endCondLst>
                                        </p:cTn>
                                        <p:tgtEl>
                                          <p:sndTgt r:embed="rId5" name="laser.wav"/>
                                        </p:tgtEl>
                                      </p:cMediaNode>
                                    </p:audio>
                                  </p:subTnLst>
                                </p:cTn>
                              </p:par>
                            </p:childTnLst>
                          </p:cTn>
                        </p:par>
                      </p:childTnLst>
                    </p:cTn>
                  </p:par>
                  <p:par>
                    <p:cTn id="99" fill="hold">
                      <p:stCondLst>
                        <p:cond delay="indefinite"/>
                      </p:stCondLst>
                      <p:childTnLst>
                        <p:par>
                          <p:cTn id="100" fill="hold">
                            <p:stCondLst>
                              <p:cond delay="0"/>
                            </p:stCondLst>
                            <p:childTnLst>
                              <p:par>
                                <p:cTn id="101" presetID="53" presetClass="entr" presetSubtype="0" fill="hold" grpId="0" nodeType="click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1000" fill="hold"/>
                                        <p:tgtEl>
                                          <p:spTgt spid="44"/>
                                        </p:tgtEl>
                                        <p:attrNameLst>
                                          <p:attrName>ppt_w</p:attrName>
                                        </p:attrNameLst>
                                      </p:cBhvr>
                                      <p:tavLst>
                                        <p:tav tm="0">
                                          <p:val>
                                            <p:fltVal val="0"/>
                                          </p:val>
                                        </p:tav>
                                        <p:tav tm="100000">
                                          <p:val>
                                            <p:strVal val="#ppt_w"/>
                                          </p:val>
                                        </p:tav>
                                      </p:tavLst>
                                    </p:anim>
                                    <p:anim calcmode="lin" valueType="num">
                                      <p:cBhvr>
                                        <p:cTn id="104" dur="1000" fill="hold"/>
                                        <p:tgtEl>
                                          <p:spTgt spid="44"/>
                                        </p:tgtEl>
                                        <p:attrNameLst>
                                          <p:attrName>ppt_h</p:attrName>
                                        </p:attrNameLst>
                                      </p:cBhvr>
                                      <p:tavLst>
                                        <p:tav tm="0">
                                          <p:val>
                                            <p:fltVal val="0"/>
                                          </p:val>
                                        </p:tav>
                                        <p:tav tm="100000">
                                          <p:val>
                                            <p:strVal val="#ppt_h"/>
                                          </p:val>
                                        </p:tav>
                                      </p:tavLst>
                                    </p:anim>
                                    <p:animEffect transition="in" filter="fade">
                                      <p:cBhvr>
                                        <p:cTn id="105" dur="1000"/>
                                        <p:tgtEl>
                                          <p:spTgt spid="44"/>
                                        </p:tgtEl>
                                      </p:cBhvr>
                                    </p:animEffect>
                                  </p:childTnLst>
                                  <p:subTnLst>
                                    <p:audio>
                                      <p:cMediaNode>
                                        <p:cTn display="0" masterRel="sameClick">
                                          <p:stCondLst>
                                            <p:cond evt="begin" delay="0">
                                              <p:tn val="101"/>
                                            </p:cond>
                                          </p:stCondLst>
                                          <p:endCondLst>
                                            <p:cond evt="onStopAudio" delay="0">
                                              <p:tgtEl>
                                                <p:sldTgt/>
                                              </p:tgtEl>
                                            </p:cond>
                                          </p:endCondLst>
                                        </p:cTn>
                                        <p:tgtEl>
                                          <p:sndTgt r:embed="rId3" name="wind.wav"/>
                                        </p:tgtEl>
                                      </p:cMediaNode>
                                    </p:audio>
                                  </p:subTnLst>
                                </p:cTn>
                              </p:par>
                            </p:childTnLst>
                          </p:cTn>
                        </p:par>
                      </p:childTnLst>
                    </p:cTn>
                  </p:par>
                  <p:par>
                    <p:cTn id="106" fill="hold">
                      <p:stCondLst>
                        <p:cond delay="indefinite"/>
                      </p:stCondLst>
                      <p:childTnLst>
                        <p:par>
                          <p:cTn id="107" fill="hold">
                            <p:stCondLst>
                              <p:cond delay="0"/>
                            </p:stCondLst>
                            <p:childTnLst>
                              <p:par>
                                <p:cTn id="108" presetID="2" presetClass="entr" presetSubtype="8" fill="hold" grpId="0" nodeType="clickEffect">
                                  <p:stCondLst>
                                    <p:cond delay="0"/>
                                  </p:stCondLst>
                                  <p:childTnLst>
                                    <p:set>
                                      <p:cBhvr>
                                        <p:cTn id="109" dur="1" fill="hold">
                                          <p:stCondLst>
                                            <p:cond delay="0"/>
                                          </p:stCondLst>
                                        </p:cTn>
                                        <p:tgtEl>
                                          <p:spTgt spid="10268"/>
                                        </p:tgtEl>
                                        <p:attrNameLst>
                                          <p:attrName>style.visibility</p:attrName>
                                        </p:attrNameLst>
                                      </p:cBhvr>
                                      <p:to>
                                        <p:strVal val="visible"/>
                                      </p:to>
                                    </p:set>
                                    <p:anim calcmode="lin" valueType="num">
                                      <p:cBhvr additive="base">
                                        <p:cTn id="110" dur="1000" fill="hold"/>
                                        <p:tgtEl>
                                          <p:spTgt spid="10268"/>
                                        </p:tgtEl>
                                        <p:attrNameLst>
                                          <p:attrName>ppt_x</p:attrName>
                                        </p:attrNameLst>
                                      </p:cBhvr>
                                      <p:tavLst>
                                        <p:tav tm="0">
                                          <p:val>
                                            <p:strVal val="0-#ppt_w/2"/>
                                          </p:val>
                                        </p:tav>
                                        <p:tav tm="100000">
                                          <p:val>
                                            <p:strVal val="#ppt_x"/>
                                          </p:val>
                                        </p:tav>
                                      </p:tavLst>
                                    </p:anim>
                                    <p:anim calcmode="lin" valueType="num">
                                      <p:cBhvr additive="base">
                                        <p:cTn id="111" dur="1000" fill="hold"/>
                                        <p:tgtEl>
                                          <p:spTgt spid="102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2" name="drumroll.wav"/>
                                        </p:tgtEl>
                                      </p:cMediaNode>
                                    </p:audio>
                                  </p:subTnLst>
                                </p:cTn>
                              </p:par>
                            </p:childTnLst>
                          </p:cTn>
                        </p:par>
                      </p:childTnLst>
                    </p:cTn>
                  </p:par>
                  <p:par>
                    <p:cTn id="112" fill="hold">
                      <p:stCondLst>
                        <p:cond delay="indefinite"/>
                      </p:stCondLst>
                      <p:childTnLst>
                        <p:par>
                          <p:cTn id="113" fill="hold">
                            <p:stCondLst>
                              <p:cond delay="0"/>
                            </p:stCondLst>
                            <p:childTnLst>
                              <p:par>
                                <p:cTn id="114" presetID="2" presetClass="entr" presetSubtype="12" fill="hold" grpId="0" nodeType="clickEffect">
                                  <p:stCondLst>
                                    <p:cond delay="0"/>
                                  </p:stCondLst>
                                  <p:childTnLst>
                                    <p:set>
                                      <p:cBhvr>
                                        <p:cTn id="115" dur="1" fill="hold">
                                          <p:stCondLst>
                                            <p:cond delay="0"/>
                                          </p:stCondLst>
                                        </p:cTn>
                                        <p:tgtEl>
                                          <p:spTgt spid="46"/>
                                        </p:tgtEl>
                                        <p:attrNameLst>
                                          <p:attrName>style.visibility</p:attrName>
                                        </p:attrNameLst>
                                      </p:cBhvr>
                                      <p:to>
                                        <p:strVal val="visible"/>
                                      </p:to>
                                    </p:set>
                                    <p:anim calcmode="lin" valueType="num">
                                      <p:cBhvr additive="base">
                                        <p:cTn id="116" dur="1000" fill="hold"/>
                                        <p:tgtEl>
                                          <p:spTgt spid="46"/>
                                        </p:tgtEl>
                                        <p:attrNameLst>
                                          <p:attrName>ppt_x</p:attrName>
                                        </p:attrNameLst>
                                      </p:cBhvr>
                                      <p:tavLst>
                                        <p:tav tm="0">
                                          <p:val>
                                            <p:strVal val="0-#ppt_w/2"/>
                                          </p:val>
                                        </p:tav>
                                        <p:tav tm="100000">
                                          <p:val>
                                            <p:strVal val="#ppt_x"/>
                                          </p:val>
                                        </p:tav>
                                      </p:tavLst>
                                    </p:anim>
                                    <p:anim calcmode="lin" valueType="num">
                                      <p:cBhvr additive="base">
                                        <p:cTn id="117" dur="1000" fill="hold"/>
                                        <p:tgtEl>
                                          <p:spTgt spid="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6" name="applause.wav"/>
                                        </p:tgtEl>
                                      </p:cMediaNode>
                                    </p:audio>
                                  </p:sub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wipe(up)">
                                      <p:cBhvr>
                                        <p:cTn id="122" dur="2000"/>
                                        <p:tgtEl>
                                          <p:spTgt spid="48"/>
                                        </p:tgtEl>
                                      </p:cBhvr>
                                    </p:animEffect>
                                  </p:childTnLst>
                                  <p:subTnLst>
                                    <p:audio>
                                      <p:cMediaNode>
                                        <p:cTn display="0" masterRel="sameClick">
                                          <p:stCondLst>
                                            <p:cond evt="begin" delay="0">
                                              <p:tn val="120"/>
                                            </p:cond>
                                          </p:stCondLst>
                                          <p:endCondLst>
                                            <p:cond evt="onStopAudio" delay="0">
                                              <p:tgtEl>
                                                <p:sldTgt/>
                                              </p:tgtEl>
                                            </p:cond>
                                          </p:endCondLst>
                                        </p:cTn>
                                        <p:tgtEl>
                                          <p:sndTgt r:embed="rId2" name="drumroll.wav"/>
                                        </p:tgtEl>
                                      </p:cMediaNode>
                                    </p:audio>
                                  </p:subTnLst>
                                </p:cTn>
                              </p:par>
                            </p:childTnLst>
                          </p:cTn>
                        </p:par>
                        <p:par>
                          <p:cTn id="123" fill="hold">
                            <p:stCondLst>
                              <p:cond delay="2000"/>
                            </p:stCondLst>
                            <p:childTnLst>
                              <p:par>
                                <p:cTn id="124" presetID="2" presetClass="entr" presetSubtype="2" fill="hold" grpId="0" nodeType="afterEffect">
                                  <p:stCondLst>
                                    <p:cond delay="0"/>
                                  </p:stCondLst>
                                  <p:childTnLst>
                                    <p:set>
                                      <p:cBhvr>
                                        <p:cTn id="125" dur="1" fill="hold">
                                          <p:stCondLst>
                                            <p:cond delay="0"/>
                                          </p:stCondLst>
                                        </p:cTn>
                                        <p:tgtEl>
                                          <p:spTgt spid="10258"/>
                                        </p:tgtEl>
                                        <p:attrNameLst>
                                          <p:attrName>style.visibility</p:attrName>
                                        </p:attrNameLst>
                                      </p:cBhvr>
                                      <p:to>
                                        <p:strVal val="visible"/>
                                      </p:to>
                                    </p:set>
                                    <p:anim calcmode="lin" valueType="num">
                                      <p:cBhvr additive="base">
                                        <p:cTn id="126" dur="1000" fill="hold"/>
                                        <p:tgtEl>
                                          <p:spTgt spid="10258"/>
                                        </p:tgtEl>
                                        <p:attrNameLst>
                                          <p:attrName>ppt_x</p:attrName>
                                        </p:attrNameLst>
                                      </p:cBhvr>
                                      <p:tavLst>
                                        <p:tav tm="0">
                                          <p:val>
                                            <p:strVal val="1+#ppt_w/2"/>
                                          </p:val>
                                        </p:tav>
                                        <p:tav tm="100000">
                                          <p:val>
                                            <p:strVal val="#ppt_x"/>
                                          </p:val>
                                        </p:tav>
                                      </p:tavLst>
                                    </p:anim>
                                    <p:anim calcmode="lin" valueType="num">
                                      <p:cBhvr additive="base">
                                        <p:cTn id="127" dur="1000" fill="hold"/>
                                        <p:tgtEl>
                                          <p:spTgt spid="102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4"/>
                                            </p:cond>
                                          </p:stCondLst>
                                          <p:endCondLst>
                                            <p:cond evt="onStopAudio" delay="0">
                                              <p:tgtEl>
                                                <p:sldTgt/>
                                              </p:tgtEl>
                                            </p:cond>
                                          </p:endCondLst>
                                        </p:cTn>
                                        <p:tgtEl>
                                          <p:sndTgt r:embed="rId7" name="explode.wav"/>
                                        </p:tgtEl>
                                      </p:cMediaNode>
                                    </p:audio>
                                  </p:subTnLst>
                                </p:cTn>
                              </p:par>
                            </p:childTnLst>
                          </p:cTn>
                        </p:par>
                      </p:childTnLst>
                    </p:cTn>
                  </p:par>
                  <p:par>
                    <p:cTn id="128" fill="hold">
                      <p:stCondLst>
                        <p:cond delay="indefinite"/>
                      </p:stCondLst>
                      <p:childTnLst>
                        <p:par>
                          <p:cTn id="129" fill="hold">
                            <p:stCondLst>
                              <p:cond delay="0"/>
                            </p:stCondLst>
                            <p:childTnLst>
                              <p:par>
                                <p:cTn id="130" presetID="2" presetClass="entr" presetSubtype="3" fill="hold" grpId="0" nodeType="clickEffect">
                                  <p:stCondLst>
                                    <p:cond delay="0"/>
                                  </p:stCondLst>
                                  <p:childTnLst>
                                    <p:set>
                                      <p:cBhvr>
                                        <p:cTn id="131" dur="1" fill="hold">
                                          <p:stCondLst>
                                            <p:cond delay="0"/>
                                          </p:stCondLst>
                                        </p:cTn>
                                        <p:tgtEl>
                                          <p:spTgt spid="10256"/>
                                        </p:tgtEl>
                                        <p:attrNameLst>
                                          <p:attrName>style.visibility</p:attrName>
                                        </p:attrNameLst>
                                      </p:cBhvr>
                                      <p:to>
                                        <p:strVal val="visible"/>
                                      </p:to>
                                    </p:set>
                                    <p:anim calcmode="lin" valueType="num">
                                      <p:cBhvr additive="base">
                                        <p:cTn id="132" dur="1000" fill="hold"/>
                                        <p:tgtEl>
                                          <p:spTgt spid="10256"/>
                                        </p:tgtEl>
                                        <p:attrNameLst>
                                          <p:attrName>ppt_x</p:attrName>
                                        </p:attrNameLst>
                                      </p:cBhvr>
                                      <p:tavLst>
                                        <p:tav tm="0">
                                          <p:val>
                                            <p:strVal val="1+#ppt_w/2"/>
                                          </p:val>
                                        </p:tav>
                                        <p:tav tm="100000">
                                          <p:val>
                                            <p:strVal val="#ppt_x"/>
                                          </p:val>
                                        </p:tav>
                                      </p:tavLst>
                                    </p:anim>
                                    <p:anim calcmode="lin" valueType="num">
                                      <p:cBhvr additive="base">
                                        <p:cTn id="133" dur="1000" fill="hold"/>
                                        <p:tgtEl>
                                          <p:spTgt spid="10256"/>
                                        </p:tgtEl>
                                        <p:attrNameLst>
                                          <p:attrName>ppt_y</p:attrName>
                                        </p:attrNameLst>
                                      </p:cBhvr>
                                      <p:tavLst>
                                        <p:tav tm="0">
                                          <p:val>
                                            <p:strVal val="0-#ppt_h/2"/>
                                          </p:val>
                                        </p:tav>
                                        <p:tav tm="100000">
                                          <p:val>
                                            <p:strVal val="#ppt_y"/>
                                          </p:val>
                                        </p:tav>
                                      </p:tavLst>
                                    </p:anim>
                                  </p:childTnLst>
                                </p:cTn>
                              </p:par>
                              <p:par>
                                <p:cTn id="134" presetID="2" presetClass="entr" presetSubtype="3" fill="hold" grpId="0" nodeType="withEffect">
                                  <p:stCondLst>
                                    <p:cond delay="0"/>
                                  </p:stCondLst>
                                  <p:childTnLst>
                                    <p:set>
                                      <p:cBhvr>
                                        <p:cTn id="135" dur="1" fill="hold">
                                          <p:stCondLst>
                                            <p:cond delay="0"/>
                                          </p:stCondLst>
                                        </p:cTn>
                                        <p:tgtEl>
                                          <p:spTgt spid="10257"/>
                                        </p:tgtEl>
                                        <p:attrNameLst>
                                          <p:attrName>style.visibility</p:attrName>
                                        </p:attrNameLst>
                                      </p:cBhvr>
                                      <p:to>
                                        <p:strVal val="visible"/>
                                      </p:to>
                                    </p:set>
                                    <p:anim calcmode="lin" valueType="num">
                                      <p:cBhvr additive="base">
                                        <p:cTn id="136" dur="1000" fill="hold"/>
                                        <p:tgtEl>
                                          <p:spTgt spid="10257"/>
                                        </p:tgtEl>
                                        <p:attrNameLst>
                                          <p:attrName>ppt_x</p:attrName>
                                        </p:attrNameLst>
                                      </p:cBhvr>
                                      <p:tavLst>
                                        <p:tav tm="0">
                                          <p:val>
                                            <p:strVal val="1+#ppt_w/2"/>
                                          </p:val>
                                        </p:tav>
                                        <p:tav tm="100000">
                                          <p:val>
                                            <p:strVal val="#ppt_x"/>
                                          </p:val>
                                        </p:tav>
                                      </p:tavLst>
                                    </p:anim>
                                    <p:anim calcmode="lin" valueType="num">
                                      <p:cBhvr additive="base">
                                        <p:cTn id="137" dur="1000" fill="hold"/>
                                        <p:tgtEl>
                                          <p:spTgt spid="1025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34"/>
                                            </p:cond>
                                          </p:stCondLst>
                                          <p:endCondLst>
                                            <p:cond evt="onStopAudio" delay="0">
                                              <p:tgtEl>
                                                <p:sldTgt/>
                                              </p:tgtEl>
                                            </p:cond>
                                          </p:endCondLst>
                                        </p:cTn>
                                        <p:tgtEl>
                                          <p:sndTgt r:embed="rId4" name="chimes.wav"/>
                                        </p:tgtEl>
                                      </p:cMediaNode>
                                    </p:audio>
                                  </p:subTnLst>
                                </p:cTn>
                              </p:par>
                            </p:childTnLst>
                          </p:cTn>
                        </p:par>
                      </p:childTnLst>
                    </p:cTn>
                  </p:par>
                  <p:par>
                    <p:cTn id="138" fill="hold">
                      <p:stCondLst>
                        <p:cond delay="indefinite"/>
                      </p:stCondLst>
                      <p:childTnLst>
                        <p:par>
                          <p:cTn id="139" fill="hold">
                            <p:stCondLst>
                              <p:cond delay="0"/>
                            </p:stCondLst>
                            <p:childTnLst>
                              <p:par>
                                <p:cTn id="140" presetID="2" presetClass="entr" presetSubtype="3" fill="hold" grpId="0" nodeType="clickEffect">
                                  <p:stCondLst>
                                    <p:cond delay="0"/>
                                  </p:stCondLst>
                                  <p:childTnLst>
                                    <p:set>
                                      <p:cBhvr>
                                        <p:cTn id="141" dur="1" fill="hold">
                                          <p:stCondLst>
                                            <p:cond delay="0"/>
                                          </p:stCondLst>
                                        </p:cTn>
                                        <p:tgtEl>
                                          <p:spTgt spid="10254"/>
                                        </p:tgtEl>
                                        <p:attrNameLst>
                                          <p:attrName>style.visibility</p:attrName>
                                        </p:attrNameLst>
                                      </p:cBhvr>
                                      <p:to>
                                        <p:strVal val="visible"/>
                                      </p:to>
                                    </p:set>
                                    <p:anim calcmode="lin" valueType="num">
                                      <p:cBhvr additive="base">
                                        <p:cTn id="142" dur="1000" fill="hold"/>
                                        <p:tgtEl>
                                          <p:spTgt spid="10254"/>
                                        </p:tgtEl>
                                        <p:attrNameLst>
                                          <p:attrName>ppt_x</p:attrName>
                                        </p:attrNameLst>
                                      </p:cBhvr>
                                      <p:tavLst>
                                        <p:tav tm="0">
                                          <p:val>
                                            <p:strVal val="1+#ppt_w/2"/>
                                          </p:val>
                                        </p:tav>
                                        <p:tav tm="100000">
                                          <p:val>
                                            <p:strVal val="#ppt_x"/>
                                          </p:val>
                                        </p:tav>
                                      </p:tavLst>
                                    </p:anim>
                                    <p:anim calcmode="lin" valueType="num">
                                      <p:cBhvr additive="base">
                                        <p:cTn id="143" dur="1000" fill="hold"/>
                                        <p:tgtEl>
                                          <p:spTgt spid="10254"/>
                                        </p:tgtEl>
                                        <p:attrNameLst>
                                          <p:attrName>ppt_y</p:attrName>
                                        </p:attrNameLst>
                                      </p:cBhvr>
                                      <p:tavLst>
                                        <p:tav tm="0">
                                          <p:val>
                                            <p:strVal val="0-#ppt_h/2"/>
                                          </p:val>
                                        </p:tav>
                                        <p:tav tm="100000">
                                          <p:val>
                                            <p:strVal val="#ppt_y"/>
                                          </p:val>
                                        </p:tav>
                                      </p:tavLst>
                                    </p:anim>
                                  </p:childTnLst>
                                </p:cTn>
                              </p:par>
                              <p:par>
                                <p:cTn id="144" presetID="2" presetClass="entr" presetSubtype="3" fill="hold" grpId="0" nodeType="withEffect">
                                  <p:stCondLst>
                                    <p:cond delay="0"/>
                                  </p:stCondLst>
                                  <p:childTnLst>
                                    <p:set>
                                      <p:cBhvr>
                                        <p:cTn id="145" dur="1" fill="hold">
                                          <p:stCondLst>
                                            <p:cond delay="0"/>
                                          </p:stCondLst>
                                        </p:cTn>
                                        <p:tgtEl>
                                          <p:spTgt spid="10255"/>
                                        </p:tgtEl>
                                        <p:attrNameLst>
                                          <p:attrName>style.visibility</p:attrName>
                                        </p:attrNameLst>
                                      </p:cBhvr>
                                      <p:to>
                                        <p:strVal val="visible"/>
                                      </p:to>
                                    </p:set>
                                    <p:anim calcmode="lin" valueType="num">
                                      <p:cBhvr additive="base">
                                        <p:cTn id="146" dur="1000" fill="hold"/>
                                        <p:tgtEl>
                                          <p:spTgt spid="10255"/>
                                        </p:tgtEl>
                                        <p:attrNameLst>
                                          <p:attrName>ppt_x</p:attrName>
                                        </p:attrNameLst>
                                      </p:cBhvr>
                                      <p:tavLst>
                                        <p:tav tm="0">
                                          <p:val>
                                            <p:strVal val="1+#ppt_w/2"/>
                                          </p:val>
                                        </p:tav>
                                        <p:tav tm="100000">
                                          <p:val>
                                            <p:strVal val="#ppt_x"/>
                                          </p:val>
                                        </p:tav>
                                      </p:tavLst>
                                    </p:anim>
                                    <p:anim calcmode="lin" valueType="num">
                                      <p:cBhvr additive="base">
                                        <p:cTn id="147" dur="1000" fill="hold"/>
                                        <p:tgtEl>
                                          <p:spTgt spid="1025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44"/>
                                            </p:cond>
                                          </p:stCondLst>
                                          <p:endCondLst>
                                            <p:cond evt="onStopAudio" delay="0">
                                              <p:tgtEl>
                                                <p:sldTgt/>
                                              </p:tgtEl>
                                            </p:cond>
                                          </p:endCondLst>
                                        </p:cTn>
                                        <p:tgtEl>
                                          <p:sndTgt r:embed="rId2" name="drumroll.wav"/>
                                        </p:tgtEl>
                                      </p:cMediaNode>
                                    </p:audio>
                                  </p:subTnLst>
                                </p:cTn>
                              </p:par>
                            </p:childTnLst>
                          </p:cTn>
                        </p:par>
                      </p:childTnLst>
                    </p:cTn>
                  </p:par>
                  <p:par>
                    <p:cTn id="148" fill="hold">
                      <p:stCondLst>
                        <p:cond delay="indefinite"/>
                      </p:stCondLst>
                      <p:childTnLst>
                        <p:par>
                          <p:cTn id="149" fill="hold">
                            <p:stCondLst>
                              <p:cond delay="0"/>
                            </p:stCondLst>
                            <p:childTnLst>
                              <p:par>
                                <p:cTn id="150" presetID="27" presetClass="entr" presetSubtype="0" fill="hold" grpId="0" nodeType="clickEffect">
                                  <p:stCondLst>
                                    <p:cond delay="0"/>
                                  </p:stCondLst>
                                  <p:iterate type="lt">
                                    <p:tmPct val="50000"/>
                                  </p:iterate>
                                  <p:childTnLst>
                                    <p:set>
                                      <p:cBhvr>
                                        <p:cTn id="151" dur="1" fill="hold">
                                          <p:stCondLst>
                                            <p:cond delay="0"/>
                                          </p:stCondLst>
                                        </p:cTn>
                                        <p:tgtEl>
                                          <p:spTgt spid="10269">
                                            <p:txEl>
                                              <p:pRg st="0" end="0"/>
                                            </p:txEl>
                                          </p:spTgt>
                                        </p:tgtEl>
                                        <p:attrNameLst>
                                          <p:attrName>style.visibility</p:attrName>
                                        </p:attrNameLst>
                                      </p:cBhvr>
                                      <p:to>
                                        <p:strVal val="visible"/>
                                      </p:to>
                                    </p:set>
                                    <p:anim calcmode="discrete" valueType="clr">
                                      <p:cBhvr override="childStyle">
                                        <p:cTn id="152" dur="300"/>
                                        <p:tgtEl>
                                          <p:spTgt spid="10269">
                                            <p:txEl>
                                              <p:pRg st="0" end="0"/>
                                            </p:txEl>
                                          </p:spTgt>
                                        </p:tgtEl>
                                        <p:attrNameLst>
                                          <p:attrName>style.color</p:attrName>
                                        </p:attrNameLst>
                                      </p:cBhvr>
                                      <p:tavLst>
                                        <p:tav tm="0">
                                          <p:val>
                                            <p:clrVal>
                                              <a:srgbClr val="2011E3"/>
                                            </p:clrVal>
                                          </p:val>
                                        </p:tav>
                                        <p:tav tm="50000">
                                          <p:val>
                                            <p:clrVal>
                                              <a:schemeClr val="hlink"/>
                                            </p:clrVal>
                                          </p:val>
                                        </p:tav>
                                      </p:tavLst>
                                    </p:anim>
                                    <p:anim calcmode="discrete" valueType="clr">
                                      <p:cBhvr>
                                        <p:cTn id="153" dur="300"/>
                                        <p:tgtEl>
                                          <p:spTgt spid="10269">
                                            <p:txEl>
                                              <p:pRg st="0" end="0"/>
                                            </p:txEl>
                                          </p:spTgt>
                                        </p:tgtEl>
                                        <p:attrNameLst>
                                          <p:attrName>fillcolor</p:attrName>
                                        </p:attrNameLst>
                                      </p:cBhvr>
                                      <p:tavLst>
                                        <p:tav tm="0">
                                          <p:val>
                                            <p:clrVal>
                                              <a:schemeClr val="accent2"/>
                                            </p:clrVal>
                                          </p:val>
                                        </p:tav>
                                        <p:tav tm="50000">
                                          <p:val>
                                            <p:clrVal>
                                              <a:schemeClr val="hlink"/>
                                            </p:clrVal>
                                          </p:val>
                                        </p:tav>
                                      </p:tavLst>
                                    </p:anim>
                                    <p:set>
                                      <p:cBhvr>
                                        <p:cTn id="154" dur="300"/>
                                        <p:tgtEl>
                                          <p:spTgt spid="10269">
                                            <p:txEl>
                                              <p:pRg st="0" end="0"/>
                                            </p:txEl>
                                          </p:spTgt>
                                        </p:tgtEl>
                                        <p:attrNameLst>
                                          <p:attrName>fill.type</p:attrName>
                                        </p:attrNameLst>
                                      </p:cBhvr>
                                      <p:to>
                                        <p:strVal val="solid"/>
                                      </p:to>
                                    </p:set>
                                  </p:childTnLst>
                                  <p:subTnLst>
                                    <p:audio>
                                      <p:cMediaNode>
                                        <p:cTn display="0" masterRel="sameClick">
                                          <p:stCondLst>
                                            <p:cond evt="begin" delay="0">
                                              <p:tn val="150"/>
                                            </p:cond>
                                          </p:stCondLst>
                                          <p:endCondLst>
                                            <p:cond evt="onStopAudio" delay="0">
                                              <p:tgtEl>
                                                <p:sldTgt/>
                                              </p:tgtEl>
                                            </p:cond>
                                          </p:endCondLst>
                                        </p:cTn>
                                        <p:tgtEl>
                                          <p:sndTgt r:embed="rId4" name="chimes.wav"/>
                                        </p:tgtEl>
                                      </p:cMediaNode>
                                    </p:audio>
                                  </p:subTnLst>
                                </p:cTn>
                              </p:par>
                            </p:childTnLst>
                          </p:cTn>
                        </p:par>
                      </p:childTnLst>
                    </p:cTn>
                  </p:par>
                  <p:par>
                    <p:cTn id="155" fill="hold">
                      <p:stCondLst>
                        <p:cond delay="indefinite"/>
                      </p:stCondLst>
                      <p:childTnLst>
                        <p:par>
                          <p:cTn id="156" fill="hold">
                            <p:stCondLst>
                              <p:cond delay="0"/>
                            </p:stCondLst>
                            <p:childTnLst>
                              <p:par>
                                <p:cTn id="157" presetID="27" presetClass="entr" presetSubtype="0" fill="hold" grpId="0" nodeType="clickEffect">
                                  <p:stCondLst>
                                    <p:cond delay="0"/>
                                  </p:stCondLst>
                                  <p:iterate type="lt">
                                    <p:tmPct val="50000"/>
                                  </p:iterate>
                                  <p:childTnLst>
                                    <p:set>
                                      <p:cBhvr>
                                        <p:cTn id="158" dur="1" fill="hold">
                                          <p:stCondLst>
                                            <p:cond delay="0"/>
                                          </p:stCondLst>
                                        </p:cTn>
                                        <p:tgtEl>
                                          <p:spTgt spid="10269">
                                            <p:txEl>
                                              <p:pRg st="1" end="1"/>
                                            </p:txEl>
                                          </p:spTgt>
                                        </p:tgtEl>
                                        <p:attrNameLst>
                                          <p:attrName>style.visibility</p:attrName>
                                        </p:attrNameLst>
                                      </p:cBhvr>
                                      <p:to>
                                        <p:strVal val="visible"/>
                                      </p:to>
                                    </p:set>
                                    <p:anim calcmode="discrete" valueType="clr">
                                      <p:cBhvr override="childStyle">
                                        <p:cTn id="159" dur="300"/>
                                        <p:tgtEl>
                                          <p:spTgt spid="10269">
                                            <p:txEl>
                                              <p:pRg st="1" end="1"/>
                                            </p:txEl>
                                          </p:spTgt>
                                        </p:tgtEl>
                                        <p:attrNameLst>
                                          <p:attrName>style.color</p:attrName>
                                        </p:attrNameLst>
                                      </p:cBhvr>
                                      <p:tavLst>
                                        <p:tav tm="0">
                                          <p:val>
                                            <p:clrVal>
                                              <a:srgbClr val="2011E3"/>
                                            </p:clrVal>
                                          </p:val>
                                        </p:tav>
                                        <p:tav tm="50000">
                                          <p:val>
                                            <p:clrVal>
                                              <a:schemeClr val="hlink"/>
                                            </p:clrVal>
                                          </p:val>
                                        </p:tav>
                                      </p:tavLst>
                                    </p:anim>
                                    <p:anim calcmode="discrete" valueType="clr">
                                      <p:cBhvr>
                                        <p:cTn id="160" dur="300"/>
                                        <p:tgtEl>
                                          <p:spTgt spid="10269">
                                            <p:txEl>
                                              <p:pRg st="1" end="1"/>
                                            </p:txEl>
                                          </p:spTgt>
                                        </p:tgtEl>
                                        <p:attrNameLst>
                                          <p:attrName>fillcolor</p:attrName>
                                        </p:attrNameLst>
                                      </p:cBhvr>
                                      <p:tavLst>
                                        <p:tav tm="0">
                                          <p:val>
                                            <p:clrVal>
                                              <a:schemeClr val="accent2"/>
                                            </p:clrVal>
                                          </p:val>
                                        </p:tav>
                                        <p:tav tm="50000">
                                          <p:val>
                                            <p:clrVal>
                                              <a:schemeClr val="hlink"/>
                                            </p:clrVal>
                                          </p:val>
                                        </p:tav>
                                      </p:tavLst>
                                    </p:anim>
                                    <p:set>
                                      <p:cBhvr>
                                        <p:cTn id="161" dur="300"/>
                                        <p:tgtEl>
                                          <p:spTgt spid="10269">
                                            <p:txEl>
                                              <p:pRg st="1" end="1"/>
                                            </p:txEl>
                                          </p:spTgt>
                                        </p:tgtEl>
                                        <p:attrNameLst>
                                          <p:attrName>fill.type</p:attrName>
                                        </p:attrNameLst>
                                      </p:cBhvr>
                                      <p:to>
                                        <p:strVal val="solid"/>
                                      </p:to>
                                    </p:set>
                                  </p:childTnLst>
                                  <p:subTnLst>
                                    <p:audio>
                                      <p:cMediaNode>
                                        <p:cTn display="0" masterRel="sameClick">
                                          <p:stCondLst>
                                            <p:cond evt="begin" delay="0">
                                              <p:tn val="157"/>
                                            </p:cond>
                                          </p:stCondLst>
                                          <p:endCondLst>
                                            <p:cond evt="onStopAudio" delay="0">
                                              <p:tgtEl>
                                                <p:sldTgt/>
                                              </p:tgtEl>
                                            </p:cond>
                                          </p:endCondLst>
                                        </p:cTn>
                                        <p:tgtEl>
                                          <p:sndTgt r:embed="rId4" name="chimes.wav"/>
                                        </p:tgtEl>
                                      </p:cMediaNode>
                                    </p:audio>
                                  </p:subTnLst>
                                </p:cTn>
                              </p:par>
                            </p:childTnLst>
                          </p:cTn>
                        </p:par>
                      </p:childTnLst>
                    </p:cTn>
                  </p:par>
                  <p:par>
                    <p:cTn id="162" fill="hold">
                      <p:stCondLst>
                        <p:cond delay="indefinite"/>
                      </p:stCondLst>
                      <p:childTnLst>
                        <p:par>
                          <p:cTn id="163" fill="hold">
                            <p:stCondLst>
                              <p:cond delay="0"/>
                            </p:stCondLst>
                            <p:childTnLst>
                              <p:par>
                                <p:cTn id="164" presetID="27" presetClass="entr" presetSubtype="0" fill="hold" grpId="0" nodeType="clickEffect">
                                  <p:stCondLst>
                                    <p:cond delay="0"/>
                                  </p:stCondLst>
                                  <p:iterate type="lt">
                                    <p:tmPct val="50000"/>
                                  </p:iterate>
                                  <p:childTnLst>
                                    <p:set>
                                      <p:cBhvr>
                                        <p:cTn id="165" dur="1" fill="hold">
                                          <p:stCondLst>
                                            <p:cond delay="0"/>
                                          </p:stCondLst>
                                        </p:cTn>
                                        <p:tgtEl>
                                          <p:spTgt spid="10269">
                                            <p:txEl>
                                              <p:pRg st="2" end="2"/>
                                            </p:txEl>
                                          </p:spTgt>
                                        </p:tgtEl>
                                        <p:attrNameLst>
                                          <p:attrName>style.visibility</p:attrName>
                                        </p:attrNameLst>
                                      </p:cBhvr>
                                      <p:to>
                                        <p:strVal val="visible"/>
                                      </p:to>
                                    </p:set>
                                    <p:anim calcmode="discrete" valueType="clr">
                                      <p:cBhvr override="childStyle">
                                        <p:cTn id="166" dur="300"/>
                                        <p:tgtEl>
                                          <p:spTgt spid="10269">
                                            <p:txEl>
                                              <p:pRg st="2" end="2"/>
                                            </p:txEl>
                                          </p:spTgt>
                                        </p:tgtEl>
                                        <p:attrNameLst>
                                          <p:attrName>style.color</p:attrName>
                                        </p:attrNameLst>
                                      </p:cBhvr>
                                      <p:tavLst>
                                        <p:tav tm="0">
                                          <p:val>
                                            <p:clrVal>
                                              <a:srgbClr val="2011E3"/>
                                            </p:clrVal>
                                          </p:val>
                                        </p:tav>
                                        <p:tav tm="50000">
                                          <p:val>
                                            <p:clrVal>
                                              <a:schemeClr val="hlink"/>
                                            </p:clrVal>
                                          </p:val>
                                        </p:tav>
                                      </p:tavLst>
                                    </p:anim>
                                    <p:anim calcmode="discrete" valueType="clr">
                                      <p:cBhvr>
                                        <p:cTn id="167" dur="300"/>
                                        <p:tgtEl>
                                          <p:spTgt spid="10269">
                                            <p:txEl>
                                              <p:pRg st="2" end="2"/>
                                            </p:txEl>
                                          </p:spTgt>
                                        </p:tgtEl>
                                        <p:attrNameLst>
                                          <p:attrName>fillcolor</p:attrName>
                                        </p:attrNameLst>
                                      </p:cBhvr>
                                      <p:tavLst>
                                        <p:tav tm="0">
                                          <p:val>
                                            <p:clrVal>
                                              <a:schemeClr val="accent2"/>
                                            </p:clrVal>
                                          </p:val>
                                        </p:tav>
                                        <p:tav tm="50000">
                                          <p:val>
                                            <p:clrVal>
                                              <a:schemeClr val="hlink"/>
                                            </p:clrVal>
                                          </p:val>
                                        </p:tav>
                                      </p:tavLst>
                                    </p:anim>
                                    <p:set>
                                      <p:cBhvr>
                                        <p:cTn id="168" dur="300"/>
                                        <p:tgtEl>
                                          <p:spTgt spid="10269">
                                            <p:txEl>
                                              <p:pRg st="2" end="2"/>
                                            </p:txEl>
                                          </p:spTgt>
                                        </p:tgtEl>
                                        <p:attrNameLst>
                                          <p:attrName>fill.type</p:attrName>
                                        </p:attrNameLst>
                                      </p:cBhvr>
                                      <p:to>
                                        <p:strVal val="solid"/>
                                      </p:to>
                                    </p:set>
                                  </p:childTnLst>
                                  <p:subTnLst>
                                    <p:audio>
                                      <p:cMediaNode>
                                        <p:cTn display="0" masterRel="sameClick">
                                          <p:stCondLst>
                                            <p:cond evt="begin" delay="0">
                                              <p:tn val="164"/>
                                            </p:cond>
                                          </p:stCondLst>
                                          <p:endCondLst>
                                            <p:cond evt="onStopAudio" delay="0">
                                              <p:tgtEl>
                                                <p:sldTgt/>
                                              </p:tgtEl>
                                            </p:cond>
                                          </p:endCondLst>
                                        </p:cTn>
                                        <p:tgtEl>
                                          <p:sndTgt r:embed="rId4" name="chimes.wav"/>
                                        </p:tgtEl>
                                      </p:cMediaNode>
                                    </p:audio>
                                  </p:subTnLst>
                                </p:cTn>
                              </p:par>
                            </p:childTnLst>
                          </p:cTn>
                        </p:par>
                      </p:childTnLst>
                    </p:cTn>
                  </p:par>
                  <p:par>
                    <p:cTn id="169" fill="hold">
                      <p:stCondLst>
                        <p:cond delay="indefinite"/>
                      </p:stCondLst>
                      <p:childTnLst>
                        <p:par>
                          <p:cTn id="170" fill="hold">
                            <p:stCondLst>
                              <p:cond delay="0"/>
                            </p:stCondLst>
                            <p:childTnLst>
                              <p:par>
                                <p:cTn id="171" presetID="27" presetClass="entr" presetSubtype="0" fill="hold" grpId="0" nodeType="clickEffect">
                                  <p:stCondLst>
                                    <p:cond delay="0"/>
                                  </p:stCondLst>
                                  <p:iterate type="lt">
                                    <p:tmPct val="50000"/>
                                  </p:iterate>
                                  <p:childTnLst>
                                    <p:set>
                                      <p:cBhvr>
                                        <p:cTn id="172" dur="1" fill="hold">
                                          <p:stCondLst>
                                            <p:cond delay="0"/>
                                          </p:stCondLst>
                                        </p:cTn>
                                        <p:tgtEl>
                                          <p:spTgt spid="10269">
                                            <p:txEl>
                                              <p:pRg st="3" end="3"/>
                                            </p:txEl>
                                          </p:spTgt>
                                        </p:tgtEl>
                                        <p:attrNameLst>
                                          <p:attrName>style.visibility</p:attrName>
                                        </p:attrNameLst>
                                      </p:cBhvr>
                                      <p:to>
                                        <p:strVal val="visible"/>
                                      </p:to>
                                    </p:set>
                                    <p:anim calcmode="discrete" valueType="clr">
                                      <p:cBhvr override="childStyle">
                                        <p:cTn id="173" dur="300"/>
                                        <p:tgtEl>
                                          <p:spTgt spid="10269">
                                            <p:txEl>
                                              <p:pRg st="3" end="3"/>
                                            </p:txEl>
                                          </p:spTgt>
                                        </p:tgtEl>
                                        <p:attrNameLst>
                                          <p:attrName>style.color</p:attrName>
                                        </p:attrNameLst>
                                      </p:cBhvr>
                                      <p:tavLst>
                                        <p:tav tm="0">
                                          <p:val>
                                            <p:clrVal>
                                              <a:srgbClr val="2011E3"/>
                                            </p:clrVal>
                                          </p:val>
                                        </p:tav>
                                        <p:tav tm="50000">
                                          <p:val>
                                            <p:clrVal>
                                              <a:schemeClr val="hlink"/>
                                            </p:clrVal>
                                          </p:val>
                                        </p:tav>
                                      </p:tavLst>
                                    </p:anim>
                                    <p:anim calcmode="discrete" valueType="clr">
                                      <p:cBhvr>
                                        <p:cTn id="174" dur="300"/>
                                        <p:tgtEl>
                                          <p:spTgt spid="10269">
                                            <p:txEl>
                                              <p:pRg st="3" end="3"/>
                                            </p:txEl>
                                          </p:spTgt>
                                        </p:tgtEl>
                                        <p:attrNameLst>
                                          <p:attrName>fillcolor</p:attrName>
                                        </p:attrNameLst>
                                      </p:cBhvr>
                                      <p:tavLst>
                                        <p:tav tm="0">
                                          <p:val>
                                            <p:clrVal>
                                              <a:schemeClr val="accent2"/>
                                            </p:clrVal>
                                          </p:val>
                                        </p:tav>
                                        <p:tav tm="50000">
                                          <p:val>
                                            <p:clrVal>
                                              <a:schemeClr val="hlink"/>
                                            </p:clrVal>
                                          </p:val>
                                        </p:tav>
                                      </p:tavLst>
                                    </p:anim>
                                    <p:set>
                                      <p:cBhvr>
                                        <p:cTn id="175" dur="300"/>
                                        <p:tgtEl>
                                          <p:spTgt spid="10269">
                                            <p:txEl>
                                              <p:pRg st="3" end="3"/>
                                            </p:txEl>
                                          </p:spTgt>
                                        </p:tgtEl>
                                        <p:attrNameLst>
                                          <p:attrName>fill.type</p:attrName>
                                        </p:attrNameLst>
                                      </p:cBhvr>
                                      <p:to>
                                        <p:strVal val="solid"/>
                                      </p:to>
                                    </p:set>
                                  </p:childTnLst>
                                  <p:subTnLst>
                                    <p:audio>
                                      <p:cMediaNode>
                                        <p:cTn display="0" masterRel="sameClick">
                                          <p:stCondLst>
                                            <p:cond evt="begin" delay="0">
                                              <p:tn val="171"/>
                                            </p:cond>
                                          </p:stCondLst>
                                          <p:endCondLst>
                                            <p:cond evt="onStopAudio" delay="0">
                                              <p:tgtEl>
                                                <p:sldTgt/>
                                              </p:tgtEl>
                                            </p:cond>
                                          </p:endCondLst>
                                        </p:cTn>
                                        <p:tgtEl>
                                          <p:sndTgt r:embed="rId4" name="chimes.wav"/>
                                        </p:tgtEl>
                                      </p:cMediaNode>
                                    </p:audio>
                                  </p:subTnLst>
                                </p:cTn>
                              </p:par>
                            </p:childTnLst>
                          </p:cTn>
                        </p:par>
                      </p:childTnLst>
                    </p:cTn>
                  </p:par>
                  <p:par>
                    <p:cTn id="176" fill="hold">
                      <p:stCondLst>
                        <p:cond delay="indefinite"/>
                      </p:stCondLst>
                      <p:childTnLst>
                        <p:par>
                          <p:cTn id="177" fill="hold">
                            <p:stCondLst>
                              <p:cond delay="0"/>
                            </p:stCondLst>
                            <p:childTnLst>
                              <p:par>
                                <p:cTn id="178" presetID="22" presetClass="entr" presetSubtype="4" fill="hold" grpId="0" nodeType="clickEffect">
                                  <p:stCondLst>
                                    <p:cond delay="0"/>
                                  </p:stCondLst>
                                  <p:childTnLst>
                                    <p:set>
                                      <p:cBhvr>
                                        <p:cTn id="179" dur="1" fill="hold">
                                          <p:stCondLst>
                                            <p:cond delay="0"/>
                                          </p:stCondLst>
                                        </p:cTn>
                                        <p:tgtEl>
                                          <p:spTgt spid="51"/>
                                        </p:tgtEl>
                                        <p:attrNameLst>
                                          <p:attrName>style.visibility</p:attrName>
                                        </p:attrNameLst>
                                      </p:cBhvr>
                                      <p:to>
                                        <p:strVal val="visible"/>
                                      </p:to>
                                    </p:set>
                                    <p:animEffect transition="in" filter="wipe(down)">
                                      <p:cBhvr>
                                        <p:cTn id="180" dur="500"/>
                                        <p:tgtEl>
                                          <p:spTgt spid="51"/>
                                        </p:tgtEl>
                                      </p:cBhvr>
                                    </p:animEffect>
                                  </p:childTnLst>
                                  <p:subTnLst>
                                    <p:audio>
                                      <p:cMediaNode>
                                        <p:cTn display="0" masterRel="sameClick">
                                          <p:stCondLst>
                                            <p:cond evt="begin" delay="0">
                                              <p:tn val="178"/>
                                            </p:cond>
                                          </p:stCondLst>
                                          <p:endCondLst>
                                            <p:cond evt="onStopAudio" delay="0">
                                              <p:tgtEl>
                                                <p:sldTgt/>
                                              </p:tgtEl>
                                            </p:cond>
                                          </p:endCondLst>
                                        </p:cTn>
                                        <p:tgtEl>
                                          <p:sndTgt r:embed="rId3" name="wind.wav"/>
                                        </p:tgtEl>
                                      </p:cMediaNode>
                                    </p:audio>
                                  </p:subTnLst>
                                </p:cTn>
                              </p:par>
                            </p:childTnLst>
                          </p:cTn>
                        </p:par>
                      </p:childTnLst>
                    </p:cTn>
                  </p:par>
                  <p:par>
                    <p:cTn id="181" fill="hold">
                      <p:stCondLst>
                        <p:cond delay="indefinite"/>
                      </p:stCondLst>
                      <p:childTnLst>
                        <p:par>
                          <p:cTn id="182" fill="hold">
                            <p:stCondLst>
                              <p:cond delay="0"/>
                            </p:stCondLst>
                            <p:childTnLst>
                              <p:par>
                                <p:cTn id="183" presetID="22" presetClass="entr" presetSubtype="4" fill="hold" grpId="0" nodeType="clickEffect">
                                  <p:stCondLst>
                                    <p:cond delay="0"/>
                                  </p:stCondLst>
                                  <p:childTnLst>
                                    <p:set>
                                      <p:cBhvr>
                                        <p:cTn id="184" dur="1" fill="hold">
                                          <p:stCondLst>
                                            <p:cond delay="0"/>
                                          </p:stCondLst>
                                        </p:cTn>
                                        <p:tgtEl>
                                          <p:spTgt spid="52"/>
                                        </p:tgtEl>
                                        <p:attrNameLst>
                                          <p:attrName>style.visibility</p:attrName>
                                        </p:attrNameLst>
                                      </p:cBhvr>
                                      <p:to>
                                        <p:strVal val="visible"/>
                                      </p:to>
                                    </p:set>
                                    <p:animEffect transition="in" filter="wipe(down)">
                                      <p:cBhvr>
                                        <p:cTn id="185" dur="500"/>
                                        <p:tgtEl>
                                          <p:spTgt spid="52"/>
                                        </p:tgtEl>
                                      </p:cBhvr>
                                    </p:animEffect>
                                  </p:childTnLst>
                                  <p:subTnLst>
                                    <p:audio>
                                      <p:cMediaNode>
                                        <p:cTn display="0" masterRel="sameClick">
                                          <p:stCondLst>
                                            <p:cond evt="begin" delay="0">
                                              <p:tn val="183"/>
                                            </p:cond>
                                          </p:stCondLst>
                                          <p:endCondLst>
                                            <p:cond evt="onStopAudio" delay="0">
                                              <p:tgtEl>
                                                <p:sldTgt/>
                                              </p:tgtEl>
                                            </p:cond>
                                          </p:endCondLst>
                                        </p:cTn>
                                        <p:tgtEl>
                                          <p:sndTgt r:embed="rId3" name="wind.wav"/>
                                        </p:tgtEl>
                                      </p:cMediaNode>
                                    </p:audio>
                                  </p:subTnLst>
                                </p:cTn>
                              </p:par>
                            </p:childTnLst>
                          </p:cTn>
                        </p:par>
                      </p:childTnLst>
                    </p:cTn>
                  </p:par>
                  <p:par>
                    <p:cTn id="186" fill="hold">
                      <p:stCondLst>
                        <p:cond delay="indefinite"/>
                      </p:stCondLst>
                      <p:childTnLst>
                        <p:par>
                          <p:cTn id="187" fill="hold">
                            <p:stCondLst>
                              <p:cond delay="0"/>
                            </p:stCondLst>
                            <p:childTnLst>
                              <p:par>
                                <p:cTn id="188" presetID="22" presetClass="entr" presetSubtype="4" fill="hold" grpId="0" nodeType="clickEffect">
                                  <p:stCondLst>
                                    <p:cond delay="0"/>
                                  </p:stCondLst>
                                  <p:childTnLst>
                                    <p:set>
                                      <p:cBhvr>
                                        <p:cTn id="189" dur="1" fill="hold">
                                          <p:stCondLst>
                                            <p:cond delay="0"/>
                                          </p:stCondLst>
                                        </p:cTn>
                                        <p:tgtEl>
                                          <p:spTgt spid="53"/>
                                        </p:tgtEl>
                                        <p:attrNameLst>
                                          <p:attrName>style.visibility</p:attrName>
                                        </p:attrNameLst>
                                      </p:cBhvr>
                                      <p:to>
                                        <p:strVal val="visible"/>
                                      </p:to>
                                    </p:set>
                                    <p:animEffect transition="in" filter="wipe(down)">
                                      <p:cBhvr>
                                        <p:cTn id="190" dur="500"/>
                                        <p:tgtEl>
                                          <p:spTgt spid="53"/>
                                        </p:tgtEl>
                                      </p:cBhvr>
                                    </p:animEffect>
                                  </p:childTnLst>
                                  <p:subTnLst>
                                    <p:audio>
                                      <p:cMediaNode>
                                        <p:cTn display="0" masterRel="sameClick">
                                          <p:stCondLst>
                                            <p:cond evt="begin" delay="0">
                                              <p:tn val="188"/>
                                            </p:cond>
                                          </p:stCondLst>
                                          <p:endCondLst>
                                            <p:cond evt="onStopAudio" delay="0">
                                              <p:tgtEl>
                                                <p:sldTgt/>
                                              </p:tgtEl>
                                            </p:cond>
                                          </p:endCondLst>
                                        </p:cTn>
                                        <p:tgtEl>
                                          <p:sndTgt r:embed="rId3" name="wind.wav"/>
                                        </p:tgtEl>
                                      </p:cMediaNode>
                                    </p:audio>
                                  </p:subTnLst>
                                </p:cTn>
                              </p:par>
                            </p:childTnLst>
                          </p:cTn>
                        </p:par>
                      </p:childTnLst>
                    </p:cTn>
                  </p:par>
                  <p:par>
                    <p:cTn id="191" fill="hold">
                      <p:stCondLst>
                        <p:cond delay="indefinite"/>
                      </p:stCondLst>
                      <p:childTnLst>
                        <p:par>
                          <p:cTn id="192" fill="hold">
                            <p:stCondLst>
                              <p:cond delay="0"/>
                            </p:stCondLst>
                            <p:childTnLst>
                              <p:par>
                                <p:cTn id="193" presetID="6" presetClass="emph" presetSubtype="0" fill="hold" grpId="1" nodeType="clickEffect">
                                  <p:stCondLst>
                                    <p:cond delay="0"/>
                                  </p:stCondLst>
                                  <p:childTnLst>
                                    <p:animScale>
                                      <p:cBhvr>
                                        <p:cTn id="194" dur="2000" fill="hold"/>
                                        <p:tgtEl>
                                          <p:spTgt spid="46"/>
                                        </p:tgtEl>
                                      </p:cBhvr>
                                      <p:by x="100000" y="150000"/>
                                    </p:animScale>
                                  </p:childTnLst>
                                  <p:subTnLst>
                                    <p:audio>
                                      <p:cMediaNode>
                                        <p:cTn display="0" masterRel="sameClick">
                                          <p:stCondLst>
                                            <p:cond evt="begin" delay="0">
                                              <p:tn val="193"/>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51" grpId="0" animBg="1"/>
      <p:bldP spid="10253" grpId="0" animBg="1"/>
      <p:bldP spid="10254" grpId="0"/>
      <p:bldP spid="10255" grpId="0"/>
      <p:bldP spid="10257" grpId="0"/>
      <p:bldP spid="10263" grpId="0" animBg="1"/>
      <p:bldP spid="10264" grpId="0"/>
      <p:bldP spid="10266" grpId="0"/>
      <p:bldP spid="10267" grpId="0"/>
      <p:bldP spid="30" grpId="0" animBg="1"/>
      <p:bldP spid="31" grpId="0"/>
      <p:bldP spid="34" grpId="0" animBg="1"/>
      <p:bldP spid="34" grpId="1" animBg="1"/>
      <p:bldP spid="37" grpId="0" animBg="1"/>
      <p:bldP spid="37" grpId="1" animBg="1"/>
      <p:bldP spid="38" grpId="0" animBg="1"/>
      <p:bldP spid="39" grpId="0" animBg="1"/>
      <p:bldP spid="40" grpId="0" animBg="1"/>
      <p:bldP spid="41" grpId="0" animBg="1"/>
      <p:bldP spid="42" grpId="0" animBg="1"/>
      <p:bldP spid="43" grpId="0" animBg="1"/>
      <p:bldP spid="10268" grpId="0" animBg="1"/>
      <p:bldP spid="44" grpId="0" animBg="1"/>
      <p:bldP spid="46" grpId="0" animBg="1"/>
      <p:bldP spid="46" grpId="1" animBg="1"/>
      <p:bldP spid="48" grpId="0" animBg="1"/>
      <p:bldP spid="10258" grpId="0"/>
      <p:bldP spid="10269" grpId="0" build="p"/>
      <p:bldP spid="54" grpId="0" animBg="1"/>
      <p:bldP spid="102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11019" t="1176"/>
          <a:stretch>
            <a:fillRect/>
          </a:stretch>
        </p:blipFill>
        <p:spPr bwMode="auto">
          <a:xfrm>
            <a:off x="0" y="0"/>
            <a:ext cx="823319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571480"/>
            <a:ext cx="3786182" cy="3357586"/>
          </a:xfrm>
          <a:prstGeom prst="rect">
            <a:avLst/>
          </a:prstGeom>
          <a:gradFill rotWithShape="0">
            <a:gsLst>
              <a:gs pos="0">
                <a:srgbClr val="FFEFD1"/>
              </a:gs>
              <a:gs pos="64999">
                <a:srgbClr val="F0EBD5"/>
              </a:gs>
              <a:gs pos="100000">
                <a:srgbClr val="D1C39F"/>
              </a:gs>
            </a:gsLst>
            <a:path path="shape">
              <a:fillToRect l="50000" t="50000" r="50000" b="50000"/>
            </a:path>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3600" b="1" i="0" u="none" strike="noStrike" cap="none" normalizeH="0" baseline="0" dirty="0" smtClean="0">
                <a:ln>
                  <a:noFill/>
                </a:ln>
                <a:solidFill>
                  <a:srgbClr val="006600"/>
                </a:solidFill>
                <a:effectLst/>
                <a:latin typeface="Times New Roman" pitchFamily="18" charset="0"/>
                <a:cs typeface="Times New Roman" pitchFamily="18" charset="0"/>
              </a:rPr>
              <a:t>дифракци</a:t>
            </a:r>
            <a:r>
              <a:rPr kumimoji="0" lang="ru-RU" sz="3600" b="1" i="0" u="none" strike="noStrike" cap="none" normalizeH="0" baseline="0" dirty="0" smtClean="0">
                <a:ln>
                  <a:noFill/>
                </a:ln>
                <a:solidFill>
                  <a:srgbClr val="FF0000"/>
                </a:solidFill>
                <a:effectLst/>
                <a:latin typeface="Times New Roman" pitchFamily="18" charset="0"/>
                <a:cs typeface="Times New Roman" pitchFamily="18" charset="0"/>
              </a:rPr>
              <a:t>онный</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3600" b="1" i="1" u="sng" strike="noStrike" cap="none" normalizeH="0" baseline="0" dirty="0" smtClean="0">
                <a:ln>
                  <a:noFill/>
                </a:ln>
                <a:solidFill>
                  <a:schemeClr val="tx1"/>
                </a:solidFill>
                <a:effectLst/>
                <a:latin typeface="Times New Roman" pitchFamily="18" charset="0"/>
                <a:cs typeface="Times New Roman" pitchFamily="18" charset="0"/>
              </a:rPr>
              <a:t>сложение</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3600" b="1" i="0" u="none" strike="noStrike" cap="none" normalizeH="0" baseline="0" dirty="0" smtClean="0">
                <a:ln>
                  <a:noFill/>
                </a:ln>
                <a:solidFill>
                  <a:srgbClr val="C00000"/>
                </a:solidFill>
                <a:effectLst/>
                <a:latin typeface="Times New Roman" pitchFamily="18" charset="0"/>
                <a:cs typeface="Times New Roman" pitchFamily="18" charset="0"/>
              </a:rPr>
              <a:t>много…</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3600" b="1" i="0" u="none" strike="noStrike" cap="none" normalizeH="0" baseline="0" dirty="0" smtClean="0">
                <a:ln>
                  <a:noFill/>
                </a:ln>
                <a:solidFill>
                  <a:schemeClr val="tx1"/>
                </a:solidFill>
                <a:effectLst/>
                <a:latin typeface="Times New Roman" pitchFamily="18" charset="0"/>
                <a:cs typeface="Times New Roman" pitchFamily="18" charset="0"/>
              </a:rPr>
              <a:t>сильнее </a:t>
            </a:r>
            <a:r>
              <a:rPr kumimoji="0" lang="ru-RU" sz="3600" b="1" i="0" u="none" strike="noStrike" cap="none" normalizeH="0" baseline="0" dirty="0" smtClean="0">
                <a:ln>
                  <a:noFill/>
                </a:ln>
                <a:solidFill>
                  <a:srgbClr val="FF0000"/>
                </a:solidFill>
                <a:effectLst/>
                <a:latin typeface="Times New Roman" pitchFamily="18" charset="0"/>
                <a:cs typeface="Times New Roman" pitchFamily="18" charset="0"/>
              </a:rPr>
              <a:t>красный</a:t>
            </a:r>
          </a:p>
          <a:p>
            <a:pPr marL="0" marR="0" lvl="0" indent="0" algn="l" defTabSz="914400" rtl="0" eaLnBrk="1" fontAlgn="base" latinLnBrk="0" hangingPunct="1">
              <a:lnSpc>
                <a:spcPct val="100000"/>
              </a:lnSpc>
              <a:spcBef>
                <a:spcPct val="0"/>
              </a:spcBef>
              <a:spcAft>
                <a:spcPts val="1000"/>
              </a:spcAft>
              <a:buClrTx/>
              <a:buSzTx/>
              <a:buFontTx/>
              <a:buNone/>
              <a:tabLst/>
            </a:pPr>
            <a:r>
              <a:rPr lang="ru-RU" sz="2800" b="1" dirty="0" smtClean="0">
                <a:solidFill>
                  <a:srgbClr val="006600"/>
                </a:solidFill>
                <a:latin typeface="Times New Roman" pitchFamily="18" charset="0"/>
                <a:cs typeface="Times New Roman" pitchFamily="18" charset="0"/>
              </a:rPr>
              <a:t>Более равномерный</a:t>
            </a:r>
            <a:r>
              <a:rPr kumimoji="0" lang="ru-RU" sz="36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36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4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Text Box 2"/>
          <p:cNvSpPr txBox="1">
            <a:spLocks noChangeArrowheads="1"/>
          </p:cNvSpPr>
          <p:nvPr/>
        </p:nvSpPr>
        <p:spPr bwMode="auto">
          <a:xfrm>
            <a:off x="4286248" y="571480"/>
            <a:ext cx="4500594" cy="3286148"/>
          </a:xfrm>
          <a:prstGeom prst="rect">
            <a:avLst/>
          </a:prstGeom>
          <a:gradFill rotWithShape="0">
            <a:gsLst>
              <a:gs pos="0">
                <a:srgbClr val="FFEFD1"/>
              </a:gs>
              <a:gs pos="64999">
                <a:srgbClr val="F0EBD5"/>
              </a:gs>
              <a:gs pos="100000">
                <a:srgbClr val="D1C39F"/>
              </a:gs>
            </a:gsLst>
            <a:path path="shape">
              <a:fillToRect l="50000" t="50000" r="50000" b="50000"/>
            </a:path>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3600" b="1" i="0" u="none" strike="noStrike" cap="none" normalizeH="0" baseline="0" dirty="0" smtClean="0">
                <a:ln>
                  <a:noFill/>
                </a:ln>
                <a:solidFill>
                  <a:srgbClr val="FF0000"/>
                </a:solidFill>
                <a:effectLst/>
                <a:latin typeface="Times New Roman" pitchFamily="18" charset="0"/>
                <a:cs typeface="Times New Roman" pitchFamily="18" charset="0"/>
              </a:rPr>
              <a:t>дисперс</a:t>
            </a:r>
            <a:r>
              <a:rPr kumimoji="0" lang="ru-RU" sz="3600" b="1" i="0" u="none" strike="noStrike" cap="none" normalizeH="0" baseline="0" dirty="0" smtClean="0">
                <a:ln>
                  <a:noFill/>
                </a:ln>
                <a:effectLst/>
                <a:latin typeface="Times New Roman" pitchFamily="18" charset="0"/>
                <a:cs typeface="Times New Roman" pitchFamily="18" charset="0"/>
              </a:rPr>
              <a:t>ионный</a:t>
            </a:r>
            <a:endParaRPr kumimoji="0" lang="ru-RU" sz="2800" b="0"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3200" b="1" i="1" u="sng" strike="noStrike" cap="none" normalizeH="0" baseline="0" dirty="0" smtClean="0">
                <a:ln>
                  <a:noFill/>
                </a:ln>
                <a:solidFill>
                  <a:schemeClr val="tx1"/>
                </a:solidFill>
                <a:effectLst/>
                <a:latin typeface="Times New Roman" pitchFamily="18" charset="0"/>
                <a:cs typeface="Times New Roman" pitchFamily="18" charset="0"/>
              </a:rPr>
              <a:t>разложение</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3600" b="1" i="0" u="none" strike="noStrike" cap="none" normalizeH="0" baseline="0" dirty="0" smtClean="0">
                <a:ln>
                  <a:noFill/>
                </a:ln>
                <a:solidFill>
                  <a:srgbClr val="C00000"/>
                </a:solidFill>
                <a:effectLst/>
                <a:latin typeface="Times New Roman" pitchFamily="18" charset="0"/>
                <a:cs typeface="Times New Roman" pitchFamily="18" charset="0"/>
              </a:rPr>
              <a:t>один</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cs typeface="Times New Roman" pitchFamily="18" charset="0"/>
              </a:rPr>
              <a:t>сильнее</a:t>
            </a:r>
            <a:r>
              <a:rPr kumimoji="0" lang="ru-RU" sz="3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3600" b="1" i="0" u="none" strike="noStrike" cap="none" normalizeH="0" baseline="0" dirty="0" smtClean="0">
                <a:ln>
                  <a:noFill/>
                </a:ln>
                <a:solidFill>
                  <a:srgbClr val="000099"/>
                </a:solidFill>
                <a:effectLst/>
                <a:latin typeface="Times New Roman" pitchFamily="18" charset="0"/>
                <a:cs typeface="Times New Roman" pitchFamily="18" charset="0"/>
              </a:rPr>
              <a:t>фиолетовый</a:t>
            </a:r>
          </a:p>
          <a:p>
            <a:pPr marL="0" marR="0" lvl="0" indent="0" algn="l" defTabSz="914400" rtl="0" eaLnBrk="1" fontAlgn="base" latinLnBrk="0" hangingPunct="1">
              <a:lnSpc>
                <a:spcPct val="100000"/>
              </a:lnSpc>
              <a:spcBef>
                <a:spcPct val="0"/>
              </a:spcBef>
              <a:spcAft>
                <a:spcPts val="1000"/>
              </a:spcAft>
              <a:buClrTx/>
              <a:buSzTx/>
              <a:buFontTx/>
              <a:buNone/>
              <a:tabLst/>
            </a:pPr>
            <a:r>
              <a:rPr lang="ru-RU" sz="3200" b="1" dirty="0" smtClean="0">
                <a:solidFill>
                  <a:srgbClr val="FF0000"/>
                </a:solidFill>
                <a:latin typeface="Times New Roman" pitchFamily="18" charset="0"/>
                <a:cs typeface="Times New Roman" pitchFamily="18" charset="0"/>
              </a:rPr>
              <a:t>Растянута красная…</a:t>
            </a:r>
            <a:r>
              <a:rPr kumimoji="0" lang="ru-RU" sz="32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nvGrpSpPr>
          <p:cNvPr id="4" name="Группа 3"/>
          <p:cNvGrpSpPr/>
          <p:nvPr/>
        </p:nvGrpSpPr>
        <p:grpSpPr>
          <a:xfrm>
            <a:off x="3786182" y="481251"/>
            <a:ext cx="473198" cy="3662129"/>
            <a:chOff x="4457216" y="753556"/>
            <a:chExt cx="473198" cy="3662129"/>
          </a:xfrm>
        </p:grpSpPr>
        <p:sp>
          <p:nvSpPr>
            <p:cNvPr id="5" name="Rectangle 12"/>
            <p:cNvSpPr>
              <a:spLocks noChangeArrowheads="1"/>
            </p:cNvSpPr>
            <p:nvPr/>
          </p:nvSpPr>
          <p:spPr bwMode="auto">
            <a:xfrm>
              <a:off x="4471257" y="753556"/>
              <a:ext cx="457933" cy="366212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6" name="Rectangle 19"/>
            <p:cNvSpPr>
              <a:spLocks noChangeArrowheads="1"/>
            </p:cNvSpPr>
            <p:nvPr/>
          </p:nvSpPr>
          <p:spPr bwMode="auto">
            <a:xfrm>
              <a:off x="4476298" y="3480790"/>
              <a:ext cx="454116" cy="730213"/>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7" name="Rectangle 20"/>
            <p:cNvSpPr>
              <a:spLocks noChangeArrowheads="1"/>
            </p:cNvSpPr>
            <p:nvPr/>
          </p:nvSpPr>
          <p:spPr bwMode="auto">
            <a:xfrm>
              <a:off x="4461033" y="2767174"/>
              <a:ext cx="454116" cy="453617"/>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8" name="Rectangle 21"/>
            <p:cNvSpPr>
              <a:spLocks noChangeArrowheads="1"/>
            </p:cNvSpPr>
            <p:nvPr/>
          </p:nvSpPr>
          <p:spPr bwMode="auto">
            <a:xfrm>
              <a:off x="4461033" y="1749301"/>
              <a:ext cx="454116" cy="448084"/>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9" name="Rectangle 22"/>
            <p:cNvSpPr>
              <a:spLocks noChangeArrowheads="1"/>
            </p:cNvSpPr>
            <p:nvPr/>
          </p:nvSpPr>
          <p:spPr bwMode="auto">
            <a:xfrm rot="10800000">
              <a:off x="4457216" y="781214"/>
              <a:ext cx="457933" cy="730213"/>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grpSp>
      <p:sp>
        <p:nvSpPr>
          <p:cNvPr id="10" name="Rectangle 19"/>
          <p:cNvSpPr>
            <a:spLocks noChangeArrowheads="1"/>
          </p:cNvSpPr>
          <p:nvPr/>
        </p:nvSpPr>
        <p:spPr bwMode="auto">
          <a:xfrm rot="10800000" flipV="1">
            <a:off x="8583128" y="928670"/>
            <a:ext cx="560871" cy="2643206"/>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tileRect/>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11" name="Rectangle 1"/>
          <p:cNvSpPr>
            <a:spLocks noChangeArrowheads="1"/>
          </p:cNvSpPr>
          <p:nvPr/>
        </p:nvSpPr>
        <p:spPr bwMode="auto">
          <a:xfrm>
            <a:off x="142844" y="71414"/>
            <a:ext cx="3429024" cy="646331"/>
          </a:xfrm>
          <a:prstGeom prst="rect">
            <a:avLst/>
          </a:prstGeom>
          <a:solidFill>
            <a:schemeClr val="bg1">
              <a:lumMod val="85000"/>
            </a:schemeClr>
          </a:solid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r>
              <a:rPr lang="ru-RU" sz="3600" b="1" dirty="0" smtClean="0">
                <a:solidFill>
                  <a:srgbClr val="006600"/>
                </a:solidFill>
                <a:latin typeface="Times New Roman" pitchFamily="18" charset="0"/>
                <a:ea typeface="Times New Roman" pitchFamily="18" charset="0"/>
                <a:cs typeface="Times New Roman" pitchFamily="18" charset="0"/>
                <a:sym typeface="Symbol" pitchFamily="18" charset="2"/>
              </a:rPr>
              <a:t> </a:t>
            </a:r>
            <a:r>
              <a:rPr kumimoji="0" lang="ru-RU"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Свет </a:t>
            </a:r>
            <a:r>
              <a:rPr kumimoji="0" lang="ru-RU"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a:t>
            </a:r>
            <a:r>
              <a:rPr kumimoji="0" lang="ru-RU"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волна!</a:t>
            </a: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a:t>
            </a:r>
            <a:endParaRPr kumimoji="0" lang="ru-RU" sz="3200" b="0" i="0" u="none" strike="noStrike" cap="none" normalizeH="0" baseline="0" dirty="0" smtClean="0">
              <a:ln>
                <a:noFill/>
              </a:ln>
              <a:solidFill>
                <a:srgbClr val="006600"/>
              </a:solidFill>
              <a:effectLst/>
              <a:latin typeface="Times New Roman" pitchFamily="18" charset="0"/>
              <a:cs typeface="Times New Roman" pitchFamily="18" charset="0"/>
              <a:sym typeface="Symbol" pitchFamily="18" charset="2"/>
            </a:endParaRPr>
          </a:p>
        </p:txBody>
      </p:sp>
      <p:sp>
        <p:nvSpPr>
          <p:cNvPr id="12" name="Rectangle 1"/>
          <p:cNvSpPr>
            <a:spLocks noChangeArrowheads="1"/>
          </p:cNvSpPr>
          <p:nvPr/>
        </p:nvSpPr>
        <p:spPr bwMode="auto">
          <a:xfrm>
            <a:off x="4237503" y="33495"/>
            <a:ext cx="4500562" cy="646331"/>
          </a:xfrm>
          <a:prstGeom prst="rect">
            <a:avLst/>
          </a:prstGeom>
          <a:solidFill>
            <a:schemeClr val="bg2"/>
          </a:solid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r>
              <a:rPr lang="ru-RU" sz="3600" b="1" dirty="0" smtClean="0">
                <a:solidFill>
                  <a:srgbClr val="006600"/>
                </a:solidFill>
                <a:latin typeface="Times New Roman" pitchFamily="18" charset="0"/>
                <a:ea typeface="Times New Roman" pitchFamily="18" charset="0"/>
                <a:cs typeface="Times New Roman" pitchFamily="18" charset="0"/>
                <a:sym typeface="Symbol" pitchFamily="18" charset="2"/>
              </a:rPr>
              <a:t> </a:t>
            </a:r>
            <a:r>
              <a:rPr lang="ru-RU" sz="3600" b="1" dirty="0" smtClean="0">
                <a:latin typeface="Times New Roman" pitchFamily="18" charset="0"/>
                <a:ea typeface="Times New Roman" pitchFamily="18" charset="0"/>
                <a:cs typeface="Times New Roman" pitchFamily="18" charset="0"/>
                <a:sym typeface="Symbol" pitchFamily="18" charset="2"/>
              </a:rPr>
              <a:t>белый</a:t>
            </a:r>
            <a:r>
              <a:rPr kumimoji="0" lang="ru-RU"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a:t>
            </a:r>
            <a:r>
              <a:rPr kumimoji="0" lang="ru-RU"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сложный!</a:t>
            </a: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a:t>
            </a:r>
            <a:endParaRPr kumimoji="0" lang="ru-RU" sz="3200" b="0" i="0" u="none" strike="noStrike" cap="none" normalizeH="0" baseline="0" dirty="0" smtClean="0">
              <a:ln>
                <a:noFill/>
              </a:ln>
              <a:solidFill>
                <a:srgbClr val="006600"/>
              </a:solidFill>
              <a:effectLst/>
              <a:latin typeface="Times New Roman" pitchFamily="18" charset="0"/>
              <a:cs typeface="Times New Roman" pitchFamily="18" charset="0"/>
              <a:sym typeface="Symbol" pitchFamily="18" charset="2"/>
            </a:endParaRPr>
          </a:p>
        </p:txBody>
      </p:sp>
      <p:grpSp>
        <p:nvGrpSpPr>
          <p:cNvPr id="13" name="Group 1"/>
          <p:cNvGrpSpPr>
            <a:grpSpLocks/>
          </p:cNvGrpSpPr>
          <p:nvPr/>
        </p:nvGrpSpPr>
        <p:grpSpPr bwMode="auto">
          <a:xfrm>
            <a:off x="789936" y="4560262"/>
            <a:ext cx="0" cy="1198316"/>
            <a:chOff x="12423" y="1740"/>
            <a:chExt cx="0" cy="1419"/>
          </a:xfrm>
        </p:grpSpPr>
        <p:sp>
          <p:nvSpPr>
            <p:cNvPr id="14" name="Line 2"/>
            <p:cNvSpPr>
              <a:spLocks noChangeShapeType="1"/>
            </p:cNvSpPr>
            <p:nvPr/>
          </p:nvSpPr>
          <p:spPr bwMode="auto">
            <a:xfrm>
              <a:off x="12423" y="1740"/>
              <a:ext cx="0" cy="403"/>
            </a:xfrm>
            <a:prstGeom prst="line">
              <a:avLst/>
            </a:prstGeom>
            <a:no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ru-RU" sz="7200"/>
            </a:p>
          </p:txBody>
        </p:sp>
        <p:sp>
          <p:nvSpPr>
            <p:cNvPr id="15" name="Line 3"/>
            <p:cNvSpPr>
              <a:spLocks noChangeShapeType="1"/>
            </p:cNvSpPr>
            <p:nvPr/>
          </p:nvSpPr>
          <p:spPr bwMode="auto">
            <a:xfrm>
              <a:off x="12423" y="2242"/>
              <a:ext cx="0" cy="403"/>
            </a:xfrm>
            <a:prstGeom prst="line">
              <a:avLst/>
            </a:prstGeom>
            <a:no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ru-RU" sz="7200"/>
            </a:p>
          </p:txBody>
        </p:sp>
        <p:sp>
          <p:nvSpPr>
            <p:cNvPr id="16" name="Line 4"/>
            <p:cNvSpPr>
              <a:spLocks noChangeShapeType="1"/>
            </p:cNvSpPr>
            <p:nvPr/>
          </p:nvSpPr>
          <p:spPr bwMode="auto">
            <a:xfrm>
              <a:off x="12423" y="2756"/>
              <a:ext cx="0" cy="403"/>
            </a:xfrm>
            <a:prstGeom prst="line">
              <a:avLst/>
            </a:prstGeom>
            <a:no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ru-RU" sz="7200"/>
            </a:p>
          </p:txBody>
        </p:sp>
      </p:grpSp>
      <p:grpSp>
        <p:nvGrpSpPr>
          <p:cNvPr id="17" name="Group 5"/>
          <p:cNvGrpSpPr>
            <a:grpSpLocks/>
          </p:cNvGrpSpPr>
          <p:nvPr/>
        </p:nvGrpSpPr>
        <p:grpSpPr bwMode="auto">
          <a:xfrm>
            <a:off x="0" y="4661297"/>
            <a:ext cx="717429" cy="879188"/>
            <a:chOff x="11889" y="1912"/>
            <a:chExt cx="471" cy="1040"/>
          </a:xfrm>
        </p:grpSpPr>
        <p:sp>
          <p:nvSpPr>
            <p:cNvPr id="18" name="Line 6"/>
            <p:cNvSpPr>
              <a:spLocks noChangeShapeType="1"/>
            </p:cNvSpPr>
            <p:nvPr/>
          </p:nvSpPr>
          <p:spPr bwMode="auto">
            <a:xfrm>
              <a:off x="11889" y="1912"/>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19" name="Line 7"/>
            <p:cNvSpPr>
              <a:spLocks noChangeShapeType="1"/>
            </p:cNvSpPr>
            <p:nvPr/>
          </p:nvSpPr>
          <p:spPr bwMode="auto">
            <a:xfrm>
              <a:off x="11889" y="2120"/>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20" name="Line 8"/>
            <p:cNvSpPr>
              <a:spLocks noChangeShapeType="1"/>
            </p:cNvSpPr>
            <p:nvPr/>
          </p:nvSpPr>
          <p:spPr bwMode="auto">
            <a:xfrm>
              <a:off x="11889" y="2315"/>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21" name="Line 9"/>
            <p:cNvSpPr>
              <a:spLocks noChangeShapeType="1"/>
            </p:cNvSpPr>
            <p:nvPr/>
          </p:nvSpPr>
          <p:spPr bwMode="auto">
            <a:xfrm>
              <a:off x="11889" y="2523"/>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22" name="Line 10"/>
            <p:cNvSpPr>
              <a:spLocks noChangeShapeType="1"/>
            </p:cNvSpPr>
            <p:nvPr/>
          </p:nvSpPr>
          <p:spPr bwMode="auto">
            <a:xfrm>
              <a:off x="11900" y="2744"/>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23" name="Line 11"/>
            <p:cNvSpPr>
              <a:spLocks noChangeShapeType="1"/>
            </p:cNvSpPr>
            <p:nvPr/>
          </p:nvSpPr>
          <p:spPr bwMode="auto">
            <a:xfrm>
              <a:off x="11900" y="2952"/>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grpSp>
      <p:grpSp>
        <p:nvGrpSpPr>
          <p:cNvPr id="25" name="Группа 24"/>
          <p:cNvGrpSpPr/>
          <p:nvPr/>
        </p:nvGrpSpPr>
        <p:grpSpPr>
          <a:xfrm>
            <a:off x="3857620" y="4500570"/>
            <a:ext cx="473198" cy="1399093"/>
            <a:chOff x="4457216" y="753556"/>
            <a:chExt cx="473198" cy="3662129"/>
          </a:xfrm>
        </p:grpSpPr>
        <p:sp>
          <p:nvSpPr>
            <p:cNvPr id="26" name="Rectangle 12"/>
            <p:cNvSpPr>
              <a:spLocks noChangeArrowheads="1"/>
            </p:cNvSpPr>
            <p:nvPr/>
          </p:nvSpPr>
          <p:spPr bwMode="auto">
            <a:xfrm>
              <a:off x="4471257" y="753556"/>
              <a:ext cx="457933" cy="366212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27" name="Rectangle 19"/>
            <p:cNvSpPr>
              <a:spLocks noChangeArrowheads="1"/>
            </p:cNvSpPr>
            <p:nvPr/>
          </p:nvSpPr>
          <p:spPr bwMode="auto">
            <a:xfrm>
              <a:off x="4476298" y="3480790"/>
              <a:ext cx="454116" cy="730213"/>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28" name="Rectangle 20"/>
            <p:cNvSpPr>
              <a:spLocks noChangeArrowheads="1"/>
            </p:cNvSpPr>
            <p:nvPr/>
          </p:nvSpPr>
          <p:spPr bwMode="auto">
            <a:xfrm>
              <a:off x="4461033" y="2767174"/>
              <a:ext cx="454116" cy="453617"/>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29" name="Rectangle 21"/>
            <p:cNvSpPr>
              <a:spLocks noChangeArrowheads="1"/>
            </p:cNvSpPr>
            <p:nvPr/>
          </p:nvSpPr>
          <p:spPr bwMode="auto">
            <a:xfrm>
              <a:off x="4461033" y="1749301"/>
              <a:ext cx="454116" cy="448084"/>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30" name="Rectangle 22"/>
            <p:cNvSpPr>
              <a:spLocks noChangeArrowheads="1"/>
            </p:cNvSpPr>
            <p:nvPr/>
          </p:nvSpPr>
          <p:spPr bwMode="auto">
            <a:xfrm rot="10800000">
              <a:off x="4457216" y="781214"/>
              <a:ext cx="457933" cy="730213"/>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grpSp>
      <p:sp>
        <p:nvSpPr>
          <p:cNvPr id="31" name="Line 23"/>
          <p:cNvSpPr>
            <a:spLocks noChangeShapeType="1"/>
          </p:cNvSpPr>
          <p:nvPr/>
        </p:nvSpPr>
        <p:spPr bwMode="auto">
          <a:xfrm>
            <a:off x="785786" y="5143512"/>
            <a:ext cx="3672000" cy="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Arc 5"/>
          <p:cNvSpPr>
            <a:spLocks/>
          </p:cNvSpPr>
          <p:nvPr/>
        </p:nvSpPr>
        <p:spPr bwMode="auto">
          <a:xfrm>
            <a:off x="785786" y="4572008"/>
            <a:ext cx="142876" cy="571504"/>
          </a:xfrm>
          <a:custGeom>
            <a:avLst/>
            <a:gdLst>
              <a:gd name="G0" fmla="+- 118 0 0"/>
              <a:gd name="G1" fmla="+- 21600 0 0"/>
              <a:gd name="G2" fmla="+- 21600 0 0"/>
              <a:gd name="T0" fmla="*/ 118 w 21718"/>
              <a:gd name="T1" fmla="*/ 0 h 43200"/>
              <a:gd name="T2" fmla="*/ 0 w 21718"/>
              <a:gd name="T3" fmla="*/ 43200 h 43200"/>
              <a:gd name="T4" fmla="*/ 118 w 21718"/>
              <a:gd name="T5" fmla="*/ 21600 h 43200"/>
            </a:gdLst>
            <a:ahLst/>
            <a:cxnLst>
              <a:cxn ang="0">
                <a:pos x="T0" y="T1"/>
              </a:cxn>
              <a:cxn ang="0">
                <a:pos x="T2" y="T3"/>
              </a:cxn>
              <a:cxn ang="0">
                <a:pos x="T4" y="T5"/>
              </a:cxn>
            </a:cxnLst>
            <a:rect l="0" t="0" r="r" b="b"/>
            <a:pathLst>
              <a:path w="21718" h="43200" fill="none" extrusionOk="0">
                <a:moveTo>
                  <a:pt x="117" y="0"/>
                </a:moveTo>
                <a:cubicBezTo>
                  <a:pt x="12047" y="0"/>
                  <a:pt x="21718" y="9670"/>
                  <a:pt x="21718" y="21600"/>
                </a:cubicBezTo>
                <a:cubicBezTo>
                  <a:pt x="21718" y="33529"/>
                  <a:pt x="12047" y="43200"/>
                  <a:pt x="118" y="43200"/>
                </a:cubicBezTo>
                <a:cubicBezTo>
                  <a:pt x="78" y="43200"/>
                  <a:pt x="39" y="43199"/>
                  <a:pt x="0" y="43199"/>
                </a:cubicBezTo>
              </a:path>
              <a:path w="21718" h="43200" stroke="0" extrusionOk="0">
                <a:moveTo>
                  <a:pt x="117" y="0"/>
                </a:moveTo>
                <a:cubicBezTo>
                  <a:pt x="12047" y="0"/>
                  <a:pt x="21718" y="9670"/>
                  <a:pt x="21718" y="21600"/>
                </a:cubicBezTo>
                <a:cubicBezTo>
                  <a:pt x="21718" y="33529"/>
                  <a:pt x="12047" y="43200"/>
                  <a:pt x="118" y="43200"/>
                </a:cubicBezTo>
                <a:cubicBezTo>
                  <a:pt x="78" y="43200"/>
                  <a:pt x="39" y="43199"/>
                  <a:pt x="0" y="43199"/>
                </a:cubicBezTo>
                <a:lnTo>
                  <a:pt x="118" y="21600"/>
                </a:lnTo>
                <a:close/>
              </a:path>
            </a:pathLst>
          </a:cu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Arc 5"/>
          <p:cNvSpPr>
            <a:spLocks/>
          </p:cNvSpPr>
          <p:nvPr/>
        </p:nvSpPr>
        <p:spPr bwMode="auto">
          <a:xfrm>
            <a:off x="785786" y="5156515"/>
            <a:ext cx="142876" cy="415625"/>
          </a:xfrm>
          <a:custGeom>
            <a:avLst/>
            <a:gdLst>
              <a:gd name="G0" fmla="+- 118 0 0"/>
              <a:gd name="G1" fmla="+- 21600 0 0"/>
              <a:gd name="G2" fmla="+- 21600 0 0"/>
              <a:gd name="T0" fmla="*/ 118 w 21718"/>
              <a:gd name="T1" fmla="*/ 0 h 43200"/>
              <a:gd name="T2" fmla="*/ 0 w 21718"/>
              <a:gd name="T3" fmla="*/ 43200 h 43200"/>
              <a:gd name="T4" fmla="*/ 118 w 21718"/>
              <a:gd name="T5" fmla="*/ 21600 h 43200"/>
            </a:gdLst>
            <a:ahLst/>
            <a:cxnLst>
              <a:cxn ang="0">
                <a:pos x="T0" y="T1"/>
              </a:cxn>
              <a:cxn ang="0">
                <a:pos x="T2" y="T3"/>
              </a:cxn>
              <a:cxn ang="0">
                <a:pos x="T4" y="T5"/>
              </a:cxn>
            </a:cxnLst>
            <a:rect l="0" t="0" r="r" b="b"/>
            <a:pathLst>
              <a:path w="21718" h="43200" fill="none" extrusionOk="0">
                <a:moveTo>
                  <a:pt x="117" y="0"/>
                </a:moveTo>
                <a:cubicBezTo>
                  <a:pt x="12047" y="0"/>
                  <a:pt x="21718" y="9670"/>
                  <a:pt x="21718" y="21600"/>
                </a:cubicBezTo>
                <a:cubicBezTo>
                  <a:pt x="21718" y="33529"/>
                  <a:pt x="12047" y="43200"/>
                  <a:pt x="118" y="43200"/>
                </a:cubicBezTo>
                <a:cubicBezTo>
                  <a:pt x="78" y="43200"/>
                  <a:pt x="39" y="43199"/>
                  <a:pt x="0" y="43199"/>
                </a:cubicBezTo>
              </a:path>
              <a:path w="21718" h="43200" stroke="0" extrusionOk="0">
                <a:moveTo>
                  <a:pt x="117" y="0"/>
                </a:moveTo>
                <a:cubicBezTo>
                  <a:pt x="12047" y="0"/>
                  <a:pt x="21718" y="9670"/>
                  <a:pt x="21718" y="21600"/>
                </a:cubicBezTo>
                <a:cubicBezTo>
                  <a:pt x="21718" y="33529"/>
                  <a:pt x="12047" y="43200"/>
                  <a:pt x="118" y="43200"/>
                </a:cubicBezTo>
                <a:cubicBezTo>
                  <a:pt x="78" y="43200"/>
                  <a:pt x="39" y="43199"/>
                  <a:pt x="0" y="43199"/>
                </a:cubicBezTo>
                <a:lnTo>
                  <a:pt x="118" y="21600"/>
                </a:lnTo>
                <a:close/>
              </a:path>
            </a:pathLst>
          </a:cu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1" name="Группа 70"/>
          <p:cNvGrpSpPr/>
          <p:nvPr/>
        </p:nvGrpSpPr>
        <p:grpSpPr>
          <a:xfrm>
            <a:off x="5143504" y="4286256"/>
            <a:ext cx="5286412" cy="1857364"/>
            <a:chOff x="0" y="-5"/>
            <a:chExt cx="9144000" cy="2786063"/>
          </a:xfrm>
        </p:grpSpPr>
        <p:sp>
          <p:nvSpPr>
            <p:cNvPr id="72" name="AutoShape 11"/>
            <p:cNvSpPr>
              <a:spLocks noChangeAspect="1" noChangeArrowheads="1" noTextEdit="1"/>
            </p:cNvSpPr>
            <p:nvPr/>
          </p:nvSpPr>
          <p:spPr bwMode="auto">
            <a:xfrm>
              <a:off x="0" y="-5"/>
              <a:ext cx="9144000" cy="2786063"/>
            </a:xfrm>
            <a:prstGeom prst="rect">
              <a:avLst/>
            </a:prstGeom>
            <a:solidFill>
              <a:schemeClr val="bg2">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3" name="Line 13"/>
            <p:cNvSpPr>
              <a:spLocks noChangeShapeType="1"/>
            </p:cNvSpPr>
            <p:nvPr/>
          </p:nvSpPr>
          <p:spPr bwMode="auto">
            <a:xfrm rot="60000">
              <a:off x="3832637" y="1008409"/>
              <a:ext cx="972000" cy="396875"/>
            </a:xfrm>
            <a:prstGeom prst="line">
              <a:avLst/>
            </a:prstGeom>
            <a:noFill/>
            <a:ln w="381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Line 14"/>
            <p:cNvSpPr>
              <a:spLocks noChangeShapeType="1"/>
            </p:cNvSpPr>
            <p:nvPr/>
          </p:nvSpPr>
          <p:spPr bwMode="auto">
            <a:xfrm>
              <a:off x="4030662" y="1757357"/>
              <a:ext cx="612000" cy="250825"/>
            </a:xfrm>
            <a:prstGeom prst="line">
              <a:avLst/>
            </a:prstGeom>
            <a:noFill/>
            <a:ln w="381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5" name="Group 21"/>
            <p:cNvGrpSpPr>
              <a:grpSpLocks/>
            </p:cNvGrpSpPr>
            <p:nvPr/>
          </p:nvGrpSpPr>
          <p:grpSpPr bwMode="auto">
            <a:xfrm>
              <a:off x="2663825" y="93657"/>
              <a:ext cx="1711325" cy="2414588"/>
              <a:chOff x="1678" y="82"/>
              <a:chExt cx="1078" cy="1521"/>
            </a:xfrm>
          </p:grpSpPr>
          <p:sp>
            <p:nvSpPr>
              <p:cNvPr id="101" name="Freeform 16"/>
              <p:cNvSpPr>
                <a:spLocks/>
              </p:cNvSpPr>
              <p:nvPr/>
            </p:nvSpPr>
            <p:spPr bwMode="auto">
              <a:xfrm>
                <a:off x="1710" y="135"/>
                <a:ext cx="1028" cy="1457"/>
              </a:xfrm>
              <a:custGeom>
                <a:avLst/>
                <a:gdLst/>
                <a:ahLst/>
                <a:cxnLst>
                  <a:cxn ang="0">
                    <a:pos x="514" y="0"/>
                  </a:cxn>
                  <a:cxn ang="0">
                    <a:pos x="0" y="1457"/>
                  </a:cxn>
                  <a:cxn ang="0">
                    <a:pos x="1028" y="1457"/>
                  </a:cxn>
                  <a:cxn ang="0">
                    <a:pos x="514" y="0"/>
                  </a:cxn>
                </a:cxnLst>
                <a:rect l="0" t="0" r="r" b="b"/>
                <a:pathLst>
                  <a:path w="1028" h="1457">
                    <a:moveTo>
                      <a:pt x="514" y="0"/>
                    </a:moveTo>
                    <a:lnTo>
                      <a:pt x="0" y="1457"/>
                    </a:lnTo>
                    <a:lnTo>
                      <a:pt x="1028" y="1457"/>
                    </a:lnTo>
                    <a:lnTo>
                      <a:pt x="514" y="0"/>
                    </a:lnTo>
                    <a:close/>
                  </a:path>
                </a:pathLst>
              </a:custGeom>
              <a:solidFill>
                <a:srgbClr val="CCEC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 name="Freeform 20"/>
              <p:cNvSpPr>
                <a:spLocks noEditPoints="1"/>
              </p:cNvSpPr>
              <p:nvPr/>
            </p:nvSpPr>
            <p:spPr bwMode="auto">
              <a:xfrm>
                <a:off x="1678" y="82"/>
                <a:ext cx="1078" cy="1521"/>
              </a:xfrm>
              <a:custGeom>
                <a:avLst/>
                <a:gdLst/>
                <a:ahLst/>
                <a:cxnLst>
                  <a:cxn ang="0">
                    <a:pos x="10" y="1499"/>
                  </a:cxn>
                  <a:cxn ang="0">
                    <a:pos x="0" y="1521"/>
                  </a:cxn>
                  <a:cxn ang="0">
                    <a:pos x="25" y="1521"/>
                  </a:cxn>
                  <a:cxn ang="0">
                    <a:pos x="1053" y="1521"/>
                  </a:cxn>
                  <a:cxn ang="0">
                    <a:pos x="1078" y="1521"/>
                  </a:cxn>
                  <a:cxn ang="0">
                    <a:pos x="1068" y="1499"/>
                  </a:cxn>
                  <a:cxn ang="0">
                    <a:pos x="554" y="43"/>
                  </a:cxn>
                  <a:cxn ang="0">
                    <a:pos x="539" y="0"/>
                  </a:cxn>
                  <a:cxn ang="0">
                    <a:pos x="524" y="43"/>
                  </a:cxn>
                  <a:cxn ang="0">
                    <a:pos x="10" y="1499"/>
                  </a:cxn>
                  <a:cxn ang="0">
                    <a:pos x="554" y="54"/>
                  </a:cxn>
                  <a:cxn ang="0">
                    <a:pos x="539" y="48"/>
                  </a:cxn>
                  <a:cxn ang="0">
                    <a:pos x="524" y="54"/>
                  </a:cxn>
                  <a:cxn ang="0">
                    <a:pos x="1037" y="1510"/>
                  </a:cxn>
                  <a:cxn ang="0">
                    <a:pos x="1053" y="1505"/>
                  </a:cxn>
                  <a:cxn ang="0">
                    <a:pos x="1053" y="1488"/>
                  </a:cxn>
                  <a:cxn ang="0">
                    <a:pos x="25" y="1488"/>
                  </a:cxn>
                  <a:cxn ang="0">
                    <a:pos x="25" y="1505"/>
                  </a:cxn>
                  <a:cxn ang="0">
                    <a:pos x="40" y="1510"/>
                  </a:cxn>
                  <a:cxn ang="0">
                    <a:pos x="554" y="54"/>
                  </a:cxn>
                </a:cxnLst>
                <a:rect l="0" t="0" r="r" b="b"/>
                <a:pathLst>
                  <a:path w="1078" h="1521">
                    <a:moveTo>
                      <a:pt x="10" y="1499"/>
                    </a:moveTo>
                    <a:lnTo>
                      <a:pt x="0" y="1521"/>
                    </a:lnTo>
                    <a:lnTo>
                      <a:pt x="25" y="1521"/>
                    </a:lnTo>
                    <a:lnTo>
                      <a:pt x="1053" y="1521"/>
                    </a:lnTo>
                    <a:lnTo>
                      <a:pt x="1078" y="1521"/>
                    </a:lnTo>
                    <a:lnTo>
                      <a:pt x="1068" y="1499"/>
                    </a:lnTo>
                    <a:lnTo>
                      <a:pt x="554" y="43"/>
                    </a:lnTo>
                    <a:lnTo>
                      <a:pt x="539" y="0"/>
                    </a:lnTo>
                    <a:lnTo>
                      <a:pt x="524" y="43"/>
                    </a:lnTo>
                    <a:lnTo>
                      <a:pt x="10" y="1499"/>
                    </a:lnTo>
                    <a:close/>
                    <a:moveTo>
                      <a:pt x="554" y="54"/>
                    </a:moveTo>
                    <a:lnTo>
                      <a:pt x="539" y="48"/>
                    </a:lnTo>
                    <a:lnTo>
                      <a:pt x="524" y="54"/>
                    </a:lnTo>
                    <a:lnTo>
                      <a:pt x="1037" y="1510"/>
                    </a:lnTo>
                    <a:lnTo>
                      <a:pt x="1053" y="1505"/>
                    </a:lnTo>
                    <a:lnTo>
                      <a:pt x="1053" y="1488"/>
                    </a:lnTo>
                    <a:lnTo>
                      <a:pt x="25" y="1488"/>
                    </a:lnTo>
                    <a:lnTo>
                      <a:pt x="25" y="1505"/>
                    </a:lnTo>
                    <a:lnTo>
                      <a:pt x="40" y="1510"/>
                    </a:lnTo>
                    <a:lnTo>
                      <a:pt x="554" y="54"/>
                    </a:lnTo>
                    <a:close/>
                  </a:path>
                </a:pathLst>
              </a:custGeom>
              <a:solidFill>
                <a:srgbClr val="006600"/>
              </a:solidFill>
              <a:ln w="9525">
                <a:solidFill>
                  <a:srgbClr val="0066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25"/>
            <p:cNvGrpSpPr>
              <a:grpSpLocks/>
            </p:cNvGrpSpPr>
            <p:nvPr/>
          </p:nvGrpSpPr>
          <p:grpSpPr bwMode="auto">
            <a:xfrm>
              <a:off x="1624013" y="704845"/>
              <a:ext cx="558800" cy="1474788"/>
              <a:chOff x="1023" y="467"/>
              <a:chExt cx="352" cy="929"/>
            </a:xfrm>
          </p:grpSpPr>
          <p:sp>
            <p:nvSpPr>
              <p:cNvPr id="98" name="Freeform 22"/>
              <p:cNvSpPr>
                <a:spLocks/>
              </p:cNvSpPr>
              <p:nvPr/>
            </p:nvSpPr>
            <p:spPr bwMode="auto">
              <a:xfrm>
                <a:off x="1103" y="663"/>
                <a:ext cx="192" cy="543"/>
              </a:xfrm>
              <a:custGeom>
                <a:avLst/>
                <a:gdLst/>
                <a:ahLst/>
                <a:cxnLst>
                  <a:cxn ang="0">
                    <a:pos x="31" y="0"/>
                  </a:cxn>
                  <a:cxn ang="0">
                    <a:pos x="0" y="5"/>
                  </a:cxn>
                  <a:cxn ang="0">
                    <a:pos x="162" y="543"/>
                  </a:cxn>
                  <a:cxn ang="0">
                    <a:pos x="192" y="538"/>
                  </a:cxn>
                  <a:cxn ang="0">
                    <a:pos x="31" y="0"/>
                  </a:cxn>
                </a:cxnLst>
                <a:rect l="0" t="0" r="r" b="b"/>
                <a:pathLst>
                  <a:path w="192" h="543">
                    <a:moveTo>
                      <a:pt x="31" y="0"/>
                    </a:moveTo>
                    <a:lnTo>
                      <a:pt x="0" y="5"/>
                    </a:lnTo>
                    <a:lnTo>
                      <a:pt x="162" y="543"/>
                    </a:lnTo>
                    <a:lnTo>
                      <a:pt x="192" y="538"/>
                    </a:lnTo>
                    <a:lnTo>
                      <a:pt x="31"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23"/>
              <p:cNvSpPr>
                <a:spLocks/>
              </p:cNvSpPr>
              <p:nvPr/>
            </p:nvSpPr>
            <p:spPr bwMode="auto">
              <a:xfrm>
                <a:off x="1023" y="467"/>
                <a:ext cx="196" cy="239"/>
              </a:xfrm>
              <a:custGeom>
                <a:avLst/>
                <a:gdLst/>
                <a:ahLst/>
                <a:cxnLst>
                  <a:cxn ang="0">
                    <a:pos x="196" y="169"/>
                  </a:cxn>
                  <a:cxn ang="0">
                    <a:pos x="30" y="0"/>
                  </a:cxn>
                  <a:cxn ang="0">
                    <a:pos x="0" y="239"/>
                  </a:cxn>
                  <a:cxn ang="0">
                    <a:pos x="196" y="169"/>
                  </a:cxn>
                </a:cxnLst>
                <a:rect l="0" t="0" r="r" b="b"/>
                <a:pathLst>
                  <a:path w="196" h="239">
                    <a:moveTo>
                      <a:pt x="196" y="169"/>
                    </a:moveTo>
                    <a:lnTo>
                      <a:pt x="30" y="0"/>
                    </a:lnTo>
                    <a:lnTo>
                      <a:pt x="0" y="239"/>
                    </a:lnTo>
                    <a:lnTo>
                      <a:pt x="196" y="169"/>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24"/>
              <p:cNvSpPr>
                <a:spLocks/>
              </p:cNvSpPr>
              <p:nvPr/>
            </p:nvSpPr>
            <p:spPr bwMode="auto">
              <a:xfrm>
                <a:off x="1179" y="1157"/>
                <a:ext cx="196" cy="239"/>
              </a:xfrm>
              <a:custGeom>
                <a:avLst/>
                <a:gdLst/>
                <a:ahLst/>
                <a:cxnLst>
                  <a:cxn ang="0">
                    <a:pos x="0" y="71"/>
                  </a:cxn>
                  <a:cxn ang="0">
                    <a:pos x="166" y="239"/>
                  </a:cxn>
                  <a:cxn ang="0">
                    <a:pos x="196" y="0"/>
                  </a:cxn>
                  <a:cxn ang="0">
                    <a:pos x="0" y="71"/>
                  </a:cxn>
                </a:cxnLst>
                <a:rect l="0" t="0" r="r" b="b"/>
                <a:pathLst>
                  <a:path w="196" h="239">
                    <a:moveTo>
                      <a:pt x="0" y="71"/>
                    </a:moveTo>
                    <a:lnTo>
                      <a:pt x="166" y="239"/>
                    </a:lnTo>
                    <a:lnTo>
                      <a:pt x="196" y="0"/>
                    </a:lnTo>
                    <a:lnTo>
                      <a:pt x="0" y="71"/>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Группа 59"/>
            <p:cNvGrpSpPr/>
            <p:nvPr/>
          </p:nvGrpSpPr>
          <p:grpSpPr>
            <a:xfrm>
              <a:off x="487363" y="1111245"/>
              <a:ext cx="465138" cy="1391765"/>
              <a:chOff x="487363" y="1147763"/>
              <a:chExt cx="465138" cy="1391765"/>
            </a:xfrm>
          </p:grpSpPr>
          <p:sp>
            <p:nvSpPr>
              <p:cNvPr id="96" name="Freeform 26"/>
              <p:cNvSpPr>
                <a:spLocks/>
              </p:cNvSpPr>
              <p:nvPr/>
            </p:nvSpPr>
            <p:spPr bwMode="auto">
              <a:xfrm>
                <a:off x="487363" y="1147763"/>
                <a:ext cx="239713" cy="620713"/>
              </a:xfrm>
              <a:custGeom>
                <a:avLst/>
                <a:gdLst/>
                <a:ahLst/>
                <a:cxnLst>
                  <a:cxn ang="0">
                    <a:pos x="41" y="0"/>
                  </a:cxn>
                  <a:cxn ang="0">
                    <a:pos x="0" y="11"/>
                  </a:cxn>
                  <a:cxn ang="0">
                    <a:pos x="111" y="391"/>
                  </a:cxn>
                  <a:cxn ang="0">
                    <a:pos x="151" y="380"/>
                  </a:cxn>
                  <a:cxn ang="0">
                    <a:pos x="41" y="0"/>
                  </a:cxn>
                </a:cxnLst>
                <a:rect l="0" t="0" r="r" b="b"/>
                <a:pathLst>
                  <a:path w="151" h="391">
                    <a:moveTo>
                      <a:pt x="41" y="0"/>
                    </a:moveTo>
                    <a:lnTo>
                      <a:pt x="0" y="11"/>
                    </a:lnTo>
                    <a:lnTo>
                      <a:pt x="111" y="391"/>
                    </a:lnTo>
                    <a:lnTo>
                      <a:pt x="151" y="380"/>
                    </a:lnTo>
                    <a:lnTo>
                      <a:pt x="4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7" name="Freeform 27"/>
              <p:cNvSpPr>
                <a:spLocks/>
              </p:cNvSpPr>
              <p:nvPr/>
            </p:nvSpPr>
            <p:spPr bwMode="auto">
              <a:xfrm>
                <a:off x="719138" y="1918815"/>
                <a:ext cx="233363" cy="620713"/>
              </a:xfrm>
              <a:custGeom>
                <a:avLst/>
                <a:gdLst/>
                <a:ahLst/>
                <a:cxnLst>
                  <a:cxn ang="0">
                    <a:pos x="41" y="0"/>
                  </a:cxn>
                  <a:cxn ang="0">
                    <a:pos x="0" y="11"/>
                  </a:cxn>
                  <a:cxn ang="0">
                    <a:pos x="106" y="391"/>
                  </a:cxn>
                  <a:cxn ang="0">
                    <a:pos x="147" y="380"/>
                  </a:cxn>
                  <a:cxn ang="0">
                    <a:pos x="41" y="0"/>
                  </a:cxn>
                </a:cxnLst>
                <a:rect l="0" t="0" r="r" b="b"/>
                <a:pathLst>
                  <a:path w="147" h="391">
                    <a:moveTo>
                      <a:pt x="41" y="0"/>
                    </a:moveTo>
                    <a:lnTo>
                      <a:pt x="0" y="11"/>
                    </a:lnTo>
                    <a:lnTo>
                      <a:pt x="106" y="391"/>
                    </a:lnTo>
                    <a:lnTo>
                      <a:pt x="147" y="380"/>
                    </a:lnTo>
                    <a:lnTo>
                      <a:pt x="4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8" name="Line 28"/>
            <p:cNvSpPr>
              <a:spLocks noChangeShapeType="1"/>
            </p:cNvSpPr>
            <p:nvPr/>
          </p:nvSpPr>
          <p:spPr bwMode="auto">
            <a:xfrm flipV="1">
              <a:off x="27751" y="1265233"/>
              <a:ext cx="1824038" cy="768350"/>
            </a:xfrm>
            <a:prstGeom prst="line">
              <a:avLst/>
            </a:prstGeom>
            <a:noFill/>
            <a:ln w="381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Line 29"/>
            <p:cNvSpPr>
              <a:spLocks noChangeShapeType="1"/>
            </p:cNvSpPr>
            <p:nvPr/>
          </p:nvSpPr>
          <p:spPr bwMode="auto">
            <a:xfrm flipV="1">
              <a:off x="1863724" y="825495"/>
              <a:ext cx="1404000" cy="439738"/>
            </a:xfrm>
            <a:prstGeom prst="line">
              <a:avLst/>
            </a:prstGeom>
            <a:noFill/>
            <a:ln w="381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Line 30"/>
            <p:cNvSpPr>
              <a:spLocks noChangeShapeType="1"/>
            </p:cNvSpPr>
            <p:nvPr/>
          </p:nvSpPr>
          <p:spPr bwMode="auto">
            <a:xfrm flipV="1">
              <a:off x="103127" y="1527582"/>
              <a:ext cx="1824038" cy="577850"/>
            </a:xfrm>
            <a:prstGeom prst="line">
              <a:avLst/>
            </a:prstGeom>
            <a:noFill/>
            <a:ln w="381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Line 31"/>
            <p:cNvSpPr>
              <a:spLocks noChangeShapeType="1"/>
            </p:cNvSpPr>
            <p:nvPr/>
          </p:nvSpPr>
          <p:spPr bwMode="auto">
            <a:xfrm flipV="1">
              <a:off x="1921407" y="1490658"/>
              <a:ext cx="1152000" cy="42863"/>
            </a:xfrm>
            <a:prstGeom prst="line">
              <a:avLst/>
            </a:prstGeom>
            <a:noFill/>
            <a:ln w="381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2" name="Group 36"/>
            <p:cNvGrpSpPr>
              <a:grpSpLocks/>
            </p:cNvGrpSpPr>
            <p:nvPr/>
          </p:nvGrpSpPr>
          <p:grpSpPr bwMode="auto">
            <a:xfrm>
              <a:off x="4414844" y="395282"/>
              <a:ext cx="679451" cy="2319338"/>
              <a:chOff x="2781" y="272"/>
              <a:chExt cx="428" cy="1461"/>
            </a:xfrm>
          </p:grpSpPr>
          <p:sp>
            <p:nvSpPr>
              <p:cNvPr id="93" name="Line 33"/>
              <p:cNvSpPr>
                <a:spLocks noChangeShapeType="1"/>
              </p:cNvSpPr>
              <p:nvPr/>
            </p:nvSpPr>
            <p:spPr bwMode="auto">
              <a:xfrm flipH="1">
                <a:off x="2872" y="446"/>
                <a:ext cx="247" cy="1113"/>
              </a:xfrm>
              <a:prstGeom prst="line">
                <a:avLst/>
              </a:prstGeom>
              <a:noFill/>
              <a:ln w="2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4"/>
              <p:cNvSpPr>
                <a:spLocks/>
              </p:cNvSpPr>
              <p:nvPr/>
            </p:nvSpPr>
            <p:spPr bwMode="auto">
              <a:xfrm>
                <a:off x="3033" y="272"/>
                <a:ext cx="176" cy="206"/>
              </a:xfrm>
              <a:custGeom>
                <a:avLst/>
                <a:gdLst/>
                <a:ahLst/>
                <a:cxnLst>
                  <a:cxn ang="0">
                    <a:pos x="176" y="206"/>
                  </a:cxn>
                  <a:cxn ang="0">
                    <a:pos x="126" y="0"/>
                  </a:cxn>
                  <a:cxn ang="0">
                    <a:pos x="0" y="163"/>
                  </a:cxn>
                  <a:cxn ang="0">
                    <a:pos x="176" y="206"/>
                  </a:cxn>
                </a:cxnLst>
                <a:rect l="0" t="0" r="r" b="b"/>
                <a:pathLst>
                  <a:path w="176" h="206">
                    <a:moveTo>
                      <a:pt x="176" y="206"/>
                    </a:moveTo>
                    <a:lnTo>
                      <a:pt x="126" y="0"/>
                    </a:lnTo>
                    <a:lnTo>
                      <a:pt x="0" y="163"/>
                    </a:lnTo>
                    <a:lnTo>
                      <a:pt x="176" y="206"/>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5"/>
              <p:cNvSpPr>
                <a:spLocks/>
              </p:cNvSpPr>
              <p:nvPr/>
            </p:nvSpPr>
            <p:spPr bwMode="auto">
              <a:xfrm>
                <a:off x="2781" y="1527"/>
                <a:ext cx="176" cy="206"/>
              </a:xfrm>
              <a:custGeom>
                <a:avLst/>
                <a:gdLst/>
                <a:ahLst/>
                <a:cxnLst>
                  <a:cxn ang="0">
                    <a:pos x="0" y="0"/>
                  </a:cxn>
                  <a:cxn ang="0">
                    <a:pos x="50" y="206"/>
                  </a:cxn>
                  <a:cxn ang="0">
                    <a:pos x="176" y="43"/>
                  </a:cxn>
                  <a:cxn ang="0">
                    <a:pos x="0" y="0"/>
                  </a:cxn>
                </a:cxnLst>
                <a:rect l="0" t="0" r="r" b="b"/>
                <a:pathLst>
                  <a:path w="176" h="206">
                    <a:moveTo>
                      <a:pt x="0" y="0"/>
                    </a:moveTo>
                    <a:lnTo>
                      <a:pt x="50" y="206"/>
                    </a:lnTo>
                    <a:lnTo>
                      <a:pt x="176" y="43"/>
                    </a:lnTo>
                    <a:lnTo>
                      <a:pt x="0"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3" name="Line 37"/>
            <p:cNvSpPr>
              <a:spLocks noChangeShapeType="1"/>
            </p:cNvSpPr>
            <p:nvPr/>
          </p:nvSpPr>
          <p:spPr bwMode="auto">
            <a:xfrm>
              <a:off x="3279776" y="825495"/>
              <a:ext cx="463550" cy="9525"/>
            </a:xfrm>
            <a:prstGeom prst="line">
              <a:avLst/>
            </a:prstGeom>
            <a:noFill/>
            <a:ln w="381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Line 38"/>
            <p:cNvSpPr>
              <a:spLocks noChangeShapeType="1"/>
            </p:cNvSpPr>
            <p:nvPr/>
          </p:nvSpPr>
          <p:spPr bwMode="auto">
            <a:xfrm>
              <a:off x="3783014" y="835020"/>
              <a:ext cx="1055688" cy="266700"/>
            </a:xfrm>
            <a:prstGeom prst="line">
              <a:avLst/>
            </a:prstGeom>
            <a:noFill/>
            <a:ln w="381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Line 39"/>
            <p:cNvSpPr>
              <a:spLocks noChangeShapeType="1"/>
            </p:cNvSpPr>
            <p:nvPr/>
          </p:nvSpPr>
          <p:spPr bwMode="auto">
            <a:xfrm>
              <a:off x="4894264" y="1119183"/>
              <a:ext cx="1344613" cy="603250"/>
            </a:xfrm>
            <a:prstGeom prst="line">
              <a:avLst/>
            </a:prstGeom>
            <a:noFill/>
            <a:ln w="381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Line 41"/>
            <p:cNvSpPr>
              <a:spLocks noChangeShapeType="1"/>
            </p:cNvSpPr>
            <p:nvPr/>
          </p:nvSpPr>
          <p:spPr bwMode="auto">
            <a:xfrm>
              <a:off x="4803011" y="1418808"/>
              <a:ext cx="1404000" cy="947738"/>
            </a:xfrm>
            <a:prstGeom prst="line">
              <a:avLst/>
            </a:prstGeom>
            <a:noFill/>
            <a:ln w="381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Line 42"/>
            <p:cNvSpPr>
              <a:spLocks noChangeShapeType="1"/>
            </p:cNvSpPr>
            <p:nvPr/>
          </p:nvSpPr>
          <p:spPr bwMode="auto">
            <a:xfrm>
              <a:off x="4646613" y="2008182"/>
              <a:ext cx="1631950" cy="369888"/>
            </a:xfrm>
            <a:prstGeom prst="line">
              <a:avLst/>
            </a:prstGeom>
            <a:noFill/>
            <a:ln w="381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Line 44"/>
            <p:cNvSpPr>
              <a:spLocks noChangeShapeType="1"/>
            </p:cNvSpPr>
            <p:nvPr/>
          </p:nvSpPr>
          <p:spPr bwMode="auto">
            <a:xfrm>
              <a:off x="4014788" y="1576382"/>
              <a:ext cx="671513" cy="206375"/>
            </a:xfrm>
            <a:prstGeom prst="line">
              <a:avLst/>
            </a:prstGeom>
            <a:noFill/>
            <a:ln w="381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Line 45"/>
            <p:cNvSpPr>
              <a:spLocks noChangeShapeType="1"/>
            </p:cNvSpPr>
            <p:nvPr/>
          </p:nvSpPr>
          <p:spPr bwMode="auto">
            <a:xfrm flipV="1">
              <a:off x="4718051" y="1757357"/>
              <a:ext cx="1560513" cy="42863"/>
            </a:xfrm>
            <a:prstGeom prst="line">
              <a:avLst/>
            </a:prstGeom>
            <a:noFill/>
            <a:ln w="381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Line 13"/>
            <p:cNvSpPr>
              <a:spLocks noChangeShapeType="1"/>
            </p:cNvSpPr>
            <p:nvPr/>
          </p:nvSpPr>
          <p:spPr bwMode="auto">
            <a:xfrm rot="-60000">
              <a:off x="3071802" y="1493529"/>
              <a:ext cx="1000132" cy="285752"/>
            </a:xfrm>
            <a:prstGeom prst="line">
              <a:avLst/>
            </a:prstGeom>
            <a:noFill/>
            <a:ln w="381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Line 14"/>
            <p:cNvSpPr>
              <a:spLocks noChangeShapeType="1"/>
            </p:cNvSpPr>
            <p:nvPr/>
          </p:nvSpPr>
          <p:spPr bwMode="auto">
            <a:xfrm rot="-480000">
              <a:off x="3286117" y="808839"/>
              <a:ext cx="500066" cy="214314"/>
            </a:xfrm>
            <a:prstGeom prst="line">
              <a:avLst/>
            </a:prstGeom>
            <a:noFill/>
            <a:ln w="381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2"/>
            <p:cNvSpPr>
              <a:spLocks noChangeArrowheads="1"/>
            </p:cNvSpPr>
            <p:nvPr/>
          </p:nvSpPr>
          <p:spPr bwMode="auto">
            <a:xfrm rot="11362471">
              <a:off x="6092161" y="1644239"/>
              <a:ext cx="529371" cy="810755"/>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grpSp>
      <p:sp>
        <p:nvSpPr>
          <p:cNvPr id="65" name="Прямоугольник 64">
            <a:hlinkClick r:id="rId8" action="ppaction://hlinkfile"/>
          </p:cNvPr>
          <p:cNvSpPr/>
          <p:nvPr/>
        </p:nvSpPr>
        <p:spPr>
          <a:xfrm>
            <a:off x="0" y="6488668"/>
            <a:ext cx="2425664" cy="369332"/>
          </a:xfrm>
          <a:prstGeom prst="rect">
            <a:avLst/>
          </a:prstGeom>
        </p:spPr>
        <p:txBody>
          <a:bodyPr wrap="none">
            <a:spAutoFit/>
          </a:bodyPr>
          <a:lstStyle/>
          <a:p>
            <a:r>
              <a:rPr lang="ru-RU" dirty="0" smtClean="0">
                <a:latin typeface="Times New Roman" pitchFamily="18" charset="0"/>
                <a:ea typeface="Times New Roman" pitchFamily="18" charset="0"/>
                <a:cs typeface="Times New Roman" pitchFamily="18" charset="0"/>
              </a:rPr>
              <a:t>. </a:t>
            </a:r>
            <a:r>
              <a:rPr lang="ru-RU" b="1" dirty="0" smtClean="0">
                <a:solidFill>
                  <a:srgbClr val="FF0000"/>
                </a:solidFill>
                <a:latin typeface="Times New Roman" pitchFamily="18" charset="0"/>
                <a:ea typeface="Times New Roman" pitchFamily="18" charset="0"/>
                <a:cs typeface="Times New Roman" pitchFamily="18" charset="0"/>
              </a:rPr>
              <a:t>3.</a:t>
            </a:r>
            <a:r>
              <a:rPr lang="ru-RU" dirty="0" smtClean="0">
                <a:latin typeface="Times New Roman" pitchFamily="18" charset="0"/>
                <a:ea typeface="Times New Roman" pitchFamily="18" charset="0"/>
                <a:cs typeface="Times New Roman" pitchFamily="18" charset="0"/>
              </a:rPr>
              <a:t> </a:t>
            </a:r>
            <a:r>
              <a:rPr lang="ru-RU" b="1" dirty="0" smtClean="0">
                <a:solidFill>
                  <a:srgbClr val="FF0000"/>
                </a:solidFill>
                <a:latin typeface="Times New Roman" pitchFamily="18" charset="0"/>
                <a:ea typeface="Times New Roman" pitchFamily="18" charset="0"/>
                <a:cs typeface="Times New Roman" pitchFamily="18" charset="0"/>
              </a:rPr>
              <a:t>БНП (видео №1,2)</a:t>
            </a:r>
            <a:endParaRPr lang="ru-RU" dirty="0"/>
          </a:p>
        </p:txBody>
      </p:sp>
      <p:sp>
        <p:nvSpPr>
          <p:cNvPr id="66" name="Прямоугольник 65">
            <a:hlinkClick r:id="rId9" action="ppaction://hlinkfile"/>
          </p:cNvPr>
          <p:cNvSpPr/>
          <p:nvPr/>
        </p:nvSpPr>
        <p:spPr>
          <a:xfrm>
            <a:off x="8554824" y="6488668"/>
            <a:ext cx="617477" cy="369332"/>
          </a:xfrm>
          <a:prstGeom prst="rect">
            <a:avLst/>
          </a:prstGeom>
          <a:solidFill>
            <a:schemeClr val="tx1">
              <a:lumMod val="65000"/>
              <a:lumOff val="35000"/>
            </a:schemeClr>
          </a:solidFill>
        </p:spPr>
        <p:txBody>
          <a:bodyPr wrap="none">
            <a:spAutoFit/>
          </a:bodyPr>
          <a:lstStyle/>
          <a:p>
            <a:r>
              <a:rPr lang="ru-RU" dirty="0" err="1" smtClean="0">
                <a:solidFill>
                  <a:schemeClr val="bg1"/>
                </a:solidFill>
              </a:rPr>
              <a:t>ФвК</a:t>
            </a:r>
            <a:endParaRPr lang="ru-RU"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698">
                                            <p:bg/>
                                          </p:spTgt>
                                        </p:tgtEl>
                                        <p:attrNameLst>
                                          <p:attrName>style.visibility</p:attrName>
                                        </p:attrNameLst>
                                      </p:cBhvr>
                                      <p:to>
                                        <p:strVal val="visible"/>
                                      </p:to>
                                    </p:set>
                                    <p:animEffect transition="in" filter="wipe(left)">
                                      <p:cBhvr>
                                        <p:cTn id="7" dur="500"/>
                                        <p:tgtEl>
                                          <p:spTgt spid="29698">
                                            <p:bg/>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push.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1000"/>
                                        <p:tgtEl>
                                          <p:spTgt spid="31"/>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3" presetClass="entr" presetSubtype="16" repeatCount="indefinite" fill="hold" grpId="1" nodeType="afterEffect">
                                  <p:stCondLst>
                                    <p:cond delay="0"/>
                                  </p:stCondLst>
                                  <p:endCondLst>
                                    <p:cond evt="onNext" delay="0">
                                      <p:tgtEl>
                                        <p:sldTgt/>
                                      </p:tgtEl>
                                    </p:cond>
                                  </p:endCondLst>
                                  <p:childTnLst>
                                    <p:set>
                                      <p:cBhvr>
                                        <p:cTn id="25" dur="1" fill="hold">
                                          <p:stCondLst>
                                            <p:cond delay="0"/>
                                          </p:stCondLst>
                                        </p:cTn>
                                        <p:tgtEl>
                                          <p:spTgt spid="35"/>
                                        </p:tgtEl>
                                        <p:attrNameLst>
                                          <p:attrName>style.visibility</p:attrName>
                                        </p:attrNameLst>
                                      </p:cBhvr>
                                      <p:to>
                                        <p:strVal val="visible"/>
                                      </p:to>
                                    </p:set>
                                    <p:anim calcmode="lin" valueType="num">
                                      <p:cBhvr>
                                        <p:cTn id="26" dur="1000" fill="hold"/>
                                        <p:tgtEl>
                                          <p:spTgt spid="35"/>
                                        </p:tgtEl>
                                        <p:attrNameLst>
                                          <p:attrName>ppt_w</p:attrName>
                                        </p:attrNameLst>
                                      </p:cBhvr>
                                      <p:tavLst>
                                        <p:tav tm="0">
                                          <p:val>
                                            <p:fltVal val="0"/>
                                          </p:val>
                                        </p:tav>
                                        <p:tav tm="100000">
                                          <p:val>
                                            <p:strVal val="#ppt_w"/>
                                          </p:val>
                                        </p:tav>
                                      </p:tavLst>
                                    </p:anim>
                                    <p:anim calcmode="lin" valueType="num">
                                      <p:cBhvr>
                                        <p:cTn id="27" dur="1000" fill="hold"/>
                                        <p:tgtEl>
                                          <p:spTgt spid="3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4" name="wind.wav"/>
                                        </p:tgtEl>
                                      </p:cMediaNode>
                                    </p:audio>
                                  </p:subTnLst>
                                </p:cTn>
                              </p:par>
                              <p:par>
                                <p:cTn id="28" presetID="63" presetClass="path" presetSubtype="0" repeatCount="indefinite" accel="50000" decel="50000" fill="hold" grpId="0" nodeType="withEffect">
                                  <p:stCondLst>
                                    <p:cond delay="0"/>
                                  </p:stCondLst>
                                  <p:endCondLst>
                                    <p:cond evt="onNext" delay="0">
                                      <p:tgtEl>
                                        <p:sldTgt/>
                                      </p:tgtEl>
                                    </p:cond>
                                  </p:endCondLst>
                                  <p:childTnLst>
                                    <p:animMotion origin="layout" path="M 3.61111E-6 -3.33333E-6 L 0.37795 -0.00879 " pathEditMode="relative" rAng="0" ptsTypes="AA">
                                      <p:cBhvr>
                                        <p:cTn id="29" dur="1000" fill="hold"/>
                                        <p:tgtEl>
                                          <p:spTgt spid="35"/>
                                        </p:tgtEl>
                                        <p:attrNameLst>
                                          <p:attrName>ppt_x</p:attrName>
                                          <p:attrName>ppt_y</p:attrName>
                                        </p:attrNameLst>
                                      </p:cBhvr>
                                      <p:rCtr x="18900" y="-400"/>
                                    </p:animMotion>
                                  </p:childTnLst>
                                  <p:subTnLst>
                                    <p:audio>
                                      <p:cMediaNode>
                                        <p:cTn display="0" masterRel="sameClick">
                                          <p:stCondLst>
                                            <p:cond evt="begin" delay="0">
                                              <p:tn val="28"/>
                                            </p:cond>
                                          </p:stCondLst>
                                          <p:endCondLst>
                                            <p:cond evt="onStopAudio" delay="0">
                                              <p:tgtEl>
                                                <p:sldTgt/>
                                              </p:tgtEl>
                                            </p:cond>
                                          </p:endCondLst>
                                        </p:cTn>
                                        <p:tgtEl>
                                          <p:sndTgt r:embed="rId4" name="wind.wav"/>
                                        </p:tgtEl>
                                      </p:cMediaNode>
                                    </p:audio>
                                  </p:subTnLst>
                                </p:cTn>
                              </p:par>
                            </p:childTnLst>
                          </p:cTn>
                        </p:par>
                        <p:par>
                          <p:cTn id="30" fill="hold">
                            <p:stCondLst>
                              <p:cond delay="3000"/>
                            </p:stCondLst>
                            <p:childTnLst>
                              <p:par>
                                <p:cTn id="31" presetID="23" presetClass="entr" presetSubtype="16" repeatCount="indefinite" fill="hold" grpId="1" nodeType="afterEffect">
                                  <p:stCondLst>
                                    <p:cond delay="0"/>
                                  </p:stCondLst>
                                  <p:endCondLst>
                                    <p:cond evt="onNext" delay="0">
                                      <p:tgtEl>
                                        <p:sldTgt/>
                                      </p:tgtEl>
                                    </p:cond>
                                  </p:endCondLst>
                                  <p:childTnLst>
                                    <p:set>
                                      <p:cBhvr>
                                        <p:cTn id="32" dur="1" fill="hold">
                                          <p:stCondLst>
                                            <p:cond delay="0"/>
                                          </p:stCondLst>
                                        </p:cTn>
                                        <p:tgtEl>
                                          <p:spTgt spid="36"/>
                                        </p:tgtEl>
                                        <p:attrNameLst>
                                          <p:attrName>style.visibility</p:attrName>
                                        </p:attrNameLst>
                                      </p:cBhvr>
                                      <p:to>
                                        <p:strVal val="visible"/>
                                      </p:to>
                                    </p:set>
                                    <p:anim calcmode="lin" valueType="num">
                                      <p:cBhvr>
                                        <p:cTn id="33" dur="1000" fill="hold"/>
                                        <p:tgtEl>
                                          <p:spTgt spid="36"/>
                                        </p:tgtEl>
                                        <p:attrNameLst>
                                          <p:attrName>ppt_w</p:attrName>
                                        </p:attrNameLst>
                                      </p:cBhvr>
                                      <p:tavLst>
                                        <p:tav tm="0">
                                          <p:val>
                                            <p:fltVal val="0"/>
                                          </p:val>
                                        </p:tav>
                                        <p:tav tm="100000">
                                          <p:val>
                                            <p:strVal val="#ppt_w"/>
                                          </p:val>
                                        </p:tav>
                                      </p:tavLst>
                                    </p:anim>
                                    <p:anim calcmode="lin" valueType="num">
                                      <p:cBhvr>
                                        <p:cTn id="34" dur="1000" fill="hold"/>
                                        <p:tgtEl>
                                          <p:spTgt spid="3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4" name="wind.wav"/>
                                        </p:tgtEl>
                                      </p:cMediaNode>
                                    </p:audio>
                                  </p:subTnLst>
                                </p:cTn>
                              </p:par>
                              <p:par>
                                <p:cTn id="35" presetID="63" presetClass="path" presetSubtype="0" repeatCount="indefinite" accel="50000" decel="50000" fill="hold" grpId="0" nodeType="withEffect">
                                  <p:stCondLst>
                                    <p:cond delay="0"/>
                                  </p:stCondLst>
                                  <p:endCondLst>
                                    <p:cond evt="onNext" delay="0">
                                      <p:tgtEl>
                                        <p:sldTgt/>
                                      </p:tgtEl>
                                    </p:cond>
                                  </p:endCondLst>
                                  <p:childTnLst>
                                    <p:animMotion origin="layout" path="M 3.61111E-6 4.07407E-6 L 0.37795 -0.00926 " pathEditMode="relative" rAng="0" ptsTypes="AA">
                                      <p:cBhvr>
                                        <p:cTn id="36" dur="1000" fill="hold"/>
                                        <p:tgtEl>
                                          <p:spTgt spid="36"/>
                                        </p:tgtEl>
                                        <p:attrNameLst>
                                          <p:attrName>ppt_x</p:attrName>
                                          <p:attrName>ppt_y</p:attrName>
                                        </p:attrNameLst>
                                      </p:cBhvr>
                                      <p:rCtr x="18900" y="-500"/>
                                    </p:animMotion>
                                  </p:childTnLst>
                                  <p:subTnLst>
                                    <p:audio>
                                      <p:cMediaNode>
                                        <p:cTn display="0" masterRel="sameClick">
                                          <p:stCondLst>
                                            <p:cond evt="begin" delay="0">
                                              <p:tn val="35"/>
                                            </p:cond>
                                          </p:stCondLst>
                                          <p:endCondLst>
                                            <p:cond evt="onStopAudio" delay="0">
                                              <p:tgtEl>
                                                <p:sldTgt/>
                                              </p:tgtEl>
                                            </p:cond>
                                          </p:endCondLst>
                                        </p:cTn>
                                        <p:tgtEl>
                                          <p:sndTgt r:embed="rId4" name="wind.wav"/>
                                        </p:tgtEl>
                                      </p:cMediaNode>
                                    </p:audio>
                                  </p:subTnLst>
                                </p:cTn>
                              </p:par>
                            </p:childTnLst>
                          </p:cTn>
                        </p:par>
                        <p:par>
                          <p:cTn id="37" fill="hold">
                            <p:stCondLst>
                              <p:cond delay="4000"/>
                            </p:stCondLst>
                            <p:childTnLst>
                              <p:par>
                                <p:cTn id="38" presetID="22" presetClass="entr" presetSubtype="8"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subTnLst>
                                    <p:audio>
                                      <p:cMediaNode>
                                        <p:cTn display="0" masterRel="sameClick">
                                          <p:stCondLst>
                                            <p:cond evt="begin" delay="0">
                                              <p:tn val="38"/>
                                            </p:cond>
                                          </p:stCondLst>
                                          <p:endCondLst>
                                            <p:cond evt="onStopAudio" delay="0">
                                              <p:tgtEl>
                                                <p:sldTgt/>
                                              </p:tgtEl>
                                            </p:cond>
                                          </p:endCondLst>
                                        </p:cTn>
                                        <p:tgtEl>
                                          <p:sndTgt r:embed="rId5" name="applause.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9698">
                                            <p:txEl>
                                              <p:pRg st="0" end="0"/>
                                            </p:txEl>
                                          </p:spTgt>
                                        </p:tgtEl>
                                        <p:attrNameLst>
                                          <p:attrName>style.visibility</p:attrName>
                                        </p:attrNameLst>
                                      </p:cBhvr>
                                      <p:to>
                                        <p:strVal val="visible"/>
                                      </p:to>
                                    </p:set>
                                    <p:animEffect transition="in" filter="wipe(left)">
                                      <p:cBhvr>
                                        <p:cTn id="45" dur="500"/>
                                        <p:tgtEl>
                                          <p:spTgt spid="29698">
                                            <p:txEl>
                                              <p:pRg st="0" end="0"/>
                                            </p:txEl>
                                          </p:spTgt>
                                        </p:tgtEl>
                                      </p:cBhvr>
                                    </p:animEffect>
                                  </p:childTnLst>
                                  <p:subTnLst>
                                    <p:audio>
                                      <p:cMediaNode>
                                        <p:cTn display="0" masterRel="sameClick">
                                          <p:stCondLst>
                                            <p:cond evt="begin" delay="0">
                                              <p:tn val="43"/>
                                            </p:cond>
                                          </p:stCondLst>
                                          <p:endCondLst>
                                            <p:cond evt="onStopAudio" delay="0">
                                              <p:tgtEl>
                                                <p:sldTgt/>
                                              </p:tgtEl>
                                            </p:cond>
                                          </p:endCondLst>
                                        </p:cTn>
                                        <p:tgtEl>
                                          <p:sndTgt r:embed="rId2" name="push.wav"/>
                                        </p:tgtEl>
                                      </p:cMediaNode>
                                    </p:audio>
                                  </p:subTnLst>
                                </p:cTn>
                              </p:par>
                            </p:childTnLst>
                          </p:cTn>
                        </p:par>
                        <p:par>
                          <p:cTn id="46" fill="hold">
                            <p:stCondLst>
                              <p:cond delay="500"/>
                            </p:stCondLst>
                            <p:childTnLst>
                              <p:par>
                                <p:cTn id="47" presetID="2" presetClass="entr" presetSubtype="4"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applause.wav"/>
                                        </p:tgtEl>
                                      </p:cMediaNode>
                                    </p:audio>
                                  </p:sub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9698">
                                            <p:txEl>
                                              <p:pRg st="1" end="1"/>
                                            </p:txEl>
                                          </p:spTgt>
                                        </p:tgtEl>
                                        <p:attrNameLst>
                                          <p:attrName>style.visibility</p:attrName>
                                        </p:attrNameLst>
                                      </p:cBhvr>
                                      <p:to>
                                        <p:strVal val="visible"/>
                                      </p:to>
                                    </p:set>
                                    <p:animEffect transition="in" filter="wipe(left)">
                                      <p:cBhvr>
                                        <p:cTn id="55" dur="500"/>
                                        <p:tgtEl>
                                          <p:spTgt spid="29698">
                                            <p:txEl>
                                              <p:pRg st="1" end="1"/>
                                            </p:txEl>
                                          </p:spTgt>
                                        </p:tgtEl>
                                      </p:cBhvr>
                                    </p:animEffect>
                                  </p:childTnLst>
                                  <p:subTnLst>
                                    <p:audio>
                                      <p:cMediaNode>
                                        <p:cTn display="0" masterRel="sameClick">
                                          <p:stCondLst>
                                            <p:cond evt="begin" delay="0">
                                              <p:tn val="53"/>
                                            </p:cond>
                                          </p:stCondLst>
                                          <p:endCondLst>
                                            <p:cond evt="onStopAudio" delay="0">
                                              <p:tgtEl>
                                                <p:sldTgt/>
                                              </p:tgtEl>
                                            </p:cond>
                                          </p:endCondLst>
                                        </p:cTn>
                                        <p:tgtEl>
                                          <p:sndTgt r:embed="rId6" name="chimes.wav"/>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9698">
                                            <p:txEl>
                                              <p:pRg st="2" end="2"/>
                                            </p:txEl>
                                          </p:spTgt>
                                        </p:tgtEl>
                                        <p:attrNameLst>
                                          <p:attrName>style.visibility</p:attrName>
                                        </p:attrNameLst>
                                      </p:cBhvr>
                                      <p:to>
                                        <p:strVal val="visible"/>
                                      </p:to>
                                    </p:set>
                                    <p:animEffect transition="in" filter="wipe(left)">
                                      <p:cBhvr>
                                        <p:cTn id="60" dur="500"/>
                                        <p:tgtEl>
                                          <p:spTgt spid="29698">
                                            <p:txEl>
                                              <p:pRg st="2" end="2"/>
                                            </p:txEl>
                                          </p:spTgt>
                                        </p:tgtEl>
                                      </p:cBhvr>
                                    </p:animEffect>
                                  </p:childTnLst>
                                  <p:subTnLst>
                                    <p:audio>
                                      <p:cMediaNode>
                                        <p:cTn display="0" masterRel="sameClick">
                                          <p:stCondLst>
                                            <p:cond evt="begin" delay="0">
                                              <p:tn val="58"/>
                                            </p:cond>
                                          </p:stCondLst>
                                          <p:endCondLst>
                                            <p:cond evt="onStopAudio" delay="0">
                                              <p:tgtEl>
                                                <p:sldTgt/>
                                              </p:tgtEl>
                                            </p:cond>
                                          </p:endCondLst>
                                        </p:cTn>
                                        <p:tgtEl>
                                          <p:sndTgt r:embed="rId2" name="push.wav"/>
                                        </p:tgtEl>
                                      </p:cMediaNode>
                                    </p:audio>
                                  </p:sub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9698">
                                            <p:txEl>
                                              <p:pRg st="3" end="3"/>
                                            </p:txEl>
                                          </p:spTgt>
                                        </p:tgtEl>
                                        <p:attrNameLst>
                                          <p:attrName>style.visibility</p:attrName>
                                        </p:attrNameLst>
                                      </p:cBhvr>
                                      <p:to>
                                        <p:strVal val="visible"/>
                                      </p:to>
                                    </p:set>
                                    <p:animEffect transition="in" filter="wipe(left)">
                                      <p:cBhvr>
                                        <p:cTn id="65" dur="500"/>
                                        <p:tgtEl>
                                          <p:spTgt spid="29698">
                                            <p:txEl>
                                              <p:pRg st="3" end="3"/>
                                            </p:txEl>
                                          </p:spTgt>
                                        </p:tgtEl>
                                      </p:cBhvr>
                                    </p:animEffect>
                                  </p:childTnLst>
                                  <p:subTnLst>
                                    <p:audio>
                                      <p:cMediaNode>
                                        <p:cTn display="0" masterRel="sameClick">
                                          <p:stCondLst>
                                            <p:cond evt="begin" delay="0">
                                              <p:tn val="63"/>
                                            </p:cond>
                                          </p:stCondLst>
                                          <p:endCondLst>
                                            <p:cond evt="onStopAudio" delay="0">
                                              <p:tgtEl>
                                                <p:sldTgt/>
                                              </p:tgtEl>
                                            </p:cond>
                                          </p:endCondLst>
                                        </p:cTn>
                                        <p:tgtEl>
                                          <p:sndTgt r:embed="rId4" name="wind.wav"/>
                                        </p:tgtEl>
                                      </p:cMediaNode>
                                    </p:audio>
                                  </p:sub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9698">
                                            <p:txEl>
                                              <p:pRg st="4" end="4"/>
                                            </p:txEl>
                                          </p:spTgt>
                                        </p:tgtEl>
                                        <p:attrNameLst>
                                          <p:attrName>style.visibility</p:attrName>
                                        </p:attrNameLst>
                                      </p:cBhvr>
                                      <p:to>
                                        <p:strVal val="visible"/>
                                      </p:to>
                                    </p:set>
                                    <p:animEffect transition="in" filter="wipe(left)">
                                      <p:cBhvr>
                                        <p:cTn id="70" dur="500"/>
                                        <p:tgtEl>
                                          <p:spTgt spid="29698">
                                            <p:txEl>
                                              <p:pRg st="4" end="4"/>
                                            </p:txEl>
                                          </p:spTgt>
                                        </p:tgtEl>
                                      </p:cBhvr>
                                    </p:animEffect>
                                  </p:childTnLst>
                                  <p:subTnLst>
                                    <p:audio>
                                      <p:cMediaNode>
                                        <p:cTn display="0" masterRel="sameClick">
                                          <p:stCondLst>
                                            <p:cond evt="begin" delay="0">
                                              <p:tn val="68"/>
                                            </p:cond>
                                          </p:stCondLst>
                                          <p:endCondLst>
                                            <p:cond evt="onStopAudio" delay="0">
                                              <p:tgtEl>
                                                <p:sldTgt/>
                                              </p:tgtEl>
                                            </p:cond>
                                          </p:endCondLst>
                                        </p:cTn>
                                        <p:tgtEl>
                                          <p:sndTgt r:embed="rId2" name="push.wav"/>
                                        </p:tgtEl>
                                      </p:cMediaNode>
                                    </p:audio>
                                  </p:sub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9698">
                                            <p:txEl>
                                              <p:pRg st="5" end="5"/>
                                            </p:txEl>
                                          </p:spTgt>
                                        </p:tgtEl>
                                        <p:attrNameLst>
                                          <p:attrName>style.visibility</p:attrName>
                                        </p:attrNameLst>
                                      </p:cBhvr>
                                      <p:to>
                                        <p:strVal val="visible"/>
                                      </p:to>
                                    </p:set>
                                    <p:animEffect transition="in" filter="wipe(left)">
                                      <p:cBhvr>
                                        <p:cTn id="75" dur="500"/>
                                        <p:tgtEl>
                                          <p:spTgt spid="29698">
                                            <p:txEl>
                                              <p:pRg st="5" end="5"/>
                                            </p:txEl>
                                          </p:spTgt>
                                        </p:tgtEl>
                                      </p:cBhvr>
                                    </p:animEffect>
                                  </p:childTnLst>
                                  <p:subTnLst>
                                    <p:audio>
                                      <p:cMediaNode>
                                        <p:cTn display="0" masterRel="sameClick">
                                          <p:stCondLst>
                                            <p:cond evt="begin" delay="0">
                                              <p:tn val="73"/>
                                            </p:cond>
                                          </p:stCondLst>
                                          <p:endCondLst>
                                            <p:cond evt="onStopAudio" delay="0">
                                              <p:tgtEl>
                                                <p:sldTgt/>
                                              </p:tgtEl>
                                            </p:cond>
                                          </p:endCondLst>
                                        </p:cTn>
                                        <p:tgtEl>
                                          <p:sndTgt r:embed="rId2" name="push.wav"/>
                                        </p:tgtEl>
                                      </p:cMediaNode>
                                    </p:audio>
                                  </p:subTnLst>
                                </p:cTn>
                              </p:par>
                            </p:childTnLst>
                          </p:cTn>
                        </p:par>
                      </p:childTnLst>
                    </p:cTn>
                  </p:par>
                  <p:par>
                    <p:cTn id="76" fill="hold">
                      <p:stCondLst>
                        <p:cond delay="indefinite"/>
                      </p:stCondLst>
                      <p:childTnLst>
                        <p:par>
                          <p:cTn id="77" fill="hold">
                            <p:stCondLst>
                              <p:cond delay="0"/>
                            </p:stCondLst>
                            <p:childTnLst>
                              <p:par>
                                <p:cTn id="78" presetID="27" presetClass="entr" presetSubtype="0" fill="hold" grpId="0" nodeType="clickEffect">
                                  <p:stCondLst>
                                    <p:cond delay="0"/>
                                  </p:stCondLst>
                                  <p:iterate type="lt">
                                    <p:tmPct val="50000"/>
                                  </p:iterate>
                                  <p:childTnLst>
                                    <p:set>
                                      <p:cBhvr>
                                        <p:cTn id="79" dur="1" fill="hold">
                                          <p:stCondLst>
                                            <p:cond delay="0"/>
                                          </p:stCondLst>
                                        </p:cTn>
                                        <p:tgtEl>
                                          <p:spTgt spid="3">
                                            <p:bg/>
                                          </p:spTgt>
                                        </p:tgtEl>
                                        <p:attrNameLst>
                                          <p:attrName>style.visibility</p:attrName>
                                        </p:attrNameLst>
                                      </p:cBhvr>
                                      <p:to>
                                        <p:strVal val="visible"/>
                                      </p:to>
                                    </p:set>
                                    <p:anim calcmode="discrete" valueType="clr">
                                      <p:cBhvr override="childStyle">
                                        <p:cTn id="80" dur="400"/>
                                        <p:tgtEl>
                                          <p:spTgt spid="3">
                                            <p:bg/>
                                          </p:spTgt>
                                        </p:tgtEl>
                                        <p:attrNameLst>
                                          <p:attrName>style.color</p:attrName>
                                        </p:attrNameLst>
                                      </p:cBhvr>
                                      <p:tavLst>
                                        <p:tav tm="0">
                                          <p:val>
                                            <p:clrVal>
                                              <a:srgbClr val="2011E3"/>
                                            </p:clrVal>
                                          </p:val>
                                        </p:tav>
                                        <p:tav tm="50000">
                                          <p:val>
                                            <p:clrVal>
                                              <a:schemeClr val="hlink"/>
                                            </p:clrVal>
                                          </p:val>
                                        </p:tav>
                                      </p:tavLst>
                                    </p:anim>
                                    <p:anim calcmode="discrete" valueType="clr">
                                      <p:cBhvr>
                                        <p:cTn id="81" dur="400"/>
                                        <p:tgtEl>
                                          <p:spTgt spid="3">
                                            <p:bg/>
                                          </p:spTgt>
                                        </p:tgtEl>
                                        <p:attrNameLst>
                                          <p:attrName>fillcolor</p:attrName>
                                        </p:attrNameLst>
                                      </p:cBhvr>
                                      <p:tavLst>
                                        <p:tav tm="0">
                                          <p:val>
                                            <p:clrVal>
                                              <a:schemeClr val="accent2"/>
                                            </p:clrVal>
                                          </p:val>
                                        </p:tav>
                                        <p:tav tm="50000">
                                          <p:val>
                                            <p:clrVal>
                                              <a:schemeClr val="hlink"/>
                                            </p:clrVal>
                                          </p:val>
                                        </p:tav>
                                      </p:tavLst>
                                    </p:anim>
                                    <p:set>
                                      <p:cBhvr>
                                        <p:cTn id="82" dur="400"/>
                                        <p:tgtEl>
                                          <p:spTgt spid="3">
                                            <p:bg/>
                                          </p:spTgt>
                                        </p:tgtEl>
                                        <p:attrNameLst>
                                          <p:attrName>fill.type</p:attrName>
                                        </p:attrNameLst>
                                      </p:cBhvr>
                                      <p:to>
                                        <p:strVal val="solid"/>
                                      </p:to>
                                    </p:set>
                                  </p:childTnLst>
                                  <p:subTnLst>
                                    <p:audio>
                                      <p:cMediaNode>
                                        <p:cTn display="0" masterRel="sameClick">
                                          <p:stCondLst>
                                            <p:cond evt="begin" delay="0">
                                              <p:tn val="78"/>
                                            </p:cond>
                                          </p:stCondLst>
                                          <p:endCondLst>
                                            <p:cond evt="onStopAudio" delay="0">
                                              <p:tgtEl>
                                                <p:sldTgt/>
                                              </p:tgtEl>
                                            </p:cond>
                                          </p:endCondLst>
                                        </p:cTn>
                                        <p:tgtEl>
                                          <p:sndTgt r:embed="rId7" name="type.wav"/>
                                        </p:tgtEl>
                                      </p:cMediaNode>
                                    </p:audio>
                                  </p:subTnLst>
                                </p:cTn>
                              </p:par>
                            </p:childTnLst>
                          </p:cTn>
                        </p:par>
                      </p:childTnLst>
                    </p:cTn>
                  </p:par>
                  <p:par>
                    <p:cTn id="83" fill="hold">
                      <p:stCondLst>
                        <p:cond delay="indefinite"/>
                      </p:stCondLst>
                      <p:childTnLst>
                        <p:par>
                          <p:cTn id="84" fill="hold">
                            <p:stCondLst>
                              <p:cond delay="0"/>
                            </p:stCondLst>
                            <p:childTnLst>
                              <p:par>
                                <p:cTn id="85" presetID="2" presetClass="entr" presetSubtype="2" fill="hold" nodeType="clickEffect">
                                  <p:stCondLst>
                                    <p:cond delay="0"/>
                                  </p:stCondLst>
                                  <p:childTnLst>
                                    <p:set>
                                      <p:cBhvr>
                                        <p:cTn id="86" dur="1" fill="hold">
                                          <p:stCondLst>
                                            <p:cond delay="0"/>
                                          </p:stCondLst>
                                        </p:cTn>
                                        <p:tgtEl>
                                          <p:spTgt spid="71"/>
                                        </p:tgtEl>
                                        <p:attrNameLst>
                                          <p:attrName>style.visibility</p:attrName>
                                        </p:attrNameLst>
                                      </p:cBhvr>
                                      <p:to>
                                        <p:strVal val="visible"/>
                                      </p:to>
                                    </p:set>
                                    <p:anim calcmode="lin" valueType="num">
                                      <p:cBhvr additive="base">
                                        <p:cTn id="87" dur="500" fill="hold"/>
                                        <p:tgtEl>
                                          <p:spTgt spid="71"/>
                                        </p:tgtEl>
                                        <p:attrNameLst>
                                          <p:attrName>ppt_x</p:attrName>
                                        </p:attrNameLst>
                                      </p:cBhvr>
                                      <p:tavLst>
                                        <p:tav tm="0">
                                          <p:val>
                                            <p:strVal val="1+#ppt_w/2"/>
                                          </p:val>
                                        </p:tav>
                                        <p:tav tm="100000">
                                          <p:val>
                                            <p:strVal val="#ppt_x"/>
                                          </p:val>
                                        </p:tav>
                                      </p:tavLst>
                                    </p:anim>
                                    <p:anim calcmode="lin" valueType="num">
                                      <p:cBhvr additive="base">
                                        <p:cTn id="88" dur="500" fill="hold"/>
                                        <p:tgtEl>
                                          <p:spTgt spid="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6" name="chimes.wav"/>
                                        </p:tgtEl>
                                      </p:cMediaNode>
                                    </p:audio>
                                  </p:subTnLst>
                                </p:cTn>
                              </p:par>
                            </p:childTnLst>
                          </p:cTn>
                        </p:par>
                      </p:childTnLst>
                    </p:cTn>
                  </p:par>
                  <p:par>
                    <p:cTn id="89" fill="hold">
                      <p:stCondLst>
                        <p:cond delay="indefinite"/>
                      </p:stCondLst>
                      <p:childTnLst>
                        <p:par>
                          <p:cTn id="90" fill="hold">
                            <p:stCondLst>
                              <p:cond delay="0"/>
                            </p:stCondLst>
                            <p:childTnLst>
                              <p:par>
                                <p:cTn id="91" presetID="27" presetClass="entr" presetSubtype="0" fill="hold" grpId="0" nodeType="clickEffect">
                                  <p:stCondLst>
                                    <p:cond delay="0"/>
                                  </p:stCondLst>
                                  <p:iterate type="lt">
                                    <p:tmPct val="50000"/>
                                  </p:iterate>
                                  <p:childTnLst>
                                    <p:set>
                                      <p:cBhvr>
                                        <p:cTn id="92"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93" dur="200"/>
                                        <p:tgtEl>
                                          <p:spTgt spid="3">
                                            <p:txEl>
                                              <p:pRg st="0" end="0"/>
                                            </p:txEl>
                                          </p:spTgt>
                                        </p:tgtEl>
                                        <p:attrNameLst>
                                          <p:attrName>style.color</p:attrName>
                                        </p:attrNameLst>
                                      </p:cBhvr>
                                      <p:tavLst>
                                        <p:tav tm="0">
                                          <p:val>
                                            <p:clrVal>
                                              <a:srgbClr val="2011E3"/>
                                            </p:clrVal>
                                          </p:val>
                                        </p:tav>
                                        <p:tav tm="50000">
                                          <p:val>
                                            <p:clrVal>
                                              <a:schemeClr val="hlink"/>
                                            </p:clrVal>
                                          </p:val>
                                        </p:tav>
                                      </p:tavLst>
                                    </p:anim>
                                    <p:anim calcmode="discrete" valueType="clr">
                                      <p:cBhvr>
                                        <p:cTn id="94" dur="20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5" dur="200"/>
                                        <p:tgtEl>
                                          <p:spTgt spid="3">
                                            <p:txEl>
                                              <p:pRg st="0" end="0"/>
                                            </p:txEl>
                                          </p:spTgt>
                                        </p:tgtEl>
                                        <p:attrNameLst>
                                          <p:attrName>fill.type</p:attrName>
                                        </p:attrNameLst>
                                      </p:cBhvr>
                                      <p:to>
                                        <p:strVal val="solid"/>
                                      </p:to>
                                    </p:set>
                                  </p:childTnLst>
                                  <p:subTnLst>
                                    <p:audio>
                                      <p:cMediaNode>
                                        <p:cTn display="0" masterRel="sameClick">
                                          <p:stCondLst>
                                            <p:cond evt="begin" delay="0">
                                              <p:tn val="91"/>
                                            </p:cond>
                                          </p:stCondLst>
                                          <p:endCondLst>
                                            <p:cond evt="onStopAudio" delay="0">
                                              <p:tgtEl>
                                                <p:sldTgt/>
                                              </p:tgtEl>
                                            </p:cond>
                                          </p:endCondLst>
                                        </p:cTn>
                                        <p:tgtEl>
                                          <p:sndTgt r:embed="rId7" name="type.wav"/>
                                        </p:tgtEl>
                                      </p:cMediaNode>
                                    </p:audio>
                                  </p:subTnLst>
                                </p:cTn>
                              </p:par>
                            </p:childTnLst>
                          </p:cTn>
                        </p:par>
                        <p:par>
                          <p:cTn id="96" fill="hold">
                            <p:stCondLst>
                              <p:cond delay="1400"/>
                            </p:stCondLst>
                            <p:childTnLst>
                              <p:par>
                                <p:cTn id="97" presetID="2" presetClass="entr" presetSubtype="4" fill="hold" grpId="0"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ppt_x"/>
                                          </p:val>
                                        </p:tav>
                                        <p:tav tm="100000">
                                          <p:val>
                                            <p:strVal val="#ppt_x"/>
                                          </p:val>
                                        </p:tav>
                                      </p:tavLst>
                                    </p:anim>
                                    <p:anim calcmode="lin" valueType="num">
                                      <p:cBhvr additive="base">
                                        <p:cTn id="100"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3" name="laser.wav"/>
                                        </p:tgtEl>
                                      </p:cMediaNode>
                                    </p:audio>
                                  </p:subTnLst>
                                </p:cTn>
                              </p:par>
                            </p:childTnLst>
                          </p:cTn>
                        </p:par>
                      </p:childTnLst>
                    </p:cTn>
                  </p:par>
                  <p:par>
                    <p:cTn id="101" fill="hold">
                      <p:stCondLst>
                        <p:cond delay="indefinite"/>
                      </p:stCondLst>
                      <p:childTnLst>
                        <p:par>
                          <p:cTn id="102" fill="hold">
                            <p:stCondLst>
                              <p:cond delay="0"/>
                            </p:stCondLst>
                            <p:childTnLst>
                              <p:par>
                                <p:cTn id="103" presetID="27" presetClass="entr" presetSubtype="0" fill="hold" grpId="0" nodeType="clickEffect">
                                  <p:stCondLst>
                                    <p:cond delay="0"/>
                                  </p:stCondLst>
                                  <p:iterate type="lt">
                                    <p:tmPct val="50000"/>
                                  </p:iterate>
                                  <p:childTnLst>
                                    <p:set>
                                      <p:cBhvr>
                                        <p:cTn id="104"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05" dur="400"/>
                                        <p:tgtEl>
                                          <p:spTgt spid="3">
                                            <p:txEl>
                                              <p:pRg st="1" end="1"/>
                                            </p:txEl>
                                          </p:spTgt>
                                        </p:tgtEl>
                                        <p:attrNameLst>
                                          <p:attrName>style.color</p:attrName>
                                        </p:attrNameLst>
                                      </p:cBhvr>
                                      <p:tavLst>
                                        <p:tav tm="0">
                                          <p:val>
                                            <p:clrVal>
                                              <a:srgbClr val="2011E3"/>
                                            </p:clrVal>
                                          </p:val>
                                        </p:tav>
                                        <p:tav tm="50000">
                                          <p:val>
                                            <p:clrVal>
                                              <a:schemeClr val="hlink"/>
                                            </p:clrVal>
                                          </p:val>
                                        </p:tav>
                                      </p:tavLst>
                                    </p:anim>
                                    <p:anim calcmode="discrete" valueType="clr">
                                      <p:cBhvr>
                                        <p:cTn id="106" dur="40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07" dur="400"/>
                                        <p:tgtEl>
                                          <p:spTgt spid="3">
                                            <p:txEl>
                                              <p:pRg st="1" end="1"/>
                                            </p:txEl>
                                          </p:spTgt>
                                        </p:tgtEl>
                                        <p:attrNameLst>
                                          <p:attrName>fill.type</p:attrName>
                                        </p:attrNameLst>
                                      </p:cBhvr>
                                      <p:to>
                                        <p:strVal val="solid"/>
                                      </p:to>
                                    </p:set>
                                  </p:childTnLst>
                                  <p:subTnLst>
                                    <p:audio>
                                      <p:cMediaNode>
                                        <p:cTn display="0" masterRel="sameClick">
                                          <p:stCondLst>
                                            <p:cond evt="begin" delay="0">
                                              <p:tn val="103"/>
                                            </p:cond>
                                          </p:stCondLst>
                                          <p:endCondLst>
                                            <p:cond evt="onStopAudio" delay="0">
                                              <p:tgtEl>
                                                <p:sldTgt/>
                                              </p:tgtEl>
                                            </p:cond>
                                          </p:endCondLst>
                                        </p:cTn>
                                        <p:tgtEl>
                                          <p:sndTgt r:embed="rId4" name="wind.wav"/>
                                        </p:tgtEl>
                                      </p:cMediaNode>
                                    </p:audio>
                                  </p:subTnLst>
                                </p:cTn>
                              </p:par>
                            </p:childTnLst>
                          </p:cTn>
                        </p:par>
                      </p:childTnLst>
                    </p:cTn>
                  </p:par>
                  <p:par>
                    <p:cTn id="108" fill="hold">
                      <p:stCondLst>
                        <p:cond delay="indefinite"/>
                      </p:stCondLst>
                      <p:childTnLst>
                        <p:par>
                          <p:cTn id="109" fill="hold">
                            <p:stCondLst>
                              <p:cond delay="0"/>
                            </p:stCondLst>
                            <p:childTnLst>
                              <p:par>
                                <p:cTn id="110" presetID="27" presetClass="entr" presetSubtype="0" fill="hold" grpId="0" nodeType="clickEffect">
                                  <p:stCondLst>
                                    <p:cond delay="0"/>
                                  </p:stCondLst>
                                  <p:iterate type="lt">
                                    <p:tmPct val="50000"/>
                                  </p:iterate>
                                  <p:childTnLst>
                                    <p:set>
                                      <p:cBhvr>
                                        <p:cTn id="111"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12" dur="200"/>
                                        <p:tgtEl>
                                          <p:spTgt spid="3">
                                            <p:txEl>
                                              <p:pRg st="2" end="2"/>
                                            </p:txEl>
                                          </p:spTgt>
                                        </p:tgtEl>
                                        <p:attrNameLst>
                                          <p:attrName>style.color</p:attrName>
                                        </p:attrNameLst>
                                      </p:cBhvr>
                                      <p:tavLst>
                                        <p:tav tm="0">
                                          <p:val>
                                            <p:clrVal>
                                              <a:srgbClr val="2011E3"/>
                                            </p:clrVal>
                                          </p:val>
                                        </p:tav>
                                        <p:tav tm="50000">
                                          <p:val>
                                            <p:clrVal>
                                              <a:schemeClr val="hlink"/>
                                            </p:clrVal>
                                          </p:val>
                                        </p:tav>
                                      </p:tavLst>
                                    </p:anim>
                                    <p:anim calcmode="discrete" valueType="clr">
                                      <p:cBhvr>
                                        <p:cTn id="113" dur="20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14" dur="200"/>
                                        <p:tgtEl>
                                          <p:spTgt spid="3">
                                            <p:txEl>
                                              <p:pRg st="2" end="2"/>
                                            </p:txEl>
                                          </p:spTgt>
                                        </p:tgtEl>
                                        <p:attrNameLst>
                                          <p:attrName>fill.type</p:attrName>
                                        </p:attrNameLst>
                                      </p:cBhvr>
                                      <p:to>
                                        <p:strVal val="solid"/>
                                      </p:to>
                                    </p:set>
                                  </p:childTnLst>
                                  <p:subTnLst>
                                    <p:audio>
                                      <p:cMediaNode>
                                        <p:cTn display="0" masterRel="sameClick">
                                          <p:stCondLst>
                                            <p:cond evt="begin" delay="0">
                                              <p:tn val="110"/>
                                            </p:cond>
                                          </p:stCondLst>
                                          <p:endCondLst>
                                            <p:cond evt="onStopAudio" delay="0">
                                              <p:tgtEl>
                                                <p:sldTgt/>
                                              </p:tgtEl>
                                            </p:cond>
                                          </p:endCondLst>
                                        </p:cTn>
                                        <p:tgtEl>
                                          <p:sndTgt r:embed="rId6" name="chimes.wav"/>
                                        </p:tgtEl>
                                      </p:cMediaNode>
                                    </p:audio>
                                  </p:subTnLst>
                                </p:cTn>
                              </p:par>
                            </p:childTnLst>
                          </p:cTn>
                        </p:par>
                      </p:childTnLst>
                    </p:cTn>
                  </p:par>
                  <p:par>
                    <p:cTn id="115" fill="hold">
                      <p:stCondLst>
                        <p:cond delay="indefinite"/>
                      </p:stCondLst>
                      <p:childTnLst>
                        <p:par>
                          <p:cTn id="116" fill="hold">
                            <p:stCondLst>
                              <p:cond delay="0"/>
                            </p:stCondLst>
                            <p:childTnLst>
                              <p:par>
                                <p:cTn id="117" presetID="27" presetClass="entr" presetSubtype="0" fill="hold" grpId="0" nodeType="clickEffect">
                                  <p:stCondLst>
                                    <p:cond delay="0"/>
                                  </p:stCondLst>
                                  <p:iterate type="lt">
                                    <p:tmPct val="50000"/>
                                  </p:iterate>
                                  <p:childTnLst>
                                    <p:set>
                                      <p:cBhvr>
                                        <p:cTn id="118"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119" dur="200"/>
                                        <p:tgtEl>
                                          <p:spTgt spid="3">
                                            <p:txEl>
                                              <p:pRg st="3" end="3"/>
                                            </p:txEl>
                                          </p:spTgt>
                                        </p:tgtEl>
                                        <p:attrNameLst>
                                          <p:attrName>style.color</p:attrName>
                                        </p:attrNameLst>
                                      </p:cBhvr>
                                      <p:tavLst>
                                        <p:tav tm="0">
                                          <p:val>
                                            <p:clrVal>
                                              <a:srgbClr val="2011E3"/>
                                            </p:clrVal>
                                          </p:val>
                                        </p:tav>
                                        <p:tav tm="50000">
                                          <p:val>
                                            <p:clrVal>
                                              <a:schemeClr val="hlink"/>
                                            </p:clrVal>
                                          </p:val>
                                        </p:tav>
                                      </p:tavLst>
                                    </p:anim>
                                    <p:anim calcmode="discrete" valueType="clr">
                                      <p:cBhvr>
                                        <p:cTn id="120" dur="20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121" dur="200"/>
                                        <p:tgtEl>
                                          <p:spTgt spid="3">
                                            <p:txEl>
                                              <p:pRg st="3" end="3"/>
                                            </p:txEl>
                                          </p:spTgt>
                                        </p:tgtEl>
                                        <p:attrNameLst>
                                          <p:attrName>fill.type</p:attrName>
                                        </p:attrNameLst>
                                      </p:cBhvr>
                                      <p:to>
                                        <p:strVal val="solid"/>
                                      </p:to>
                                    </p:set>
                                  </p:childTnLst>
                                  <p:subTnLst>
                                    <p:audio>
                                      <p:cMediaNode>
                                        <p:cTn display="0" masterRel="sameClick">
                                          <p:stCondLst>
                                            <p:cond evt="begin" delay="0">
                                              <p:tn val="117"/>
                                            </p:cond>
                                          </p:stCondLst>
                                          <p:endCondLst>
                                            <p:cond evt="onStopAudio" delay="0">
                                              <p:tgtEl>
                                                <p:sldTgt/>
                                              </p:tgtEl>
                                            </p:cond>
                                          </p:endCondLst>
                                        </p:cTn>
                                        <p:tgtEl>
                                          <p:sndTgt r:embed="rId7" name="type.wav"/>
                                        </p:tgtEl>
                                      </p:cMediaNode>
                                    </p:audio>
                                  </p:subTnLst>
                                </p:cTn>
                              </p:par>
                            </p:childTnLst>
                          </p:cTn>
                        </p:par>
                      </p:childTnLst>
                    </p:cTn>
                  </p:par>
                  <p:par>
                    <p:cTn id="122" fill="hold">
                      <p:stCondLst>
                        <p:cond delay="indefinite"/>
                      </p:stCondLst>
                      <p:childTnLst>
                        <p:par>
                          <p:cTn id="123" fill="hold">
                            <p:stCondLst>
                              <p:cond delay="0"/>
                            </p:stCondLst>
                            <p:childTnLst>
                              <p:par>
                                <p:cTn id="124" presetID="27" presetClass="entr" presetSubtype="0" fill="hold" grpId="0" nodeType="clickEffect">
                                  <p:stCondLst>
                                    <p:cond delay="0"/>
                                  </p:stCondLst>
                                  <p:iterate type="lt">
                                    <p:tmPct val="50000"/>
                                  </p:iterate>
                                  <p:childTnLst>
                                    <p:set>
                                      <p:cBhvr>
                                        <p:cTn id="125"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126" dur="300"/>
                                        <p:tgtEl>
                                          <p:spTgt spid="3">
                                            <p:txEl>
                                              <p:pRg st="4" end="4"/>
                                            </p:txEl>
                                          </p:spTgt>
                                        </p:tgtEl>
                                        <p:attrNameLst>
                                          <p:attrName>style.color</p:attrName>
                                        </p:attrNameLst>
                                      </p:cBhvr>
                                      <p:tavLst>
                                        <p:tav tm="0">
                                          <p:val>
                                            <p:clrVal>
                                              <a:srgbClr val="2011E3"/>
                                            </p:clrVal>
                                          </p:val>
                                        </p:tav>
                                        <p:tav tm="50000">
                                          <p:val>
                                            <p:clrVal>
                                              <a:schemeClr val="hlink"/>
                                            </p:clrVal>
                                          </p:val>
                                        </p:tav>
                                      </p:tavLst>
                                    </p:anim>
                                    <p:anim calcmode="discrete" valueType="clr">
                                      <p:cBhvr>
                                        <p:cTn id="127" dur="30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128" dur="300"/>
                                        <p:tgtEl>
                                          <p:spTgt spid="3">
                                            <p:txEl>
                                              <p:pRg st="4" end="4"/>
                                            </p:txEl>
                                          </p:spTgt>
                                        </p:tgtEl>
                                        <p:attrNameLst>
                                          <p:attrName>fill.type</p:attrName>
                                        </p:attrNameLst>
                                      </p:cBhvr>
                                      <p:to>
                                        <p:strVal val="solid"/>
                                      </p:to>
                                    </p:set>
                                  </p:childTnLst>
                                  <p:subTnLst>
                                    <p:audio>
                                      <p:cMediaNode>
                                        <p:cTn display="0" masterRel="sameClick">
                                          <p:stCondLst>
                                            <p:cond evt="begin" delay="0">
                                              <p:tn val="124"/>
                                            </p:cond>
                                          </p:stCondLst>
                                          <p:endCondLst>
                                            <p:cond evt="onStopAudio" delay="0">
                                              <p:tgtEl>
                                                <p:sldTgt/>
                                              </p:tgtEl>
                                            </p:cond>
                                          </p:endCondLst>
                                        </p:cTn>
                                        <p:tgtEl>
                                          <p:sndTgt r:embed="rId4" name="wind.wav"/>
                                        </p:tgtEl>
                                      </p:cMediaNode>
                                    </p:audio>
                                  </p:subTnLst>
                                </p:cTn>
                              </p:par>
                            </p:childTnLst>
                          </p:cTn>
                        </p:par>
                      </p:childTnLst>
                    </p:cTn>
                  </p:par>
                  <p:par>
                    <p:cTn id="129" fill="hold">
                      <p:stCondLst>
                        <p:cond delay="indefinite"/>
                      </p:stCondLst>
                      <p:childTnLst>
                        <p:par>
                          <p:cTn id="130" fill="hold">
                            <p:stCondLst>
                              <p:cond delay="0"/>
                            </p:stCondLst>
                            <p:childTnLst>
                              <p:par>
                                <p:cTn id="131" presetID="27" presetClass="entr" presetSubtype="0" fill="hold" grpId="0" nodeType="clickEffect">
                                  <p:stCondLst>
                                    <p:cond delay="0"/>
                                  </p:stCondLst>
                                  <p:iterate type="lt">
                                    <p:tmPct val="50000"/>
                                  </p:iterate>
                                  <p:childTnLst>
                                    <p:set>
                                      <p:cBhvr>
                                        <p:cTn id="132" dur="1" fill="hold">
                                          <p:stCondLst>
                                            <p:cond delay="0"/>
                                          </p:stCondLst>
                                        </p:cTn>
                                        <p:tgtEl>
                                          <p:spTgt spid="11"/>
                                        </p:tgtEl>
                                        <p:attrNameLst>
                                          <p:attrName>style.visibility</p:attrName>
                                        </p:attrNameLst>
                                      </p:cBhvr>
                                      <p:to>
                                        <p:strVal val="visible"/>
                                      </p:to>
                                    </p:set>
                                    <p:anim calcmode="discrete" valueType="clr">
                                      <p:cBhvr override="childStyle">
                                        <p:cTn id="133" dur="400"/>
                                        <p:tgtEl>
                                          <p:spTgt spid="11"/>
                                        </p:tgtEl>
                                        <p:attrNameLst>
                                          <p:attrName>style.color</p:attrName>
                                        </p:attrNameLst>
                                      </p:cBhvr>
                                      <p:tavLst>
                                        <p:tav tm="0">
                                          <p:val>
                                            <p:clrVal>
                                              <a:schemeClr val="tx1"/>
                                            </p:clrVal>
                                          </p:val>
                                        </p:tav>
                                        <p:tav tm="50000">
                                          <p:val>
                                            <p:clrVal>
                                              <a:schemeClr val="hlink"/>
                                            </p:clrVal>
                                          </p:val>
                                        </p:tav>
                                      </p:tavLst>
                                    </p:anim>
                                    <p:anim calcmode="discrete" valueType="clr">
                                      <p:cBhvr>
                                        <p:cTn id="134" dur="400"/>
                                        <p:tgtEl>
                                          <p:spTgt spid="11"/>
                                        </p:tgtEl>
                                        <p:attrNameLst>
                                          <p:attrName>fillcolor</p:attrName>
                                        </p:attrNameLst>
                                      </p:cBhvr>
                                      <p:tavLst>
                                        <p:tav tm="0">
                                          <p:val>
                                            <p:clrVal>
                                              <a:schemeClr val="accent2"/>
                                            </p:clrVal>
                                          </p:val>
                                        </p:tav>
                                        <p:tav tm="50000">
                                          <p:val>
                                            <p:clrVal>
                                              <a:schemeClr val="hlink"/>
                                            </p:clrVal>
                                          </p:val>
                                        </p:tav>
                                      </p:tavLst>
                                    </p:anim>
                                    <p:set>
                                      <p:cBhvr>
                                        <p:cTn id="135" dur="400"/>
                                        <p:tgtEl>
                                          <p:spTgt spid="11"/>
                                        </p:tgtEl>
                                        <p:attrNameLst>
                                          <p:attrName>fill.type</p:attrName>
                                        </p:attrNameLst>
                                      </p:cBhvr>
                                      <p:to>
                                        <p:strVal val="solid"/>
                                      </p:to>
                                    </p:set>
                                  </p:childTnLst>
                                  <p:subTnLst>
                                    <p:audio>
                                      <p:cMediaNode>
                                        <p:cTn display="0" masterRel="sameClick">
                                          <p:stCondLst>
                                            <p:cond evt="begin" delay="0">
                                              <p:tn val="131"/>
                                            </p:cond>
                                          </p:stCondLst>
                                          <p:endCondLst>
                                            <p:cond evt="onStopAudio" delay="0">
                                              <p:tgtEl>
                                                <p:sldTgt/>
                                              </p:tgtEl>
                                            </p:cond>
                                          </p:endCondLst>
                                        </p:cTn>
                                        <p:tgtEl>
                                          <p:sndTgt r:embed="rId4" name="wind.wav"/>
                                        </p:tgtEl>
                                      </p:cMediaNode>
                                    </p:audio>
                                  </p:subTnLst>
                                </p:cTn>
                              </p:par>
                            </p:childTnLst>
                          </p:cTn>
                        </p:par>
                      </p:childTnLst>
                    </p:cTn>
                  </p:par>
                  <p:par>
                    <p:cTn id="136" fill="hold">
                      <p:stCondLst>
                        <p:cond delay="indefinite"/>
                      </p:stCondLst>
                      <p:childTnLst>
                        <p:par>
                          <p:cTn id="137" fill="hold">
                            <p:stCondLst>
                              <p:cond delay="0"/>
                            </p:stCondLst>
                            <p:childTnLst>
                              <p:par>
                                <p:cTn id="138" presetID="27" presetClass="entr" presetSubtype="0" fill="hold" grpId="0" nodeType="clickEffect">
                                  <p:stCondLst>
                                    <p:cond delay="0"/>
                                  </p:stCondLst>
                                  <p:iterate type="lt">
                                    <p:tmPct val="50000"/>
                                  </p:iterate>
                                  <p:childTnLst>
                                    <p:set>
                                      <p:cBhvr>
                                        <p:cTn id="139" dur="1" fill="hold">
                                          <p:stCondLst>
                                            <p:cond delay="0"/>
                                          </p:stCondLst>
                                        </p:cTn>
                                        <p:tgtEl>
                                          <p:spTgt spid="12"/>
                                        </p:tgtEl>
                                        <p:attrNameLst>
                                          <p:attrName>style.visibility</p:attrName>
                                        </p:attrNameLst>
                                      </p:cBhvr>
                                      <p:to>
                                        <p:strVal val="visible"/>
                                      </p:to>
                                    </p:set>
                                    <p:anim calcmode="discrete" valueType="clr">
                                      <p:cBhvr override="childStyle">
                                        <p:cTn id="140" dur="400"/>
                                        <p:tgtEl>
                                          <p:spTgt spid="12"/>
                                        </p:tgtEl>
                                        <p:attrNameLst>
                                          <p:attrName>style.color</p:attrName>
                                        </p:attrNameLst>
                                      </p:cBhvr>
                                      <p:tavLst>
                                        <p:tav tm="0">
                                          <p:val>
                                            <p:clrVal>
                                              <a:schemeClr val="tx1"/>
                                            </p:clrVal>
                                          </p:val>
                                        </p:tav>
                                        <p:tav tm="50000">
                                          <p:val>
                                            <p:clrVal>
                                              <a:schemeClr val="hlink"/>
                                            </p:clrVal>
                                          </p:val>
                                        </p:tav>
                                      </p:tavLst>
                                    </p:anim>
                                    <p:anim calcmode="discrete" valueType="clr">
                                      <p:cBhvr>
                                        <p:cTn id="141" dur="400"/>
                                        <p:tgtEl>
                                          <p:spTgt spid="12"/>
                                        </p:tgtEl>
                                        <p:attrNameLst>
                                          <p:attrName>fillcolor</p:attrName>
                                        </p:attrNameLst>
                                      </p:cBhvr>
                                      <p:tavLst>
                                        <p:tav tm="0">
                                          <p:val>
                                            <p:clrVal>
                                              <a:schemeClr val="accent2"/>
                                            </p:clrVal>
                                          </p:val>
                                        </p:tav>
                                        <p:tav tm="50000">
                                          <p:val>
                                            <p:clrVal>
                                              <a:schemeClr val="hlink"/>
                                            </p:clrVal>
                                          </p:val>
                                        </p:tav>
                                      </p:tavLst>
                                    </p:anim>
                                    <p:set>
                                      <p:cBhvr>
                                        <p:cTn id="142" dur="400"/>
                                        <p:tgtEl>
                                          <p:spTgt spid="12"/>
                                        </p:tgtEl>
                                        <p:attrNameLst>
                                          <p:attrName>fill.type</p:attrName>
                                        </p:attrNameLst>
                                      </p:cBhvr>
                                      <p:to>
                                        <p:strVal val="solid"/>
                                      </p:to>
                                    </p:set>
                                  </p:childTnLst>
                                  <p:subTnLst>
                                    <p:audio>
                                      <p:cMediaNode>
                                        <p:cTn display="0" masterRel="sameClick">
                                          <p:stCondLst>
                                            <p:cond evt="begin" delay="0">
                                              <p:tn val="138"/>
                                            </p:cond>
                                          </p:stCondLst>
                                          <p:endCondLst>
                                            <p:cond evt="onStopAudio" delay="0">
                                              <p:tgtEl>
                                                <p:sldTgt/>
                                              </p:tgtEl>
                                            </p:cond>
                                          </p:endCondLst>
                                        </p:cTn>
                                        <p:tgtEl>
                                          <p:sndTgt r:embed="rId6" name="chimes.wav"/>
                                        </p:tgtEl>
                                      </p:cMediaNode>
                                    </p:audio>
                                  </p:subTnLst>
                                </p:cTn>
                              </p:par>
                            </p:childTnLst>
                          </p:cTn>
                        </p:par>
                      </p:childTnLst>
                    </p:cTn>
                  </p:par>
                  <p:par>
                    <p:cTn id="143" fill="hold">
                      <p:stCondLst>
                        <p:cond delay="indefinite"/>
                      </p:stCondLst>
                      <p:childTnLst>
                        <p:par>
                          <p:cTn id="144" fill="hold">
                            <p:stCondLst>
                              <p:cond delay="0"/>
                            </p:stCondLst>
                            <p:childTnLst>
                              <p:par>
                                <p:cTn id="145" presetID="6" presetClass="emph" presetSubtype="0" fill="hold" grpId="1" nodeType="clickEffect">
                                  <p:stCondLst>
                                    <p:cond delay="0"/>
                                  </p:stCondLst>
                                  <p:iterate type="lt">
                                    <p:tmPct val="0"/>
                                  </p:iterate>
                                  <p:childTnLst>
                                    <p:animScale>
                                      <p:cBhvr>
                                        <p:cTn id="146" dur="2000" fill="hold"/>
                                        <p:tgtEl>
                                          <p:spTgt spid="11"/>
                                        </p:tgtEl>
                                      </p:cBhvr>
                                      <p:by x="100000" y="150000"/>
                                    </p:animScale>
                                  </p:childTnLst>
                                  <p:subTnLst>
                                    <p:audio>
                                      <p:cMediaNode>
                                        <p:cTn display="0" masterRel="sameClick">
                                          <p:stCondLst>
                                            <p:cond evt="begin" delay="0">
                                              <p:tn val="145"/>
                                            </p:cond>
                                          </p:stCondLst>
                                          <p:endCondLst>
                                            <p:cond evt="onStopAudio" delay="0">
                                              <p:tgtEl>
                                                <p:sldTgt/>
                                              </p:tgtEl>
                                            </p:cond>
                                          </p:endCondLst>
                                        </p:cTn>
                                        <p:tgtEl>
                                          <p:sndTgt r:embed="rId5" name="applause.wav"/>
                                        </p:tgtEl>
                                      </p:cMediaNode>
                                    </p:audio>
                                  </p:subTnLst>
                                </p:cTn>
                              </p:par>
                            </p:childTnLst>
                          </p:cTn>
                        </p:par>
                        <p:par>
                          <p:cTn id="147" fill="hold">
                            <p:stCondLst>
                              <p:cond delay="2000"/>
                            </p:stCondLst>
                            <p:childTnLst>
                              <p:par>
                                <p:cTn id="148" presetID="6" presetClass="emph" presetSubtype="0" fill="hold" grpId="1" nodeType="afterEffect">
                                  <p:stCondLst>
                                    <p:cond delay="0"/>
                                  </p:stCondLst>
                                  <p:iterate type="lt">
                                    <p:tmPct val="0"/>
                                  </p:iterate>
                                  <p:childTnLst>
                                    <p:animScale>
                                      <p:cBhvr>
                                        <p:cTn id="149" dur="2000" fill="hold"/>
                                        <p:tgtEl>
                                          <p:spTgt spid="12"/>
                                        </p:tgtEl>
                                      </p:cBhvr>
                                      <p:by x="100000" y="150000"/>
                                    </p:animScale>
                                  </p:childTnLst>
                                  <p:subTnLst>
                                    <p:audio>
                                      <p:cMediaNode>
                                        <p:cTn display="0" masterRel="sameClick">
                                          <p:stCondLst>
                                            <p:cond evt="begin" delay="0">
                                              <p:tn val="148"/>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uiExpand="1" build="p" animBg="1"/>
      <p:bldP spid="3" grpId="0" uiExpand="1" build="p" animBg="1"/>
      <p:bldP spid="10" grpId="0" animBg="1"/>
      <p:bldP spid="11" grpId="0" animBg="1"/>
      <p:bldP spid="11" grpId="1" animBg="1"/>
      <p:bldP spid="12" grpId="0" animBg="1"/>
      <p:bldP spid="12" grpId="1" animBg="1"/>
      <p:bldP spid="31" grpId="0" animBg="1"/>
      <p:bldP spid="35" grpId="0" animBg="1"/>
      <p:bldP spid="35" grpId="1" animBg="1"/>
      <p:bldP spid="36" grpId="0" animBg="1"/>
      <p:bldP spid="36"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835696" y="0"/>
            <a:ext cx="5715000" cy="563563"/>
          </a:xfrm>
        </p:spPr>
        <p:txBody>
          <a:bodyPr>
            <a:normAutofit fontScale="90000"/>
          </a:bodyPr>
          <a:lstStyle/>
          <a:p>
            <a:pPr algn="ctr" eaLnBrk="1" hangingPunct="1"/>
            <a:r>
              <a:rPr lang="ru-RU" sz="3600" dirty="0" smtClean="0">
                <a:solidFill>
                  <a:srgbClr val="339933"/>
                </a:solidFill>
                <a:latin typeface="Times New Roman" pitchFamily="18" charset="0"/>
                <a:cs typeface="Times New Roman" pitchFamily="18" charset="0"/>
              </a:rPr>
              <a:t>Домашнее задание.</a:t>
            </a:r>
          </a:p>
        </p:txBody>
      </p:sp>
      <p:sp>
        <p:nvSpPr>
          <p:cNvPr id="29699" name="Rectangle 3"/>
          <p:cNvSpPr>
            <a:spLocks noGrp="1" noChangeArrowheads="1"/>
          </p:cNvSpPr>
          <p:nvPr>
            <p:ph type="body" idx="4294967295"/>
          </p:nvPr>
        </p:nvSpPr>
        <p:spPr>
          <a:xfrm>
            <a:off x="357158" y="357166"/>
            <a:ext cx="6715172" cy="3643338"/>
          </a:xfrm>
          <a:gradFill rotWithShape="0">
            <a:gsLst>
              <a:gs pos="0">
                <a:srgbClr val="92D050"/>
              </a:gs>
              <a:gs pos="100000">
                <a:srgbClr val="66CCFF">
                  <a:alpha val="50000"/>
                </a:srgbClr>
              </a:gs>
            </a:gsLst>
            <a:path path="rect">
              <a:fillToRect l="50000" t="50000" r="50000" b="50000"/>
            </a:path>
          </a:gradFill>
        </p:spPr>
        <p:txBody>
          <a:bodyPr/>
          <a:lstStyle/>
          <a:p>
            <a:pPr marL="0" indent="0" eaLnBrk="1" hangingPunct="1">
              <a:lnSpc>
                <a:spcPts val="4000"/>
              </a:lnSpc>
              <a:spcBef>
                <a:spcPts val="600"/>
              </a:spcBef>
              <a:buFont typeface="Wingdings" pitchFamily="2" charset="2"/>
              <a:buNone/>
            </a:pPr>
            <a:r>
              <a:rPr lang="ru-RU" sz="4000" b="1" dirty="0" smtClean="0">
                <a:solidFill>
                  <a:srgbClr val="0033CC"/>
                </a:solidFill>
                <a:latin typeface="Times New Roman" pitchFamily="18" charset="0"/>
                <a:cs typeface="Times New Roman" pitchFamily="18" charset="0"/>
              </a:rPr>
              <a:t>К теме </a:t>
            </a:r>
            <a:r>
              <a:rPr lang="ru-RU" sz="4000" b="1" dirty="0" smtClean="0">
                <a:solidFill>
                  <a:srgbClr val="FF0000"/>
                </a:solidFill>
                <a:latin typeface="Times New Roman" pitchFamily="18" charset="0"/>
                <a:cs typeface="Times New Roman" pitchFamily="18" charset="0"/>
              </a:rPr>
              <a:t>№21</a:t>
            </a:r>
          </a:p>
          <a:p>
            <a:pPr algn="ctr">
              <a:lnSpc>
                <a:spcPts val="4000"/>
              </a:lnSpc>
              <a:spcBef>
                <a:spcPts val="600"/>
              </a:spcBef>
            </a:pPr>
            <a:r>
              <a:rPr lang="ru-RU" sz="4800" b="1" dirty="0" smtClean="0">
                <a:latin typeface="Times New Roman" pitchFamily="18" charset="0"/>
                <a:cs typeface="Times New Roman" pitchFamily="18" charset="0"/>
              </a:rPr>
              <a:t>§§ </a:t>
            </a:r>
            <a:r>
              <a:rPr lang="ru-RU" sz="4800" b="1" dirty="0" smtClean="0">
                <a:solidFill>
                  <a:srgbClr val="FF0000"/>
                </a:solidFill>
                <a:latin typeface="Times New Roman" pitchFamily="18" charset="0"/>
                <a:cs typeface="Times New Roman" pitchFamily="18" charset="0"/>
              </a:rPr>
              <a:t>70</a:t>
            </a:r>
            <a:r>
              <a:rPr lang="ru-RU" sz="4800" b="1" dirty="0" smtClean="0">
                <a:latin typeface="Times New Roman" pitchFamily="18" charset="0"/>
                <a:cs typeface="Times New Roman" pitchFamily="18" charset="0"/>
              </a:rPr>
              <a:t>,</a:t>
            </a:r>
            <a:r>
              <a:rPr lang="ru-RU" sz="4800" b="1" dirty="0" smtClean="0">
                <a:solidFill>
                  <a:srgbClr val="FF0000"/>
                </a:solidFill>
                <a:latin typeface="Times New Roman" pitchFamily="18" charset="0"/>
                <a:cs typeface="Times New Roman" pitchFamily="18" charset="0"/>
              </a:rPr>
              <a:t>71</a:t>
            </a:r>
            <a:r>
              <a:rPr lang="ru-RU" sz="4800" b="1" dirty="0" smtClean="0">
                <a:solidFill>
                  <a:schemeClr val="tx1"/>
                </a:solidFill>
                <a:latin typeface="Times New Roman" pitchFamily="18" charset="0"/>
                <a:cs typeface="Times New Roman" pitchFamily="18" charset="0"/>
              </a:rPr>
              <a:t>,</a:t>
            </a:r>
            <a:r>
              <a:rPr lang="ru-RU" sz="4800" b="1" dirty="0" smtClean="0">
                <a:solidFill>
                  <a:srgbClr val="FF0000"/>
                </a:solidFill>
                <a:latin typeface="Times New Roman" pitchFamily="18" charset="0"/>
                <a:cs typeface="Times New Roman" pitchFamily="18" charset="0"/>
              </a:rPr>
              <a:t>72</a:t>
            </a:r>
          </a:p>
        </p:txBody>
      </p:sp>
      <p:pic>
        <p:nvPicPr>
          <p:cNvPr id="21508" name="Picture 7"/>
          <p:cNvPicPr>
            <a:picLocks noChangeAspect="1" noChangeArrowheads="1"/>
          </p:cNvPicPr>
          <p:nvPr/>
        </p:nvPicPr>
        <p:blipFill>
          <a:blip r:embed="rId7" cstate="print"/>
          <a:srcRect/>
          <a:stretch>
            <a:fillRect/>
          </a:stretch>
        </p:blipFill>
        <p:spPr bwMode="auto">
          <a:xfrm>
            <a:off x="7459662" y="-214338"/>
            <a:ext cx="1684338" cy="2300287"/>
          </a:xfrm>
          <a:prstGeom prst="rect">
            <a:avLst/>
          </a:prstGeom>
          <a:noFill/>
          <a:ln w="9525">
            <a:noFill/>
            <a:miter lim="800000"/>
            <a:headEnd/>
            <a:tailEnd/>
          </a:ln>
        </p:spPr>
      </p:pic>
      <p:pic>
        <p:nvPicPr>
          <p:cNvPr id="26630" name="Picture 15" descr="boy_6"/>
          <p:cNvPicPr>
            <a:picLocks noChangeAspect="1" noChangeArrowheads="1"/>
          </p:cNvPicPr>
          <p:nvPr/>
        </p:nvPicPr>
        <p:blipFill>
          <a:blip r:embed="rId8" cstate="print"/>
          <a:srcRect/>
          <a:stretch>
            <a:fillRect/>
          </a:stretch>
        </p:blipFill>
        <p:spPr bwMode="auto">
          <a:xfrm>
            <a:off x="214313" y="3609975"/>
            <a:ext cx="1500187" cy="3248025"/>
          </a:xfrm>
          <a:prstGeom prst="rect">
            <a:avLst/>
          </a:prstGeom>
          <a:noFill/>
          <a:ln w="9525">
            <a:noFill/>
            <a:miter lim="800000"/>
            <a:headEnd/>
            <a:tailEnd/>
          </a:ln>
        </p:spPr>
      </p:pic>
      <p:pic>
        <p:nvPicPr>
          <p:cNvPr id="11" name="Picture 4" descr="boy_144"/>
          <p:cNvPicPr>
            <a:picLocks noChangeAspect="1" noChangeArrowheads="1"/>
          </p:cNvPicPr>
          <p:nvPr/>
        </p:nvPicPr>
        <p:blipFill>
          <a:blip r:embed="rId9" cstate="print"/>
          <a:srcRect/>
          <a:stretch>
            <a:fillRect/>
          </a:stretch>
        </p:blipFill>
        <p:spPr bwMode="auto">
          <a:xfrm>
            <a:off x="1754188" y="3629025"/>
            <a:ext cx="1457325" cy="3157538"/>
          </a:xfrm>
          <a:prstGeom prst="rect">
            <a:avLst/>
          </a:prstGeom>
          <a:noFill/>
          <a:ln w="9525">
            <a:noFill/>
            <a:miter lim="800000"/>
            <a:headEnd/>
            <a:tailEnd/>
          </a:ln>
        </p:spPr>
      </p:pic>
      <p:pic>
        <p:nvPicPr>
          <p:cNvPr id="7" name="Picture 6" descr="boy_152"/>
          <p:cNvPicPr>
            <a:picLocks noChangeAspect="1" noChangeArrowheads="1"/>
          </p:cNvPicPr>
          <p:nvPr/>
        </p:nvPicPr>
        <p:blipFill>
          <a:blip r:embed="rId10" cstate="print"/>
          <a:srcRect/>
          <a:stretch>
            <a:fillRect/>
          </a:stretch>
        </p:blipFill>
        <p:spPr bwMode="auto">
          <a:xfrm>
            <a:off x="3241675" y="3643313"/>
            <a:ext cx="1314450" cy="3214687"/>
          </a:xfrm>
          <a:prstGeom prst="rect">
            <a:avLst/>
          </a:prstGeom>
          <a:noFill/>
          <a:ln w="9525">
            <a:noFill/>
            <a:miter lim="800000"/>
            <a:headEnd/>
            <a:tailEnd/>
          </a:ln>
        </p:spPr>
      </p:pic>
      <p:pic>
        <p:nvPicPr>
          <p:cNvPr id="10" name="Picture 5" descr="boy_151"/>
          <p:cNvPicPr>
            <a:picLocks noChangeAspect="1" noChangeArrowheads="1"/>
          </p:cNvPicPr>
          <p:nvPr/>
        </p:nvPicPr>
        <p:blipFill>
          <a:blip r:embed="rId11" cstate="print"/>
          <a:srcRect/>
          <a:stretch>
            <a:fillRect/>
          </a:stretch>
        </p:blipFill>
        <p:spPr bwMode="auto">
          <a:xfrm>
            <a:off x="4483100" y="3643313"/>
            <a:ext cx="1484313" cy="3214687"/>
          </a:xfrm>
          <a:prstGeom prst="rect">
            <a:avLst/>
          </a:prstGeom>
          <a:noFill/>
          <a:ln w="9525">
            <a:noFill/>
            <a:miter lim="800000"/>
            <a:headEnd/>
            <a:tailEnd/>
          </a:ln>
        </p:spPr>
      </p:pic>
      <p:pic>
        <p:nvPicPr>
          <p:cNvPr id="9" name="Picture 15" descr="boy_6"/>
          <p:cNvPicPr>
            <a:picLocks noChangeAspect="1" noChangeArrowheads="1"/>
          </p:cNvPicPr>
          <p:nvPr/>
        </p:nvPicPr>
        <p:blipFill>
          <a:blip r:embed="rId8" cstate="print"/>
          <a:srcRect/>
          <a:stretch>
            <a:fillRect/>
          </a:stretch>
        </p:blipFill>
        <p:spPr bwMode="auto">
          <a:xfrm>
            <a:off x="6150888" y="3643313"/>
            <a:ext cx="1484313" cy="3214687"/>
          </a:xfrm>
          <a:prstGeom prst="rect">
            <a:avLst/>
          </a:prstGeom>
          <a:noFill/>
          <a:ln w="9525">
            <a:noFill/>
            <a:miter lim="800000"/>
            <a:headEnd/>
            <a:tailEnd/>
          </a:ln>
        </p:spPr>
      </p:pic>
      <p:pic>
        <p:nvPicPr>
          <p:cNvPr id="8" name="Picture 12" descr="boy_149"/>
          <p:cNvPicPr>
            <a:picLocks noChangeAspect="1" noChangeArrowheads="1"/>
          </p:cNvPicPr>
          <p:nvPr/>
        </p:nvPicPr>
        <p:blipFill>
          <a:blip r:embed="rId12" cstate="print"/>
          <a:srcRect/>
          <a:stretch>
            <a:fillRect/>
          </a:stretch>
        </p:blipFill>
        <p:spPr bwMode="auto">
          <a:xfrm>
            <a:off x="7000892" y="2216509"/>
            <a:ext cx="2143108" cy="464149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9699">
                                            <p:bg/>
                                          </p:spTgt>
                                        </p:tgtEl>
                                        <p:attrNameLst>
                                          <p:attrName>style.visibility</p:attrName>
                                        </p:attrNameLst>
                                      </p:cBhvr>
                                      <p:to>
                                        <p:strVal val="visible"/>
                                      </p:to>
                                    </p:set>
                                    <p:anim calcmode="lin" valueType="num">
                                      <p:cBhvr>
                                        <p:cTn id="7" dur="1000" fill="hold"/>
                                        <p:tgtEl>
                                          <p:spTgt spid="29699">
                                            <p:bg/>
                                          </p:spTgt>
                                        </p:tgtEl>
                                        <p:attrNameLst>
                                          <p:attrName>ppt_w</p:attrName>
                                        </p:attrNameLst>
                                      </p:cBhvr>
                                      <p:tavLst>
                                        <p:tav tm="0">
                                          <p:val>
                                            <p:fltVal val="0"/>
                                          </p:val>
                                        </p:tav>
                                        <p:tav tm="100000">
                                          <p:val>
                                            <p:strVal val="#ppt_w"/>
                                          </p:val>
                                        </p:tav>
                                      </p:tavLst>
                                    </p:anim>
                                    <p:anim calcmode="lin" valueType="num">
                                      <p:cBhvr>
                                        <p:cTn id="8" dur="1000" fill="hold"/>
                                        <p:tgtEl>
                                          <p:spTgt spid="29699">
                                            <p:bg/>
                                          </p:spTgt>
                                        </p:tgtEl>
                                        <p:attrNameLst>
                                          <p:attrName>ppt_h</p:attrName>
                                        </p:attrNameLst>
                                      </p:cBhvr>
                                      <p:tavLst>
                                        <p:tav tm="0">
                                          <p:val>
                                            <p:fltVal val="0"/>
                                          </p:val>
                                        </p:tav>
                                        <p:tav tm="100000">
                                          <p:val>
                                            <p:strVal val="#ppt_h"/>
                                          </p:val>
                                        </p:tav>
                                      </p:tavLst>
                                    </p:anim>
                                    <p:animEffect transition="in" filter="fade">
                                      <p:cBhvr>
                                        <p:cTn id="9" dur="1000"/>
                                        <p:tgtEl>
                                          <p:spTgt spid="29699">
                                            <p:bg/>
                                          </p:spTgt>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9699">
                                            <p:txEl>
                                              <p:pRg st="0" end="0"/>
                                            </p:txEl>
                                          </p:spTgt>
                                        </p:tgtEl>
                                        <p:attrNameLst>
                                          <p:attrName>style.visibility</p:attrName>
                                        </p:attrNameLst>
                                      </p:cBhvr>
                                      <p:to>
                                        <p:strVal val="visible"/>
                                      </p:to>
                                    </p:set>
                                    <p:anim calcmode="lin" valueType="num">
                                      <p:cBhvr>
                                        <p:cTn id="13" dur="1000" fill="hold"/>
                                        <p:tgtEl>
                                          <p:spTgt spid="29699">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29699">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29699">
                                            <p:txEl>
                                              <p:pRg st="0" end="0"/>
                                            </p:txEl>
                                          </p:spTgt>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29699">
                                            <p:txEl>
                                              <p:pRg st="1" end="1"/>
                                            </p:txEl>
                                          </p:spTgt>
                                        </p:tgtEl>
                                        <p:attrNameLst>
                                          <p:attrName>style.visibility</p:attrName>
                                        </p:attrNameLst>
                                      </p:cBhvr>
                                      <p:to>
                                        <p:strVal val="visible"/>
                                      </p:to>
                                    </p:set>
                                    <p:anim calcmode="lin" valueType="num">
                                      <p:cBhvr>
                                        <p:cTn id="19" dur="1000" fill="hold"/>
                                        <p:tgtEl>
                                          <p:spTgt spid="29699">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29699">
                                            <p:txEl>
                                              <p:pRg st="1" end="1"/>
                                            </p:txEl>
                                          </p:spTgt>
                                        </p:tgtEl>
                                        <p:attrNameLst>
                                          <p:attrName>ppt_h</p:attrName>
                                        </p:attrNameLst>
                                      </p:cBhvr>
                                      <p:tavLst>
                                        <p:tav tm="0">
                                          <p:val>
                                            <p:fltVal val="0"/>
                                          </p:val>
                                        </p:tav>
                                        <p:tav tm="100000">
                                          <p:val>
                                            <p:strVal val="#ppt_h"/>
                                          </p:val>
                                        </p:tav>
                                      </p:tavLst>
                                    </p:anim>
                                    <p:animEffect transition="in" filter="fade">
                                      <p:cBhvr>
                                        <p:cTn id="21" dur="1000"/>
                                        <p:tgtEl>
                                          <p:spTgt spid="29699">
                                            <p:txEl>
                                              <p:pRg st="1" end="1"/>
                                            </p:txEl>
                                          </p:spTgt>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26630"/>
                                        </p:tgtEl>
                                        <p:attrNameLst>
                                          <p:attrName>style.visibility</p:attrName>
                                        </p:attrNameLst>
                                      </p:cBhvr>
                                      <p:to>
                                        <p:strVal val="visible"/>
                                      </p:to>
                                    </p:set>
                                    <p:anim calcmode="lin" valueType="num">
                                      <p:cBhvr additive="base">
                                        <p:cTn id="25" dur="500" fill="hold"/>
                                        <p:tgtEl>
                                          <p:spTgt spid="26630"/>
                                        </p:tgtEl>
                                        <p:attrNameLst>
                                          <p:attrName>ppt_x</p:attrName>
                                        </p:attrNameLst>
                                      </p:cBhvr>
                                      <p:tavLst>
                                        <p:tav tm="0">
                                          <p:val>
                                            <p:strVal val="0-#ppt_w/2"/>
                                          </p:val>
                                        </p:tav>
                                        <p:tav tm="100000">
                                          <p:val>
                                            <p:strVal val="#ppt_x"/>
                                          </p:val>
                                        </p:tav>
                                      </p:tavLst>
                                    </p:anim>
                                    <p:anim calcmode="lin" valueType="num">
                                      <p:cBhvr additive="base">
                                        <p:cTn id="26" dur="500" fill="hold"/>
                                        <p:tgtEl>
                                          <p:spTgt spid="2663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par>
                          <p:cTn id="27" fill="hold">
                            <p:stCondLst>
                              <p:cond delay="3500"/>
                            </p:stCondLst>
                            <p:childTnLst>
                              <p:par>
                                <p:cTn id="28" presetID="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par>
                          <p:cTn id="32" fill="hold">
                            <p:stCondLst>
                              <p:cond delay="4000"/>
                            </p:stCondLst>
                            <p:childTnLst>
                              <p:par>
                                <p:cTn id="33" presetID="2" presetClass="entr" presetSubtype="8"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1000" fill="hold"/>
                                        <p:tgtEl>
                                          <p:spTgt spid="7"/>
                                        </p:tgtEl>
                                        <p:attrNameLst>
                                          <p:attrName>ppt_x</p:attrName>
                                        </p:attrNameLst>
                                      </p:cBhvr>
                                      <p:tavLst>
                                        <p:tav tm="0">
                                          <p:val>
                                            <p:strVal val="0-#ppt_w/2"/>
                                          </p:val>
                                        </p:tav>
                                        <p:tav tm="100000">
                                          <p:val>
                                            <p:strVal val="#ppt_x"/>
                                          </p:val>
                                        </p:tav>
                                      </p:tavLst>
                                    </p:anim>
                                    <p:anim calcmode="lin" valueType="num">
                                      <p:cBhvr additive="base">
                                        <p:cTn id="36" dur="10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hammer.wav"/>
                                        </p:tgtEl>
                                      </p:cMediaNode>
                                    </p:audio>
                                  </p:subTnLst>
                                </p:cTn>
                              </p:par>
                            </p:childTnLst>
                          </p:cTn>
                        </p:par>
                        <p:par>
                          <p:cTn id="37" fill="hold">
                            <p:stCondLst>
                              <p:cond delay="5000"/>
                            </p:stCondLst>
                            <p:childTnLst>
                              <p:par>
                                <p:cTn id="38" presetID="2" presetClass="entr" presetSubtype="9"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0-#ppt_w/2"/>
                                          </p:val>
                                        </p:tav>
                                        <p:tav tm="100000">
                                          <p:val>
                                            <p:strVal val="#ppt_x"/>
                                          </p:val>
                                        </p:tav>
                                      </p:tavLst>
                                    </p:anim>
                                    <p:anim calcmode="lin" valueType="num">
                                      <p:cBhvr additive="base">
                                        <p:cTn id="41" dur="1000" fill="hold"/>
                                        <p:tgtEl>
                                          <p:spTgt spid="1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wind.wav"/>
                                        </p:tgtEl>
                                      </p:cMediaNode>
                                    </p:audio>
                                  </p:subTnLst>
                                </p:cTn>
                              </p:par>
                            </p:childTnLst>
                          </p:cTn>
                        </p:par>
                        <p:par>
                          <p:cTn id="42" fill="hold">
                            <p:stCondLst>
                              <p:cond delay="6000"/>
                            </p:stCondLst>
                            <p:childTnLst>
                              <p:par>
                                <p:cTn id="43" presetID="2" presetClass="entr" presetSubtype="2"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1+#ppt_w/2"/>
                                          </p:val>
                                        </p:tav>
                                        <p:tav tm="100000">
                                          <p:val>
                                            <p:strVal val="#ppt_x"/>
                                          </p:val>
                                        </p:tav>
                                      </p:tavLst>
                                    </p:anim>
                                    <p:anim calcmode="lin" valueType="num">
                                      <p:cBhvr additive="base">
                                        <p:cTn id="46"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5" name="drumroll.wav"/>
                                        </p:tgtEl>
                                      </p:cMediaNode>
                                    </p:audio>
                                  </p:subTnLst>
                                </p:cTn>
                              </p:par>
                            </p:childTnLst>
                          </p:cTn>
                        </p:par>
                        <p:par>
                          <p:cTn id="47" fill="hold">
                            <p:stCondLst>
                              <p:cond delay="6500"/>
                            </p:stCondLst>
                            <p:childTnLst>
                              <p:par>
                                <p:cTn id="48" presetID="2" presetClass="entr" presetSubtype="1"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1000" fill="hold"/>
                                        <p:tgtEl>
                                          <p:spTgt spid="8"/>
                                        </p:tgtEl>
                                        <p:attrNameLst>
                                          <p:attrName>ppt_x</p:attrName>
                                        </p:attrNameLst>
                                      </p:cBhvr>
                                      <p:tavLst>
                                        <p:tav tm="0">
                                          <p:val>
                                            <p:strVal val="#ppt_x"/>
                                          </p:val>
                                        </p:tav>
                                        <p:tav tm="100000">
                                          <p:val>
                                            <p:strVal val="#ppt_x"/>
                                          </p:val>
                                        </p:tav>
                                      </p:tavLst>
                                    </p:anim>
                                    <p:anim calcmode="lin" valueType="num">
                                      <p:cBhvr additive="base">
                                        <p:cTn id="51" dur="1000" fill="hold"/>
                                        <p:tgtEl>
                                          <p:spTgt spid="8"/>
                                        </p:tgtEl>
                                        <p:attrNameLst>
                                          <p:attrName>ppt_y</p:attrName>
                                        </p:attrNameLst>
                                      </p:cBhvr>
                                      <p:tavLst>
                                        <p:tav tm="0">
                                          <p:val>
                                            <p:strVal val="0-#ppt_h/2"/>
                                          </p:val>
                                        </p:tav>
                                        <p:tav tm="100000">
                                          <p:val>
                                            <p:strVal val="#ppt_y"/>
                                          </p:val>
                                        </p:tav>
                                      </p:tavLst>
                                    </p:anim>
                                  </p:childTnLst>
                                </p:cTn>
                              </p:par>
                            </p:childTnLst>
                          </p:cTn>
                        </p:par>
                        <p:par>
                          <p:cTn id="52" fill="hold">
                            <p:stCondLst>
                              <p:cond delay="7500"/>
                            </p:stCondLst>
                            <p:childTnLst>
                              <p:par>
                                <p:cTn id="53" presetID="15" presetClass="exit" presetSubtype="0" fill="hold" nodeType="afterEffect">
                                  <p:stCondLst>
                                    <p:cond delay="0"/>
                                  </p:stCondLst>
                                  <p:childTnLst>
                                    <p:anim calcmode="lin" valueType="num">
                                      <p:cBhvr>
                                        <p:cTn id="54" dur="1000"/>
                                        <p:tgtEl>
                                          <p:spTgt spid="26630"/>
                                        </p:tgtEl>
                                        <p:attrNameLst>
                                          <p:attrName>ppt_w</p:attrName>
                                        </p:attrNameLst>
                                      </p:cBhvr>
                                      <p:tavLst>
                                        <p:tav tm="0">
                                          <p:val>
                                            <p:strVal val="ppt_w"/>
                                          </p:val>
                                        </p:tav>
                                        <p:tav tm="100000">
                                          <p:val>
                                            <p:fltVal val="0"/>
                                          </p:val>
                                        </p:tav>
                                      </p:tavLst>
                                    </p:anim>
                                    <p:anim calcmode="lin" valueType="num">
                                      <p:cBhvr>
                                        <p:cTn id="55" dur="1000"/>
                                        <p:tgtEl>
                                          <p:spTgt spid="26630"/>
                                        </p:tgtEl>
                                        <p:attrNameLst>
                                          <p:attrName>ppt_h</p:attrName>
                                        </p:attrNameLst>
                                      </p:cBhvr>
                                      <p:tavLst>
                                        <p:tav tm="0">
                                          <p:val>
                                            <p:strVal val="ppt_h"/>
                                          </p:val>
                                        </p:tav>
                                        <p:tav tm="100000">
                                          <p:val>
                                            <p:fltVal val="0"/>
                                          </p:val>
                                        </p:tav>
                                      </p:tavLst>
                                    </p:anim>
                                    <p:anim calcmode="lin" valueType="num">
                                      <p:cBhvr>
                                        <p:cTn id="56" dur="1000"/>
                                        <p:tgtEl>
                                          <p:spTgt spid="2663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7" dur="1000"/>
                                        <p:tgtEl>
                                          <p:spTgt spid="2663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8" dur="1" fill="hold">
                                          <p:stCondLst>
                                            <p:cond delay="999"/>
                                          </p:stCondLst>
                                        </p:cTn>
                                        <p:tgtEl>
                                          <p:spTgt spid="26630"/>
                                        </p:tgtEl>
                                        <p:attrNameLst>
                                          <p:attrName>style.visibility</p:attrName>
                                        </p:attrNameLst>
                                      </p:cBhvr>
                                      <p:to>
                                        <p:strVal val="hidden"/>
                                      </p:to>
                                    </p:set>
                                  </p:childTnLst>
                                </p:cTn>
                              </p:par>
                            </p:childTnLst>
                          </p:cTn>
                        </p:par>
                        <p:par>
                          <p:cTn id="59" fill="hold">
                            <p:stCondLst>
                              <p:cond delay="8500"/>
                            </p:stCondLst>
                            <p:childTnLst>
                              <p:par>
                                <p:cTn id="60" presetID="35" presetClass="path" presetSubtype="0" accel="50000" decel="50000" fill="hold" nodeType="afterEffect">
                                  <p:stCondLst>
                                    <p:cond delay="0"/>
                                  </p:stCondLst>
                                  <p:childTnLst>
                                    <p:animMotion origin="layout" path="M -2.5E-6 -2.07216E-6 L -0.76875 0.00648 " pathEditMode="relative" rAng="0" ptsTypes="AA">
                                      <p:cBhvr>
                                        <p:cTn id="61" dur="2000" fill="hold"/>
                                        <p:tgtEl>
                                          <p:spTgt spid="8"/>
                                        </p:tgtEl>
                                        <p:attrNameLst>
                                          <p:attrName>ppt_x</p:attrName>
                                          <p:attrName>ppt_y</p:attrName>
                                        </p:attrNameLst>
                                      </p:cBhvr>
                                      <p:rCtr x="-38400" y="300"/>
                                    </p:animMotion>
                                  </p:childTnLst>
                                  <p:subTnLst>
                                    <p:audio>
                                      <p:cMediaNode>
                                        <p:cTn display="0" masterRel="sameClick">
                                          <p:stCondLst>
                                            <p:cond evt="begin" delay="0">
                                              <p:tn val="60"/>
                                            </p:cond>
                                          </p:stCondLst>
                                          <p:endCondLst>
                                            <p:cond evt="onStopAudio" delay="0">
                                              <p:tgtEl>
                                                <p:sldTgt/>
                                              </p:tgtEl>
                                            </p:cond>
                                          </p:endCondLst>
                                        </p:cTn>
                                        <p:tgtEl>
                                          <p:sndTgt r:embed="rId6" name="applause.wav"/>
                                        </p:tgtEl>
                                      </p:cMediaNode>
                                    </p:audio>
                                  </p:subTnLst>
                                </p:cTn>
                              </p:par>
                            </p:childTnLst>
                          </p:cTn>
                        </p:par>
                        <p:par>
                          <p:cTn id="62" fill="hold">
                            <p:stCondLst>
                              <p:cond delay="10500"/>
                            </p:stCondLst>
                            <p:childTnLst>
                              <p:par>
                                <p:cTn id="63" presetID="35" presetClass="exit" presetSubtype="0" fill="hold" nodeType="afterEffect">
                                  <p:stCondLst>
                                    <p:cond delay="0"/>
                                  </p:stCondLst>
                                  <p:childTnLst>
                                    <p:animEffect transition="out" filter="fade">
                                      <p:cBhvr>
                                        <p:cTn id="64" dur="1000"/>
                                        <p:tgtEl>
                                          <p:spTgt spid="11"/>
                                        </p:tgtEl>
                                      </p:cBhvr>
                                    </p:animEffect>
                                    <p:anim calcmode="lin" valueType="num">
                                      <p:cBhvr>
                                        <p:cTn id="65" dur="1000"/>
                                        <p:tgtEl>
                                          <p:spTgt spid="11"/>
                                        </p:tgtEl>
                                        <p:attrNameLst>
                                          <p:attrName>style.rotation</p:attrName>
                                        </p:attrNameLst>
                                      </p:cBhvr>
                                      <p:tavLst>
                                        <p:tav tm="0">
                                          <p:val>
                                            <p:fltVal val="0"/>
                                          </p:val>
                                        </p:tav>
                                        <p:tav tm="100000">
                                          <p:val>
                                            <p:fltVal val="720"/>
                                          </p:val>
                                        </p:tav>
                                      </p:tavLst>
                                    </p:anim>
                                    <p:anim calcmode="lin" valueType="num">
                                      <p:cBhvr>
                                        <p:cTn id="66" dur="1000"/>
                                        <p:tgtEl>
                                          <p:spTgt spid="11"/>
                                        </p:tgtEl>
                                        <p:attrNameLst>
                                          <p:attrName>ppt_h</p:attrName>
                                        </p:attrNameLst>
                                      </p:cBhvr>
                                      <p:tavLst>
                                        <p:tav tm="0">
                                          <p:val>
                                            <p:strVal val="ppt_h"/>
                                          </p:val>
                                        </p:tav>
                                        <p:tav tm="100000">
                                          <p:val>
                                            <p:fltVal val="0"/>
                                          </p:val>
                                        </p:tav>
                                      </p:tavLst>
                                    </p:anim>
                                    <p:anim calcmode="lin" valueType="num">
                                      <p:cBhvr>
                                        <p:cTn id="67" dur="1000"/>
                                        <p:tgtEl>
                                          <p:spTgt spid="11"/>
                                        </p:tgtEl>
                                        <p:attrNameLst>
                                          <p:attrName>ppt_w</p:attrName>
                                        </p:attrNameLst>
                                      </p:cBhvr>
                                      <p:tavLst>
                                        <p:tav tm="0">
                                          <p:val>
                                            <p:strVal val="ppt_w"/>
                                          </p:val>
                                        </p:tav>
                                        <p:tav tm="100000">
                                          <p:val>
                                            <p:fltVal val="0"/>
                                          </p:val>
                                        </p:tav>
                                      </p:tavLst>
                                    </p:anim>
                                    <p:set>
                                      <p:cBhvr>
                                        <p:cTn id="68" dur="1" fill="hold">
                                          <p:stCondLst>
                                            <p:cond delay="999"/>
                                          </p:stCondLst>
                                        </p:cTn>
                                        <p:tgtEl>
                                          <p:spTgt spid="11"/>
                                        </p:tgtEl>
                                        <p:attrNameLst>
                                          <p:attrName>style.visibility</p:attrName>
                                        </p:attrNameLst>
                                      </p:cBhvr>
                                      <p:to>
                                        <p:strVal val="hidden"/>
                                      </p:to>
                                    </p:set>
                                  </p:childTnLst>
                                </p:cTn>
                              </p:par>
                            </p:childTnLst>
                          </p:cTn>
                        </p:par>
                        <p:par>
                          <p:cTn id="69" fill="hold">
                            <p:stCondLst>
                              <p:cond delay="11500"/>
                            </p:stCondLst>
                            <p:childTnLst>
                              <p:par>
                                <p:cTn id="70" presetID="19" presetClass="exit" presetSubtype="10" fill="hold" nodeType="afterEffect">
                                  <p:stCondLst>
                                    <p:cond delay="0"/>
                                  </p:stCondLst>
                                  <p:childTnLst>
                                    <p:anim calcmode="lin" valueType="num">
                                      <p:cBhvr>
                                        <p:cTn id="71" dur="1000"/>
                                        <p:tgtEl>
                                          <p:spTgt spid="7"/>
                                        </p:tgtEl>
                                        <p:attrNameLst>
                                          <p:attrName>ppt_h</p:attrName>
                                        </p:attrNameLst>
                                      </p:cBhvr>
                                      <p:tavLst>
                                        <p:tav tm="0">
                                          <p:val>
                                            <p:strVal val="ppt_h"/>
                                          </p:val>
                                        </p:tav>
                                        <p:tav tm="100000">
                                          <p:val>
                                            <p:strVal val="ppt_h"/>
                                          </p:val>
                                        </p:tav>
                                      </p:tavLst>
                                    </p:anim>
                                    <p:anim calcmode="lin" valueType="num">
                                      <p:cBhvr>
                                        <p:cTn id="72" dur="1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73" dur="1" fill="hold">
                                          <p:stCondLst>
                                            <p:cond delay="999"/>
                                          </p:stCondLst>
                                        </p:cTn>
                                        <p:tgtEl>
                                          <p:spTgt spid="7"/>
                                        </p:tgtEl>
                                        <p:attrNameLst>
                                          <p:attrName>style.visibility</p:attrName>
                                        </p:attrNameLst>
                                      </p:cBhvr>
                                      <p:to>
                                        <p:strVal val="hidden"/>
                                      </p:to>
                                    </p:set>
                                  </p:childTnLst>
                                </p:cTn>
                              </p:par>
                            </p:childTnLst>
                          </p:cTn>
                        </p:par>
                        <p:par>
                          <p:cTn id="74" fill="hold">
                            <p:stCondLst>
                              <p:cond delay="12500"/>
                            </p:stCondLst>
                            <p:childTnLst>
                              <p:par>
                                <p:cTn id="75" presetID="2" presetClass="exit" presetSubtype="9" fill="hold" nodeType="afterEffect">
                                  <p:stCondLst>
                                    <p:cond delay="0"/>
                                  </p:stCondLst>
                                  <p:childTnLst>
                                    <p:anim calcmode="lin" valueType="num">
                                      <p:cBhvr additive="base">
                                        <p:cTn id="76" dur="1000"/>
                                        <p:tgtEl>
                                          <p:spTgt spid="10"/>
                                        </p:tgtEl>
                                        <p:attrNameLst>
                                          <p:attrName>ppt_x</p:attrName>
                                        </p:attrNameLst>
                                      </p:cBhvr>
                                      <p:tavLst>
                                        <p:tav tm="0">
                                          <p:val>
                                            <p:strVal val="ppt_x"/>
                                          </p:val>
                                        </p:tav>
                                        <p:tav tm="100000">
                                          <p:val>
                                            <p:strVal val="0-ppt_w/2"/>
                                          </p:val>
                                        </p:tav>
                                      </p:tavLst>
                                    </p:anim>
                                    <p:anim calcmode="lin" valueType="num">
                                      <p:cBhvr additive="base">
                                        <p:cTn id="77" dur="1000"/>
                                        <p:tgtEl>
                                          <p:spTgt spid="10"/>
                                        </p:tgtEl>
                                        <p:attrNameLst>
                                          <p:attrName>ppt_y</p:attrName>
                                        </p:attrNameLst>
                                      </p:cBhvr>
                                      <p:tavLst>
                                        <p:tav tm="0">
                                          <p:val>
                                            <p:strVal val="ppt_y"/>
                                          </p:val>
                                        </p:tav>
                                        <p:tav tm="100000">
                                          <p:val>
                                            <p:strVal val="0-ppt_h/2"/>
                                          </p:val>
                                        </p:tav>
                                      </p:tavLst>
                                    </p:anim>
                                    <p:set>
                                      <p:cBhvr>
                                        <p:cTn id="78" dur="1" fill="hold">
                                          <p:stCondLst>
                                            <p:cond delay="999"/>
                                          </p:stCondLst>
                                        </p:cTn>
                                        <p:tgtEl>
                                          <p:spTgt spid="10"/>
                                        </p:tgtEl>
                                        <p:attrNameLst>
                                          <p:attrName>style.visibility</p:attrName>
                                        </p:attrNameLst>
                                      </p:cBhvr>
                                      <p:to>
                                        <p:strVal val="hidden"/>
                                      </p:to>
                                    </p:set>
                                  </p:childTnLst>
                                </p:cTn>
                              </p:par>
                            </p:childTnLst>
                          </p:cTn>
                        </p:par>
                        <p:par>
                          <p:cTn id="79" fill="hold">
                            <p:stCondLst>
                              <p:cond delay="13500"/>
                            </p:stCondLst>
                            <p:childTnLst>
                              <p:par>
                                <p:cTn id="80" presetID="39" presetClass="exit" presetSubtype="0" decel="100000" fill="hold" nodeType="afterEffect">
                                  <p:stCondLst>
                                    <p:cond delay="0"/>
                                  </p:stCondLst>
                                  <p:childTnLst>
                                    <p:anim calcmode="lin" valueType="num">
                                      <p:cBhvr>
                                        <p:cTn id="81" dur="1000"/>
                                        <p:tgtEl>
                                          <p:spTgt spid="9"/>
                                        </p:tgtEl>
                                        <p:attrNameLst>
                                          <p:attrName>ppt_h</p:attrName>
                                        </p:attrNameLst>
                                      </p:cBhvr>
                                      <p:tavLst>
                                        <p:tav tm="0">
                                          <p:val>
                                            <p:strVal val="ppt_h"/>
                                          </p:val>
                                        </p:tav>
                                        <p:tav tm="50000">
                                          <p:val>
                                            <p:strVal val="ppt_h/20"/>
                                          </p:val>
                                        </p:tav>
                                        <p:tav tm="100000">
                                          <p:val>
                                            <p:strVal val="ppt_h/20"/>
                                          </p:val>
                                        </p:tav>
                                      </p:tavLst>
                                    </p:anim>
                                    <p:anim calcmode="lin" valueType="num">
                                      <p:cBhvr>
                                        <p:cTn id="82" dur="1000"/>
                                        <p:tgtEl>
                                          <p:spTgt spid="9"/>
                                        </p:tgtEl>
                                        <p:attrNameLst>
                                          <p:attrName>ppt_w</p:attrName>
                                        </p:attrNameLst>
                                      </p:cBhvr>
                                      <p:tavLst>
                                        <p:tav tm="0">
                                          <p:val>
                                            <p:strVal val="ppt_w"/>
                                          </p:val>
                                        </p:tav>
                                        <p:tav tm="50000">
                                          <p:val>
                                            <p:strVal val="ppt_w+.3"/>
                                          </p:val>
                                        </p:tav>
                                        <p:tav tm="100000">
                                          <p:val>
                                            <p:strVal val="ppt_w+.3"/>
                                          </p:val>
                                        </p:tav>
                                      </p:tavLst>
                                    </p:anim>
                                    <p:anim calcmode="lin" valueType="num">
                                      <p:cBhvr>
                                        <p:cTn id="83" dur="1000"/>
                                        <p:tgtEl>
                                          <p:spTgt spid="9"/>
                                        </p:tgtEl>
                                        <p:attrNameLst>
                                          <p:attrName>ppt_x</p:attrName>
                                        </p:attrNameLst>
                                      </p:cBhvr>
                                      <p:tavLst>
                                        <p:tav tm="0">
                                          <p:val>
                                            <p:strVal val="ppt_x"/>
                                          </p:val>
                                        </p:tav>
                                        <p:tav tm="50000">
                                          <p:val>
                                            <p:strVal val="ppt_x"/>
                                          </p:val>
                                        </p:tav>
                                        <p:tav tm="100000">
                                          <p:val>
                                            <p:strVal val="ppt_x-.3"/>
                                          </p:val>
                                        </p:tav>
                                      </p:tavLst>
                                    </p:anim>
                                    <p:anim calcmode="lin" valueType="num">
                                      <p:cBhvr>
                                        <p:cTn id="84" dur="1000"/>
                                        <p:tgtEl>
                                          <p:spTgt spid="9"/>
                                        </p:tgtEl>
                                        <p:attrNameLst>
                                          <p:attrName>ppt_y</p:attrName>
                                        </p:attrNameLst>
                                      </p:cBhvr>
                                      <p:tavLst>
                                        <p:tav tm="0">
                                          <p:val>
                                            <p:strVal val="ppt_y"/>
                                          </p:val>
                                        </p:tav>
                                        <p:tav tm="100000">
                                          <p:val>
                                            <p:strVal val="ppt_y"/>
                                          </p:val>
                                        </p:tav>
                                      </p:tavLst>
                                    </p:anim>
                                    <p:set>
                                      <p:cBhvr>
                                        <p:cTn id="85" dur="1" fill="hold">
                                          <p:stCondLst>
                                            <p:cond delay="999"/>
                                          </p:stCondLst>
                                        </p:cTn>
                                        <p:tgtEl>
                                          <p:spTgt spid="9"/>
                                        </p:tgtEl>
                                        <p:attrNameLst>
                                          <p:attrName>style.visibility</p:attrName>
                                        </p:attrNameLst>
                                      </p:cBhvr>
                                      <p:to>
                                        <p:strVal val="hidden"/>
                                      </p:to>
                                    </p:set>
                                  </p:childTnLst>
                                </p:cTn>
                              </p:par>
                            </p:childTnLst>
                          </p:cTn>
                        </p:par>
                        <p:par>
                          <p:cTn id="86" fill="hold">
                            <p:stCondLst>
                              <p:cond delay="14500"/>
                            </p:stCondLst>
                            <p:childTnLst>
                              <p:par>
                                <p:cTn id="87" presetID="6" presetClass="emph" presetSubtype="0" fill="hold" nodeType="afterEffect">
                                  <p:stCondLst>
                                    <p:cond delay="0"/>
                                  </p:stCondLst>
                                  <p:childTnLst>
                                    <p:animScale>
                                      <p:cBhvr>
                                        <p:cTn id="88" dur="2000" fill="hold"/>
                                        <p:tgtEl>
                                          <p:spTgt spid="8"/>
                                        </p:tgtEl>
                                      </p:cBhvr>
                                      <p:by x="150000" y="150000"/>
                                    </p:animScale>
                                  </p:childTnLst>
                                  <p:subTnLst>
                                    <p:audio>
                                      <p:cMediaNode>
                                        <p:cTn display="0" masterRel="sameClick">
                                          <p:stCondLst>
                                            <p:cond evt="begin" delay="0">
                                              <p:tn val="87"/>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6"/>
          <p:cNvSpPr>
            <a:spLocks noChangeArrowheads="1"/>
          </p:cNvSpPr>
          <p:nvPr/>
        </p:nvSpPr>
        <p:spPr bwMode="auto">
          <a:xfrm>
            <a:off x="539552" y="71414"/>
            <a:ext cx="860444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2800" b="1" dirty="0" smtClean="0">
                <a:latin typeface="Times New Roman" pitchFamily="18" charset="0"/>
                <a:ea typeface="Times New Roman" pitchFamily="18" charset="0"/>
                <a:cs typeface="Times New Roman" pitchFamily="18" charset="0"/>
                <a:sym typeface="Symbol" pitchFamily="18" charset="2"/>
              </a:rPr>
              <a:t>Практическая задача №4  стр.38</a:t>
            </a:r>
            <a:endParaRPr kumimoji="0" lang="ru-RU"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endParaRPr>
          </a:p>
        </p:txBody>
      </p:sp>
      <p:sp>
        <p:nvSpPr>
          <p:cNvPr id="3" name="Rectangle 56"/>
          <p:cNvSpPr>
            <a:spLocks noChangeArrowheads="1"/>
          </p:cNvSpPr>
          <p:nvPr/>
        </p:nvSpPr>
        <p:spPr bwMode="auto">
          <a:xfrm>
            <a:off x="214282" y="571480"/>
            <a:ext cx="892971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sym typeface="Symbol" pitchFamily="18" charset="2"/>
              </a:rPr>
              <a:t>Измерение длины световой</a:t>
            </a:r>
            <a:r>
              <a:rPr kumimoji="0" lang="ru-RU" sz="2800" b="1" i="0" u="none" strike="noStrike" cap="none" normalizeH="0" dirty="0" smtClean="0">
                <a:ln>
                  <a:noFill/>
                </a:ln>
                <a:solidFill>
                  <a:srgbClr val="C00000"/>
                </a:solidFill>
                <a:effectLst/>
                <a:latin typeface="Times New Roman" pitchFamily="18" charset="0"/>
                <a:ea typeface="Times New Roman" pitchFamily="18" charset="0"/>
                <a:cs typeface="Times New Roman" pitchFamily="18" charset="0"/>
                <a:sym typeface="Symbol" pitchFamily="18" charset="2"/>
              </a:rPr>
              <a:t> волны при помощи дифракционной решётки</a:t>
            </a:r>
            <a:endParaRPr kumimoji="0" lang="ru-RU"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sym typeface="Symbol" pitchFamily="18" charset="2"/>
            </a:endParaRPr>
          </a:p>
        </p:txBody>
      </p:sp>
      <p:sp>
        <p:nvSpPr>
          <p:cNvPr id="4" name="Rectangle 56"/>
          <p:cNvSpPr>
            <a:spLocks noChangeArrowheads="1"/>
          </p:cNvSpPr>
          <p:nvPr/>
        </p:nvSpPr>
        <p:spPr bwMode="auto">
          <a:xfrm>
            <a:off x="0" y="1643050"/>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800" b="1" i="0" u="sng"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sym typeface="Symbol" pitchFamily="18" charset="2"/>
              </a:rPr>
              <a:t>Оборудование</a:t>
            </a:r>
            <a:r>
              <a:rPr kumimoji="0" lang="ru-RU"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дифракционная решётка, источник света, линейка…</a:t>
            </a:r>
          </a:p>
        </p:txBody>
      </p:sp>
      <p:sp>
        <p:nvSpPr>
          <p:cNvPr id="8" name="Rectangle 56"/>
          <p:cNvSpPr>
            <a:spLocks noChangeArrowheads="1"/>
          </p:cNvSpPr>
          <p:nvPr/>
        </p:nvSpPr>
        <p:spPr bwMode="auto">
          <a:xfrm>
            <a:off x="3000364" y="2780928"/>
            <a:ext cx="614363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4000" b="1" dirty="0" smtClean="0">
                <a:latin typeface="Times New Roman" pitchFamily="18" charset="0"/>
                <a:ea typeface="Times New Roman" pitchFamily="18" charset="0"/>
                <a:cs typeface="Times New Roman" pitchFamily="18" charset="0"/>
                <a:sym typeface="Symbol" pitchFamily="18" charset="2"/>
              </a:rPr>
              <a:t>Лр№6 стр. 390 учебник</a:t>
            </a:r>
            <a:endParaRPr kumimoji="0" lang="ru-RU" sz="4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endParaRPr>
          </a:p>
        </p:txBody>
      </p:sp>
      <p:pic>
        <p:nvPicPr>
          <p:cNvPr id="1026" name="Picture 2"/>
          <p:cNvPicPr>
            <a:picLocks noChangeAspect="1" noChangeArrowheads="1"/>
          </p:cNvPicPr>
          <p:nvPr/>
        </p:nvPicPr>
        <p:blipFill>
          <a:blip r:embed="rId3"/>
          <a:srcRect l="29297" t="25635" r="51953" b="41406"/>
          <a:stretch>
            <a:fillRect/>
          </a:stretch>
        </p:blipFill>
        <p:spPr bwMode="auto">
          <a:xfrm>
            <a:off x="0" y="2643182"/>
            <a:ext cx="2997204" cy="421481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 name="Line 43"/>
          <p:cNvSpPr>
            <a:spLocks noChangeShapeType="1"/>
          </p:cNvSpPr>
          <p:nvPr/>
        </p:nvSpPr>
        <p:spPr bwMode="auto">
          <a:xfrm>
            <a:off x="6725773" y="3929066"/>
            <a:ext cx="223837" cy="0"/>
          </a:xfrm>
          <a:prstGeom prst="line">
            <a:avLst/>
          </a:prstGeom>
          <a:noFill/>
          <a:ln w="76200">
            <a:solidFill>
              <a:srgbClr val="FF0000"/>
            </a:solidFill>
            <a:round/>
            <a:headEnd type="none" w="sm" len="sm"/>
            <a:tailEnd type="none" w="sm" len="sm"/>
          </a:ln>
        </p:spPr>
        <p:txBody>
          <a:bodyPr vert="horz" wrap="square" lIns="91440" tIns="45720" rIns="91440" bIns="45720" numCol="1" anchor="t" anchorCtr="0" compatLnSpc="1">
            <a:prstTxWarp prst="textNoShape">
              <a:avLst/>
            </a:prstTxWarp>
          </a:bodyPr>
          <a:lstStyle/>
          <a:p>
            <a:endParaRPr lang="ru-RU"/>
          </a:p>
        </p:txBody>
      </p:sp>
      <p:sp>
        <p:nvSpPr>
          <p:cNvPr id="1080" name="Rectangle 56"/>
          <p:cNvSpPr>
            <a:spLocks noChangeArrowheads="1"/>
          </p:cNvSpPr>
          <p:nvPr/>
        </p:nvSpPr>
        <p:spPr bwMode="auto">
          <a:xfrm>
            <a:off x="0" y="0"/>
            <a:ext cx="2928926"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800" b="1" i="0" u="none" strike="noStrike" cap="none" normalizeH="0" baseline="0" dirty="0" err="1" smtClean="0">
                <a:ln>
                  <a:noFill/>
                </a:ln>
                <a:solidFill>
                  <a:srgbClr val="006600"/>
                </a:solidFill>
                <a:effectLst/>
                <a:latin typeface="Times New Roman" pitchFamily="18" charset="0"/>
                <a:ea typeface="Times New Roman" pitchFamily="18" charset="0"/>
                <a:cs typeface="Times New Roman" pitchFamily="18" charset="0"/>
              </a:rPr>
              <a:t>d</a:t>
            </a:r>
            <a:r>
              <a:rPr kumimoji="0" lang="ru-RU" sz="4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sin</a:t>
            </a:r>
            <a:r>
              <a:rPr kumimoji="0" lang="ru-RU" sz="4800" b="1" i="0" u="none" strike="noStrike" cap="none" normalizeH="0" baseline="0" dirty="0" err="1" smtClean="0">
                <a:ln>
                  <a:noFill/>
                </a:ln>
                <a:solidFill>
                  <a:srgbClr val="000099"/>
                </a:solidFill>
                <a:effectLst/>
                <a:latin typeface="Times New Roman" pitchFamily="18" charset="0"/>
                <a:ea typeface="Times New Roman" pitchFamily="18" charset="0"/>
                <a:cs typeface="Times New Roman" pitchFamily="18" charset="0"/>
                <a:sym typeface="Symbol" pitchFamily="18" charset="2"/>
              </a:rPr>
              <a:t></a:t>
            </a:r>
            <a:r>
              <a:rPr kumimoji="0" lang="ru-RU" sz="4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a:t>
            </a:r>
            <a:r>
              <a:rPr kumimoji="0" lang="ru-RU" sz="4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Symbol" pitchFamily="18" charset="2"/>
              </a:rPr>
              <a:t></a:t>
            </a:r>
            <a:r>
              <a:rPr kumimoji="0" lang="ru-RU"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k</a:t>
            </a:r>
            <a:r>
              <a:rPr kumimoji="0" lang="ru-RU"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=1,</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2</a:t>
            </a:r>
            <a:endParaRPr kumimoji="0" lang="ru-RU"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endParaRPr>
          </a:p>
        </p:txBody>
      </p:sp>
      <p:sp>
        <p:nvSpPr>
          <p:cNvPr id="1081" name="Rectangle 57"/>
          <p:cNvSpPr>
            <a:spLocks noChangeArrowheads="1"/>
          </p:cNvSpPr>
          <p:nvPr/>
        </p:nvSpPr>
        <p:spPr bwMode="auto">
          <a:xfrm>
            <a:off x="-17011" y="1142984"/>
            <a:ext cx="280306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3200" b="1" dirty="0" smtClean="0">
                <a:latin typeface="Times New Roman" pitchFamily="18" charset="0"/>
                <a:ea typeface="Times New Roman" pitchFamily="18" charset="0"/>
                <a:cs typeface="Times New Roman" pitchFamily="18" charset="0"/>
              </a:rPr>
              <a:t>sin</a:t>
            </a:r>
            <a:r>
              <a:rPr lang="ru-RU" sz="3200" b="1" dirty="0" smtClean="0">
                <a:solidFill>
                  <a:srgbClr val="000099"/>
                </a:solidFill>
                <a:latin typeface="Times New Roman" pitchFamily="18" charset="0"/>
                <a:ea typeface="Times New Roman" pitchFamily="18" charset="0"/>
                <a:cs typeface="Times New Roman" pitchFamily="18" charset="0"/>
                <a:sym typeface="Symbol" pitchFamily="18" charset="2"/>
              </a:rPr>
              <a:t></a:t>
            </a:r>
            <a:r>
              <a:rPr lang="en-US" sz="3200" dirty="0" smtClean="0">
                <a:latin typeface="Times New Roman" pitchFamily="18" charset="0"/>
                <a:ea typeface="Times New Roman" pitchFamily="18" charset="0"/>
                <a:cs typeface="Times New Roman" pitchFamily="18" charset="0"/>
                <a:sym typeface="Symbol" pitchFamily="18" charset="2"/>
              </a:rPr>
              <a:t>=</a:t>
            </a:r>
            <a:r>
              <a:rPr lang="en-US" sz="3200" b="1" dirty="0" err="1" smtClean="0">
                <a:latin typeface="Times New Roman" pitchFamily="18" charset="0"/>
                <a:ea typeface="Times New Roman" pitchFamily="18" charset="0"/>
                <a:cs typeface="Times New Roman" pitchFamily="18" charset="0"/>
              </a:rPr>
              <a:t>tg</a:t>
            </a:r>
            <a:r>
              <a:rPr lang="ru-RU" sz="3200" b="1" dirty="0" smtClean="0">
                <a:solidFill>
                  <a:srgbClr val="000099"/>
                </a:solidFill>
                <a:latin typeface="Times New Roman" pitchFamily="18" charset="0"/>
                <a:ea typeface="Times New Roman" pitchFamily="18" charset="0"/>
                <a:cs typeface="Times New Roman" pitchFamily="18" charset="0"/>
                <a:sym typeface="Symbol" pitchFamily="18" charset="2"/>
              </a:rPr>
              <a:t></a:t>
            </a:r>
            <a:r>
              <a:rPr lang="en-US" sz="3200" dirty="0" smtClean="0">
                <a:latin typeface="Times New Roman" pitchFamily="18" charset="0"/>
                <a:ea typeface="Times New Roman" pitchFamily="18" charset="0"/>
                <a:cs typeface="Times New Roman" pitchFamily="18" charset="0"/>
                <a:sym typeface="Symbol" pitchFamily="18" charset="2"/>
              </a:rPr>
              <a:t>=</a:t>
            </a:r>
            <a:r>
              <a:rPr kumimoji="0" lang="en-US" sz="3200" b="1" i="0" u="none" strike="noStrike" cap="none" normalizeH="0" baseline="0" dirty="0" err="1" smtClean="0">
                <a:ln>
                  <a:noFill/>
                </a:ln>
                <a:solidFill>
                  <a:srgbClr val="000099"/>
                </a:solidFill>
                <a:effectLst/>
                <a:latin typeface="Times New Roman" pitchFamily="18" charset="0"/>
                <a:ea typeface="Times New Roman" pitchFamily="18" charset="0"/>
                <a:cs typeface="Times New Roman" pitchFamily="18" charset="0"/>
                <a:sym typeface="Symbol" pitchFamily="18" charset="2"/>
              </a:rPr>
              <a:t>b</a:t>
            </a:r>
            <a:r>
              <a:rPr kumimoji="0" lang="en-US"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/L</a:t>
            </a:r>
            <a:endPar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endParaRPr>
          </a:p>
        </p:txBody>
      </p:sp>
      <p:sp>
        <p:nvSpPr>
          <p:cNvPr id="1082" name="Rectangle 58"/>
          <p:cNvSpPr>
            <a:spLocks noChangeArrowheads="1"/>
          </p:cNvSpPr>
          <p:nvPr/>
        </p:nvSpPr>
        <p:spPr bwMode="auto">
          <a:xfrm rot="1823491">
            <a:off x="7794284" y="3189649"/>
            <a:ext cx="143208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b=</a:t>
            </a:r>
            <a:r>
              <a:rPr kumimoji="0" lang="ru-RU" sz="28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…мм</a:t>
            </a:r>
            <a:endParaRPr kumimoji="0" lang="ru-RU" sz="28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sym typeface="Symbol" pitchFamily="18" charset="2"/>
            </a:endParaRPr>
          </a:p>
        </p:txBody>
      </p:sp>
      <p:sp>
        <p:nvSpPr>
          <p:cNvPr id="1084" name="Rectangle 60"/>
          <p:cNvSpPr>
            <a:spLocks noChangeArrowheads="1"/>
          </p:cNvSpPr>
          <p:nvPr/>
        </p:nvSpPr>
        <p:spPr bwMode="auto">
          <a:xfrm>
            <a:off x="0" y="637401"/>
            <a:ext cx="1858201"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1085" name="Rectangle 61"/>
          <p:cNvSpPr>
            <a:spLocks noChangeArrowheads="1"/>
          </p:cNvSpPr>
          <p:nvPr/>
        </p:nvSpPr>
        <p:spPr bwMode="auto">
          <a:xfrm>
            <a:off x="4214810" y="4191664"/>
            <a:ext cx="171451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L=500мм</a:t>
            </a:r>
            <a:endParaRPr kumimoji="0" lang="ru-RU" sz="5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4" name="Прямоугольник 63"/>
          <p:cNvSpPr/>
          <p:nvPr/>
        </p:nvSpPr>
        <p:spPr>
          <a:xfrm>
            <a:off x="-22076" y="1668941"/>
            <a:ext cx="2379498" cy="646331"/>
          </a:xfrm>
          <a:prstGeom prst="rect">
            <a:avLst/>
          </a:prstGeom>
        </p:spPr>
        <p:txBody>
          <a:bodyPr wrap="square">
            <a:spAutoFit/>
          </a:bodyPr>
          <a:lstStyle/>
          <a:p>
            <a:r>
              <a:rPr lang="en-US" sz="3600" dirty="0" smtClean="0">
                <a:latin typeface="Arial" pitchFamily="34" charset="0"/>
                <a:ea typeface="Times New Roman" pitchFamily="18" charset="0"/>
              </a:rPr>
              <a:t> </a:t>
            </a:r>
            <a:r>
              <a:rPr lang="en-US" sz="3600" b="1" dirty="0" smtClean="0">
                <a:solidFill>
                  <a:srgbClr val="006600"/>
                </a:solidFill>
                <a:latin typeface="Times New Roman" pitchFamily="18" charset="0"/>
                <a:ea typeface="Times New Roman" pitchFamily="18" charset="0"/>
                <a:sym typeface="Symbol" pitchFamily="18" charset="2"/>
              </a:rPr>
              <a:t>d</a:t>
            </a:r>
            <a:r>
              <a:rPr lang="ru-RU" sz="3200" b="1" dirty="0" smtClean="0">
                <a:latin typeface="Times New Roman" pitchFamily="18" charset="0"/>
                <a:ea typeface="Times New Roman" pitchFamily="18" charset="0"/>
                <a:sym typeface="Symbol" pitchFamily="18" charset="2"/>
              </a:rPr>
              <a:t>(</a:t>
            </a:r>
            <a:r>
              <a:rPr lang="en-US" sz="3200" b="1" dirty="0" err="1" smtClean="0">
                <a:latin typeface="Times New Roman" pitchFamily="18" charset="0"/>
                <a:ea typeface="Times New Roman" pitchFamily="18" charset="0"/>
                <a:sym typeface="Symbol" pitchFamily="18" charset="2"/>
              </a:rPr>
              <a:t>b/L</a:t>
            </a:r>
            <a:r>
              <a:rPr lang="ru-RU" sz="3200" b="1" dirty="0" smtClean="0">
                <a:latin typeface="Times New Roman" pitchFamily="18" charset="0"/>
                <a:ea typeface="Times New Roman" pitchFamily="18" charset="0"/>
                <a:sym typeface="Symbol" pitchFamily="18" charset="2"/>
              </a:rPr>
              <a:t>)</a:t>
            </a:r>
            <a:r>
              <a:rPr lang="en-US" sz="3600" b="1" dirty="0" smtClean="0">
                <a:latin typeface="Times New Roman" pitchFamily="18" charset="0"/>
                <a:ea typeface="Times New Roman" pitchFamily="18" charset="0"/>
                <a:cs typeface="Times New Roman" pitchFamily="18" charset="0"/>
              </a:rPr>
              <a:t>=k</a:t>
            </a:r>
            <a:r>
              <a:rPr lang="ru-RU" sz="3600" b="1" dirty="0" smtClean="0">
                <a:solidFill>
                  <a:srgbClr val="FF0000"/>
                </a:solidFill>
                <a:latin typeface="Times New Roman" pitchFamily="18" charset="0"/>
                <a:ea typeface="Times New Roman" pitchFamily="18" charset="0"/>
                <a:sym typeface="Symbol" pitchFamily="18" charset="2"/>
              </a:rPr>
              <a:t></a:t>
            </a:r>
            <a:endParaRPr lang="ru-RU" sz="3600" dirty="0"/>
          </a:p>
        </p:txBody>
      </p:sp>
      <p:sp>
        <p:nvSpPr>
          <p:cNvPr id="65" name="Прямоугольник 64"/>
          <p:cNvSpPr/>
          <p:nvPr/>
        </p:nvSpPr>
        <p:spPr>
          <a:xfrm>
            <a:off x="142844" y="3457906"/>
            <a:ext cx="681597" cy="523220"/>
          </a:xfrm>
          <a:prstGeom prst="rect">
            <a:avLst/>
          </a:prstGeom>
          <a:solidFill>
            <a:schemeClr val="bg2">
              <a:lumMod val="90000"/>
            </a:schemeClr>
          </a:solidFill>
        </p:spPr>
        <p:txBody>
          <a:bodyPr wrap="none">
            <a:spAutoFit/>
          </a:bodyPr>
          <a:lstStyle/>
          <a:p>
            <a:r>
              <a:rPr lang="ru-RU" sz="2800" b="1" dirty="0" err="1" smtClean="0">
                <a:solidFill>
                  <a:srgbClr val="FF0000"/>
                </a:solidFill>
                <a:latin typeface="Times New Roman" pitchFamily="18" charset="0"/>
                <a:ea typeface="Times New Roman" pitchFamily="18" charset="0"/>
                <a:cs typeface="Times New Roman" pitchFamily="18" charset="0"/>
              </a:rPr>
              <a:t>кр</a:t>
            </a:r>
            <a:r>
              <a:rPr lang="ru-RU" sz="2800" b="1" dirty="0" smtClean="0">
                <a:solidFill>
                  <a:srgbClr val="FF0000"/>
                </a:solidFill>
                <a:latin typeface="Times New Roman" pitchFamily="18" charset="0"/>
                <a:ea typeface="Times New Roman" pitchFamily="18" charset="0"/>
                <a:cs typeface="Times New Roman" pitchFamily="18" charset="0"/>
              </a:rPr>
              <a:t> </a:t>
            </a:r>
            <a:endParaRPr lang="ru-RU" sz="2800" dirty="0"/>
          </a:p>
        </p:txBody>
      </p:sp>
      <p:sp>
        <p:nvSpPr>
          <p:cNvPr id="66" name="Прямоугольник 65"/>
          <p:cNvSpPr/>
          <p:nvPr/>
        </p:nvSpPr>
        <p:spPr>
          <a:xfrm>
            <a:off x="4783321" y="3334408"/>
            <a:ext cx="500458" cy="523220"/>
          </a:xfrm>
          <a:prstGeom prst="rect">
            <a:avLst/>
          </a:prstGeom>
        </p:spPr>
        <p:txBody>
          <a:bodyPr wrap="none">
            <a:spAutoFit/>
          </a:bodyPr>
          <a:lstStyle/>
          <a:p>
            <a:pPr lvl="0"/>
            <a:r>
              <a:rPr lang="en-US" sz="2800" b="1" dirty="0" smtClean="0">
                <a:solidFill>
                  <a:srgbClr val="000099"/>
                </a:solidFill>
                <a:latin typeface="Arial" pitchFamily="34" charset="0"/>
                <a:ea typeface="Times New Roman" pitchFamily="18" charset="0"/>
              </a:rPr>
              <a:t> </a:t>
            </a:r>
            <a:r>
              <a:rPr lang="en-US" sz="2800" b="1" dirty="0" smtClean="0">
                <a:solidFill>
                  <a:srgbClr val="000099"/>
                </a:solidFill>
                <a:latin typeface="Times New Roman" pitchFamily="18" charset="0"/>
                <a:ea typeface="Times New Roman" pitchFamily="18" charset="0"/>
                <a:sym typeface="Symbol" pitchFamily="18" charset="2"/>
              </a:rPr>
              <a:t></a:t>
            </a:r>
            <a:endParaRPr lang="ru-RU" sz="1600" dirty="0" smtClean="0">
              <a:solidFill>
                <a:srgbClr val="000099"/>
              </a:solidFill>
              <a:latin typeface="Arial" pitchFamily="34" charset="0"/>
            </a:endParaRPr>
          </a:p>
        </p:txBody>
      </p:sp>
      <p:sp>
        <p:nvSpPr>
          <p:cNvPr id="67" name="Прямоугольник 66"/>
          <p:cNvSpPr/>
          <p:nvPr/>
        </p:nvSpPr>
        <p:spPr>
          <a:xfrm>
            <a:off x="2571736" y="2701349"/>
            <a:ext cx="412292" cy="584775"/>
          </a:xfrm>
          <a:prstGeom prst="rect">
            <a:avLst/>
          </a:prstGeom>
          <a:solidFill>
            <a:schemeClr val="bg2">
              <a:lumMod val="90000"/>
            </a:schemeClr>
          </a:solidFill>
        </p:spPr>
        <p:txBody>
          <a:bodyPr wrap="none">
            <a:spAutoFit/>
          </a:bodyPr>
          <a:lstStyle/>
          <a:p>
            <a:r>
              <a:rPr lang="en-US" sz="3200" b="1" dirty="0" smtClean="0">
                <a:solidFill>
                  <a:srgbClr val="006600"/>
                </a:solidFill>
                <a:latin typeface="Times New Roman" pitchFamily="18" charset="0"/>
                <a:ea typeface="Times New Roman" pitchFamily="18" charset="0"/>
                <a:cs typeface="Times New Roman" pitchFamily="18" charset="0"/>
              </a:rPr>
              <a:t>d</a:t>
            </a:r>
            <a:endParaRPr lang="ru-RU" sz="3200" dirty="0">
              <a:solidFill>
                <a:srgbClr val="006600"/>
              </a:solidFill>
              <a:latin typeface="Times New Roman" pitchFamily="18" charset="0"/>
              <a:cs typeface="Times New Roman" pitchFamily="18" charset="0"/>
            </a:endParaRPr>
          </a:p>
        </p:txBody>
      </p:sp>
      <p:grpSp>
        <p:nvGrpSpPr>
          <p:cNvPr id="2" name="Группа 1"/>
          <p:cNvGrpSpPr/>
          <p:nvPr/>
        </p:nvGrpSpPr>
        <p:grpSpPr>
          <a:xfrm>
            <a:off x="142844" y="2285992"/>
            <a:ext cx="8450950" cy="2714644"/>
            <a:chOff x="142844" y="1500174"/>
            <a:chExt cx="8450950" cy="2714644"/>
          </a:xfrm>
        </p:grpSpPr>
        <p:grpSp>
          <p:nvGrpSpPr>
            <p:cNvPr id="3" name="Группа 25"/>
            <p:cNvGrpSpPr/>
            <p:nvPr/>
          </p:nvGrpSpPr>
          <p:grpSpPr>
            <a:xfrm>
              <a:off x="142844" y="1500174"/>
              <a:ext cx="8450950" cy="2714644"/>
              <a:chOff x="1030288" y="5762625"/>
              <a:chExt cx="3996268" cy="1095375"/>
            </a:xfrm>
          </p:grpSpPr>
          <p:grpSp>
            <p:nvGrpSpPr>
              <p:cNvPr id="4" name="Group 2"/>
              <p:cNvGrpSpPr>
                <a:grpSpLocks/>
              </p:cNvGrpSpPr>
              <p:nvPr/>
            </p:nvGrpSpPr>
            <p:grpSpPr bwMode="auto">
              <a:xfrm>
                <a:off x="1030288" y="5948363"/>
                <a:ext cx="891289" cy="846137"/>
                <a:chOff x="0" y="0"/>
                <a:chExt cx="18872" cy="20000"/>
              </a:xfrm>
            </p:grpSpPr>
            <p:sp>
              <p:nvSpPr>
                <p:cNvPr id="1027" name="Oval 3"/>
                <p:cNvSpPr>
                  <a:spLocks noChangeArrowheads="1"/>
                </p:cNvSpPr>
                <p:nvPr/>
              </p:nvSpPr>
              <p:spPr bwMode="auto">
                <a:xfrm>
                  <a:off x="0" y="0"/>
                  <a:ext cx="17905" cy="20000"/>
                </a:xfrm>
                <a:prstGeom prst="ellipse">
                  <a:avLst/>
                </a:prstGeom>
                <a:noFill/>
                <a:ln w="28575">
                  <a:solidFill>
                    <a:srgbClr val="0000FF"/>
                  </a:solidFill>
                  <a:prstDash val="sysDot"/>
                  <a:round/>
                  <a:headEnd type="triangle"/>
                  <a:tailEnd type="arrow" w="lg" len="lg"/>
                </a:ln>
                <a:effectLst/>
              </p:spPr>
              <p:txBody>
                <a:bodyPr vert="horz" wrap="square" lIns="91440" tIns="45720" rIns="91440" bIns="45720" numCol="1" anchor="t" anchorCtr="0" compatLnSpc="1">
                  <a:prstTxWarp prst="textNoShape">
                    <a:avLst/>
                  </a:prstTxWarp>
                </a:bodyPr>
                <a:lstStyle/>
                <a:p>
                  <a:endParaRPr lang="ru-RU"/>
                </a:p>
              </p:txBody>
            </p:sp>
            <p:sp>
              <p:nvSpPr>
                <p:cNvPr id="1028" name="Oval 4"/>
                <p:cNvSpPr>
                  <a:spLocks noChangeArrowheads="1"/>
                </p:cNvSpPr>
                <p:nvPr/>
              </p:nvSpPr>
              <p:spPr bwMode="auto">
                <a:xfrm>
                  <a:off x="16280" y="6122"/>
                  <a:ext cx="2592" cy="7937"/>
                </a:xfrm>
                <a:prstGeom prst="ellipse">
                  <a:avLst/>
                </a:prstGeom>
                <a:noFill/>
                <a:ln w="28575">
                  <a:solidFill>
                    <a:srgbClr val="FF0000"/>
                  </a:solidFill>
                  <a:round/>
                  <a:headEnd type="triangle"/>
                  <a:tailEnd type="arrow" w="lg" len="lg"/>
                </a:ln>
                <a:effectLst/>
              </p:spPr>
              <p:txBody>
                <a:bodyPr vert="horz" wrap="square" lIns="91440" tIns="45720" rIns="91440" bIns="45720" numCol="1" anchor="t" anchorCtr="0" compatLnSpc="1">
                  <a:prstTxWarp prst="textNoShape">
                    <a:avLst/>
                  </a:prstTxWarp>
                </a:bodyPr>
                <a:lstStyle/>
                <a:p>
                  <a:endParaRPr lang="ru-RU"/>
                </a:p>
              </p:txBody>
            </p:sp>
          </p:grpSp>
          <p:sp>
            <p:nvSpPr>
              <p:cNvPr id="1032" name="Rectangle 8"/>
              <p:cNvSpPr>
                <a:spLocks noChangeArrowheads="1"/>
              </p:cNvSpPr>
              <p:nvPr/>
            </p:nvSpPr>
            <p:spPr bwMode="auto">
              <a:xfrm>
                <a:off x="2124075" y="5762625"/>
                <a:ext cx="39688" cy="539750"/>
              </a:xfrm>
              <a:prstGeom prst="rect">
                <a:avLst/>
              </a:prstGeom>
              <a:noFill/>
              <a:ln w="28575">
                <a:solidFill>
                  <a:srgbClr val="0000FF"/>
                </a:solidFill>
                <a:miter lim="800000"/>
                <a:headEnd type="triangle"/>
                <a:tailEnd type="arrow" w="lg" len="lg"/>
              </a:ln>
              <a:effectLst/>
            </p:spPr>
            <p:txBody>
              <a:bodyPr vert="horz" wrap="square" lIns="91440" tIns="45720" rIns="91440" bIns="45720" numCol="1" anchor="t" anchorCtr="0" compatLnSpc="1">
                <a:prstTxWarp prst="textNoShape">
                  <a:avLst/>
                </a:prstTxWarp>
              </a:bodyPr>
              <a:lstStyle/>
              <a:p>
                <a:endParaRPr lang="ru-RU"/>
              </a:p>
            </p:txBody>
          </p:sp>
          <p:sp>
            <p:nvSpPr>
              <p:cNvPr id="1033" name="Rectangle 9"/>
              <p:cNvSpPr>
                <a:spLocks noChangeArrowheads="1"/>
              </p:cNvSpPr>
              <p:nvPr/>
            </p:nvSpPr>
            <p:spPr bwMode="auto">
              <a:xfrm>
                <a:off x="2132013" y="6467475"/>
                <a:ext cx="36512" cy="390525"/>
              </a:xfrm>
              <a:prstGeom prst="rect">
                <a:avLst/>
              </a:prstGeom>
              <a:noFill/>
              <a:ln w="28575">
                <a:solidFill>
                  <a:srgbClr val="0000FF"/>
                </a:solidFill>
                <a:miter lim="800000"/>
                <a:headEnd type="triangle"/>
                <a:tailEnd type="arrow" w="lg" len="lg"/>
              </a:ln>
              <a:effectLst/>
            </p:spPr>
            <p:txBody>
              <a:bodyPr vert="horz" wrap="square" lIns="91440" tIns="45720" rIns="91440" bIns="45720" numCol="1" anchor="t" anchorCtr="0" compatLnSpc="1">
                <a:prstTxWarp prst="textNoShape">
                  <a:avLst/>
                </a:prstTxWarp>
              </a:bodyPr>
              <a:lstStyle/>
              <a:p>
                <a:endParaRPr lang="ru-RU"/>
              </a:p>
            </p:txBody>
          </p:sp>
          <p:sp>
            <p:nvSpPr>
              <p:cNvPr id="1034" name="Rectangle 10"/>
              <p:cNvSpPr>
                <a:spLocks noChangeArrowheads="1"/>
              </p:cNvSpPr>
              <p:nvPr/>
            </p:nvSpPr>
            <p:spPr bwMode="auto">
              <a:xfrm>
                <a:off x="4473575" y="5783263"/>
                <a:ext cx="26988" cy="642937"/>
              </a:xfrm>
              <a:prstGeom prst="rect">
                <a:avLst/>
              </a:prstGeom>
              <a:noFill/>
              <a:ln w="28575">
                <a:solidFill>
                  <a:srgbClr val="0000FF"/>
                </a:solidFill>
                <a:miter lim="800000"/>
                <a:headEnd type="triangle"/>
                <a:tailEnd type="arrow" w="lg" len="lg"/>
              </a:ln>
              <a:effectLst/>
            </p:spPr>
            <p:txBody>
              <a:bodyPr vert="horz" wrap="square" lIns="91440" tIns="45720" rIns="91440" bIns="45720" numCol="1" anchor="t" anchorCtr="0" compatLnSpc="1">
                <a:prstTxWarp prst="textNoShape">
                  <a:avLst/>
                </a:prstTxWarp>
              </a:bodyPr>
              <a:lstStyle/>
              <a:p>
                <a:endParaRPr lang="ru-RU"/>
              </a:p>
            </p:txBody>
          </p:sp>
          <p:sp>
            <p:nvSpPr>
              <p:cNvPr id="1035" name="Line 11"/>
              <p:cNvSpPr>
                <a:spLocks noChangeShapeType="1"/>
              </p:cNvSpPr>
              <p:nvPr/>
            </p:nvSpPr>
            <p:spPr bwMode="auto">
              <a:xfrm flipV="1">
                <a:off x="1103313" y="5770563"/>
                <a:ext cx="3335337" cy="774700"/>
              </a:xfrm>
              <a:prstGeom prst="line">
                <a:avLst/>
              </a:prstGeom>
              <a:noFill/>
              <a:ln w="28575">
                <a:solidFill>
                  <a:srgbClr val="FF0000"/>
                </a:solidFill>
                <a:round/>
                <a:headEnd type="triangle" w="lg" len="lg"/>
                <a:tailEnd type="arrow" w="lg" len="lg"/>
              </a:ln>
              <a:effectLst/>
            </p:spPr>
            <p:txBody>
              <a:bodyPr vert="horz" wrap="square" lIns="91440" tIns="45720" rIns="91440" bIns="45720" numCol="1" anchor="t" anchorCtr="0" compatLnSpc="1">
                <a:prstTxWarp prst="textNoShape">
                  <a:avLst/>
                </a:prstTxWarp>
              </a:bodyPr>
              <a:lstStyle/>
              <a:p>
                <a:endParaRPr lang="ru-RU"/>
              </a:p>
            </p:txBody>
          </p:sp>
          <p:sp>
            <p:nvSpPr>
              <p:cNvPr id="1036" name="Line 12"/>
              <p:cNvSpPr>
                <a:spLocks noChangeShapeType="1"/>
              </p:cNvSpPr>
              <p:nvPr/>
            </p:nvSpPr>
            <p:spPr bwMode="auto">
              <a:xfrm flipH="1">
                <a:off x="4482050" y="5838825"/>
                <a:ext cx="533400" cy="0"/>
              </a:xfrm>
              <a:prstGeom prst="line">
                <a:avLst/>
              </a:prstGeom>
              <a:noFill/>
              <a:ln w="28575">
                <a:solidFill>
                  <a:srgbClr val="0D0D0D"/>
                </a:solidFill>
                <a:prstDash val="sysDot"/>
                <a:round/>
                <a:headEnd type="triangle" w="sm" len="sm"/>
                <a:tailEnd type="arrow" w="lg" len="lg"/>
              </a:ln>
              <a:effectLst/>
            </p:spPr>
            <p:txBody>
              <a:bodyPr vert="horz" wrap="square" lIns="91440" tIns="45720" rIns="91440" bIns="45720" numCol="1" anchor="t" anchorCtr="0" compatLnSpc="1">
                <a:prstTxWarp prst="textNoShape">
                  <a:avLst/>
                </a:prstTxWarp>
              </a:bodyPr>
              <a:lstStyle/>
              <a:p>
                <a:endParaRPr lang="ru-RU"/>
              </a:p>
            </p:txBody>
          </p:sp>
          <p:grpSp>
            <p:nvGrpSpPr>
              <p:cNvPr id="5" name="Group 13"/>
              <p:cNvGrpSpPr>
                <a:grpSpLocks/>
              </p:cNvGrpSpPr>
              <p:nvPr/>
            </p:nvGrpSpPr>
            <p:grpSpPr bwMode="auto">
              <a:xfrm>
                <a:off x="4611192" y="5835650"/>
                <a:ext cx="1625" cy="573088"/>
                <a:chOff x="-3008523" y="0"/>
                <a:chExt cx="20488" cy="20000"/>
              </a:xfrm>
            </p:grpSpPr>
            <p:sp>
              <p:nvSpPr>
                <p:cNvPr id="1038" name="Line 14"/>
                <p:cNvSpPr>
                  <a:spLocks noChangeShapeType="1"/>
                </p:cNvSpPr>
                <p:nvPr/>
              </p:nvSpPr>
              <p:spPr bwMode="auto">
                <a:xfrm flipV="1">
                  <a:off x="-3008034" y="0"/>
                  <a:ext cx="19999" cy="19468"/>
                </a:xfrm>
                <a:prstGeom prst="line">
                  <a:avLst/>
                </a:prstGeom>
                <a:noFill/>
                <a:ln w="28575">
                  <a:solidFill>
                    <a:srgbClr val="0D0D0D"/>
                  </a:solidFill>
                  <a:round/>
                  <a:headEnd type="triangle" w="sm" len="sm"/>
                  <a:tailEnd type="arrow" w="lg" len="lg"/>
                </a:ln>
                <a:effectLst/>
              </p:spPr>
              <p:txBody>
                <a:bodyPr vert="horz" wrap="square" lIns="91440" tIns="45720" rIns="91440" bIns="45720" numCol="1" anchor="t" anchorCtr="0" compatLnSpc="1">
                  <a:prstTxWarp prst="textNoShape">
                    <a:avLst/>
                  </a:prstTxWarp>
                </a:bodyPr>
                <a:lstStyle/>
                <a:p>
                  <a:endParaRPr lang="ru-RU"/>
                </a:p>
              </p:txBody>
            </p:sp>
            <p:sp>
              <p:nvSpPr>
                <p:cNvPr id="1039" name="Line 15"/>
                <p:cNvSpPr>
                  <a:spLocks noChangeShapeType="1"/>
                </p:cNvSpPr>
                <p:nvPr/>
              </p:nvSpPr>
              <p:spPr bwMode="auto">
                <a:xfrm>
                  <a:off x="-3008523" y="14745"/>
                  <a:ext cx="20003" cy="5255"/>
                </a:xfrm>
                <a:prstGeom prst="line">
                  <a:avLst/>
                </a:prstGeom>
                <a:noFill/>
                <a:ln w="28575">
                  <a:solidFill>
                    <a:srgbClr val="0D0D0D"/>
                  </a:solidFill>
                  <a:round/>
                  <a:headEnd type="triangle" w="sm" len="sm"/>
                  <a:tailEnd type="arrow" w="lg" len="lg"/>
                </a:ln>
                <a:effectLst/>
              </p:spPr>
              <p:txBody>
                <a:bodyPr vert="horz" wrap="square" lIns="91440" tIns="45720" rIns="91440" bIns="45720" numCol="1" anchor="t" anchorCtr="0" compatLnSpc="1">
                  <a:prstTxWarp prst="textNoShape">
                    <a:avLst/>
                  </a:prstTxWarp>
                </a:bodyPr>
                <a:lstStyle/>
                <a:p>
                  <a:endParaRPr lang="ru-RU"/>
                </a:p>
              </p:txBody>
            </p:sp>
          </p:grpSp>
          <p:grpSp>
            <p:nvGrpSpPr>
              <p:cNvPr id="6" name="Group 16"/>
              <p:cNvGrpSpPr>
                <a:grpSpLocks/>
              </p:cNvGrpSpPr>
              <p:nvPr/>
            </p:nvGrpSpPr>
            <p:grpSpPr bwMode="auto">
              <a:xfrm>
                <a:off x="2127250" y="6757516"/>
                <a:ext cx="2320925" cy="3648"/>
                <a:chOff x="0" y="10808"/>
                <a:chExt cx="20000" cy="9192"/>
              </a:xfrm>
            </p:grpSpPr>
            <p:sp>
              <p:nvSpPr>
                <p:cNvPr id="1041" name="Line 17"/>
                <p:cNvSpPr>
                  <a:spLocks noChangeShapeType="1"/>
                </p:cNvSpPr>
                <p:nvPr/>
              </p:nvSpPr>
              <p:spPr bwMode="auto">
                <a:xfrm>
                  <a:off x="153" y="18333"/>
                  <a:ext cx="19847" cy="1667"/>
                </a:xfrm>
                <a:prstGeom prst="line">
                  <a:avLst/>
                </a:prstGeom>
                <a:noFill/>
                <a:ln w="28575">
                  <a:solidFill>
                    <a:srgbClr val="0D0D0D"/>
                  </a:solidFill>
                  <a:round/>
                  <a:headEnd type="triangle" w="sm" len="sm"/>
                  <a:tailEnd type="arrow" w="lg" len="lg"/>
                </a:ln>
                <a:effectLst/>
              </p:spPr>
              <p:txBody>
                <a:bodyPr vert="horz" wrap="square" lIns="91440" tIns="45720" rIns="91440" bIns="45720" numCol="1" anchor="t" anchorCtr="0" compatLnSpc="1">
                  <a:prstTxWarp prst="textNoShape">
                    <a:avLst/>
                  </a:prstTxWarp>
                </a:bodyPr>
                <a:lstStyle/>
                <a:p>
                  <a:endParaRPr lang="ru-RU"/>
                </a:p>
              </p:txBody>
            </p:sp>
            <p:sp>
              <p:nvSpPr>
                <p:cNvPr id="1042" name="Line 18"/>
                <p:cNvSpPr>
                  <a:spLocks noChangeShapeType="1"/>
                </p:cNvSpPr>
                <p:nvPr/>
              </p:nvSpPr>
              <p:spPr bwMode="auto">
                <a:xfrm flipH="1">
                  <a:off x="0" y="10808"/>
                  <a:ext cx="1532" cy="1667"/>
                </a:xfrm>
                <a:prstGeom prst="line">
                  <a:avLst/>
                </a:prstGeom>
                <a:noFill/>
                <a:ln w="28575">
                  <a:solidFill>
                    <a:srgbClr val="0D0D0D"/>
                  </a:solidFill>
                  <a:round/>
                  <a:headEnd type="triangle" w="sm" len="sm"/>
                  <a:tailEnd type="arrow" w="lg" len="lg"/>
                </a:ln>
                <a:effectLst/>
              </p:spPr>
              <p:txBody>
                <a:bodyPr vert="horz" wrap="square" lIns="91440" tIns="45720" rIns="91440" bIns="45720" numCol="1" anchor="t" anchorCtr="0" compatLnSpc="1">
                  <a:prstTxWarp prst="textNoShape">
                    <a:avLst/>
                  </a:prstTxWarp>
                </a:bodyPr>
                <a:lstStyle/>
                <a:p>
                  <a:endParaRPr lang="ru-RU"/>
                </a:p>
              </p:txBody>
            </p:sp>
          </p:grpSp>
          <p:sp>
            <p:nvSpPr>
              <p:cNvPr id="1043" name="Line 19"/>
              <p:cNvSpPr>
                <a:spLocks noChangeShapeType="1"/>
              </p:cNvSpPr>
              <p:nvPr/>
            </p:nvSpPr>
            <p:spPr bwMode="auto">
              <a:xfrm flipH="1">
                <a:off x="4491569" y="6413500"/>
                <a:ext cx="534987" cy="0"/>
              </a:xfrm>
              <a:prstGeom prst="line">
                <a:avLst/>
              </a:prstGeom>
              <a:noFill/>
              <a:ln w="28575">
                <a:solidFill>
                  <a:srgbClr val="0D0D0D"/>
                </a:solidFill>
                <a:prstDash val="sysDot"/>
                <a:round/>
                <a:headEnd type="triangle" w="sm" len="sm"/>
                <a:tailEnd type="arrow" w="lg" len="lg"/>
              </a:ln>
              <a:effectLst/>
            </p:spPr>
            <p:txBody>
              <a:bodyPr vert="horz" wrap="square" lIns="91440" tIns="45720" rIns="91440" bIns="45720" numCol="1" anchor="t" anchorCtr="0" compatLnSpc="1">
                <a:prstTxWarp prst="textNoShape">
                  <a:avLst/>
                </a:prstTxWarp>
              </a:bodyPr>
              <a:lstStyle/>
              <a:p>
                <a:endParaRPr lang="ru-RU"/>
              </a:p>
            </p:txBody>
          </p:sp>
          <p:sp>
            <p:nvSpPr>
              <p:cNvPr id="1044" name="Arc 20"/>
              <p:cNvSpPr>
                <a:spLocks/>
              </p:cNvSpPr>
              <p:nvPr/>
            </p:nvSpPr>
            <p:spPr bwMode="auto">
              <a:xfrm rot="1137022">
                <a:off x="3122347" y="6214386"/>
                <a:ext cx="123825" cy="21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0000"/>
                </a:solidFill>
                <a:round/>
                <a:headEnd type="triangle"/>
                <a:tailEnd type="arrow" w="lg" len="lg"/>
              </a:ln>
              <a:effectLst/>
            </p:spPr>
            <p:txBody>
              <a:bodyPr vert="horz" wrap="square" lIns="91440" tIns="45720" rIns="91440" bIns="45720" numCol="1" anchor="t" anchorCtr="0" compatLnSpc="1">
                <a:prstTxWarp prst="textNoShape">
                  <a:avLst/>
                </a:prstTxWarp>
              </a:bodyPr>
              <a:lstStyle/>
              <a:p>
                <a:endParaRPr lang="ru-RU"/>
              </a:p>
            </p:txBody>
          </p:sp>
          <p:sp>
            <p:nvSpPr>
              <p:cNvPr id="1045" name="Line 21"/>
              <p:cNvSpPr>
                <a:spLocks noChangeShapeType="1"/>
              </p:cNvSpPr>
              <p:nvPr/>
            </p:nvSpPr>
            <p:spPr bwMode="auto">
              <a:xfrm flipV="1">
                <a:off x="1868488" y="5897563"/>
                <a:ext cx="2590800" cy="592137"/>
              </a:xfrm>
              <a:prstGeom prst="line">
                <a:avLst/>
              </a:prstGeom>
              <a:noFill/>
              <a:ln w="28575">
                <a:solidFill>
                  <a:srgbClr val="FF0000"/>
                </a:solidFill>
                <a:round/>
                <a:headEnd type="triangle" w="sm" len="sm"/>
                <a:tailEnd type="arrow" w="lg" len="lg"/>
              </a:ln>
              <a:effectLst/>
            </p:spPr>
            <p:txBody>
              <a:bodyPr vert="horz" wrap="square" lIns="91440" tIns="45720" rIns="91440" bIns="45720" numCol="1" anchor="t" anchorCtr="0" compatLnSpc="1">
                <a:prstTxWarp prst="textNoShape">
                  <a:avLst/>
                </a:prstTxWarp>
              </a:bodyPr>
              <a:lstStyle/>
              <a:p>
                <a:endParaRPr lang="ru-RU"/>
              </a:p>
            </p:txBody>
          </p:sp>
          <p:sp>
            <p:nvSpPr>
              <p:cNvPr id="1046" name="Oval 22"/>
              <p:cNvSpPr>
                <a:spLocks noChangeArrowheads="1"/>
              </p:cNvSpPr>
              <p:nvPr/>
            </p:nvSpPr>
            <p:spPr bwMode="auto">
              <a:xfrm>
                <a:off x="4032250" y="6281738"/>
                <a:ext cx="315913" cy="315912"/>
              </a:xfrm>
              <a:prstGeom prst="ellipse">
                <a:avLst/>
              </a:prstGeom>
              <a:noFill/>
              <a:ln w="28575">
                <a:solidFill>
                  <a:srgbClr val="FF0000"/>
                </a:solidFill>
                <a:round/>
                <a:headEnd type="triangle"/>
                <a:tailEnd type="arrow" w="lg" len="lg"/>
              </a:ln>
              <a:effectLst/>
            </p:spPr>
            <p:txBody>
              <a:bodyPr vert="horz" wrap="square" lIns="91440" tIns="45720" rIns="91440" bIns="45720" numCol="1" anchor="t" anchorCtr="0" compatLnSpc="1">
                <a:prstTxWarp prst="textNoShape">
                  <a:avLst/>
                </a:prstTxWarp>
              </a:bodyPr>
              <a:lstStyle/>
              <a:p>
                <a:endParaRPr lang="ru-RU"/>
              </a:p>
            </p:txBody>
          </p:sp>
          <p:sp>
            <p:nvSpPr>
              <p:cNvPr id="1047" name="Rectangle 23"/>
              <p:cNvSpPr>
                <a:spLocks noChangeArrowheads="1"/>
              </p:cNvSpPr>
              <p:nvPr/>
            </p:nvSpPr>
            <p:spPr bwMode="auto">
              <a:xfrm>
                <a:off x="4103688" y="6610350"/>
                <a:ext cx="193675" cy="133350"/>
              </a:xfrm>
              <a:prstGeom prst="rect">
                <a:avLst/>
              </a:prstGeom>
              <a:noFill/>
              <a:ln w="28575">
                <a:solidFill>
                  <a:srgbClr val="FF0000"/>
                </a:solidFill>
                <a:miter lim="800000"/>
                <a:headEnd type="triangle"/>
                <a:tailEnd type="arrow" w="lg" len="lg"/>
              </a:ln>
              <a:effectLst/>
            </p:spPr>
            <p:txBody>
              <a:bodyPr vert="horz" wrap="square" lIns="91440" tIns="45720" rIns="91440" bIns="45720" numCol="1" anchor="t" anchorCtr="0" compatLnSpc="1">
                <a:prstTxWarp prst="textNoShape">
                  <a:avLst/>
                </a:prstTxWarp>
              </a:bodyPr>
              <a:lstStyle/>
              <a:p>
                <a:endParaRPr lang="ru-RU"/>
              </a:p>
            </p:txBody>
          </p:sp>
          <p:sp>
            <p:nvSpPr>
              <p:cNvPr id="1048" name="Line 24"/>
              <p:cNvSpPr>
                <a:spLocks noChangeShapeType="1"/>
              </p:cNvSpPr>
              <p:nvPr/>
            </p:nvSpPr>
            <p:spPr bwMode="auto">
              <a:xfrm rot="60000" flipH="1">
                <a:off x="3362123" y="5938220"/>
                <a:ext cx="355600" cy="92075"/>
              </a:xfrm>
              <a:prstGeom prst="line">
                <a:avLst/>
              </a:prstGeom>
              <a:noFill/>
              <a:ln w="28575">
                <a:solidFill>
                  <a:srgbClr val="FF0000"/>
                </a:solidFill>
                <a:round/>
                <a:headEnd type="triangle" w="sm" len="sm"/>
                <a:tailEnd type="arrow" w="lg" len="lg"/>
              </a:ln>
              <a:effectLst/>
            </p:spPr>
            <p:txBody>
              <a:bodyPr vert="horz" wrap="square" lIns="91440" tIns="45720" rIns="91440" bIns="45720" numCol="1" anchor="t" anchorCtr="0" compatLnSpc="1">
                <a:prstTxWarp prst="textNoShape">
                  <a:avLst/>
                </a:prstTxWarp>
              </a:bodyPr>
              <a:lstStyle/>
              <a:p>
                <a:endParaRPr lang="ru-RU"/>
              </a:p>
            </p:txBody>
          </p:sp>
          <p:sp>
            <p:nvSpPr>
              <p:cNvPr id="1049" name="Line 25"/>
              <p:cNvSpPr>
                <a:spLocks noChangeShapeType="1"/>
              </p:cNvSpPr>
              <p:nvPr/>
            </p:nvSpPr>
            <p:spPr bwMode="auto">
              <a:xfrm rot="60000" flipH="1">
                <a:off x="3422650" y="6050263"/>
                <a:ext cx="355600" cy="92075"/>
              </a:xfrm>
              <a:prstGeom prst="line">
                <a:avLst/>
              </a:prstGeom>
              <a:noFill/>
              <a:ln w="28575">
                <a:solidFill>
                  <a:srgbClr val="FF0000"/>
                </a:solidFill>
                <a:round/>
                <a:headEnd type="triangle" w="sm" len="sm"/>
                <a:tailEnd type="arrow" w="lg" len="lg"/>
              </a:ln>
              <a:effectLst/>
            </p:spPr>
            <p:txBody>
              <a:bodyPr vert="horz" wrap="square" lIns="91440" tIns="45720" rIns="91440" bIns="45720" numCol="1" anchor="t" anchorCtr="0" compatLnSpc="1">
                <a:prstTxWarp prst="textNoShape">
                  <a:avLst/>
                </a:prstTxWarp>
              </a:bodyPr>
              <a:lstStyle/>
              <a:p>
                <a:endParaRPr lang="ru-RU"/>
              </a:p>
            </p:txBody>
          </p:sp>
        </p:grpSp>
        <p:sp>
          <p:nvSpPr>
            <p:cNvPr id="1068" name="Line 44"/>
            <p:cNvSpPr>
              <a:spLocks noChangeShapeType="1"/>
            </p:cNvSpPr>
            <p:nvPr/>
          </p:nvSpPr>
          <p:spPr bwMode="auto">
            <a:xfrm>
              <a:off x="2500298" y="3143248"/>
              <a:ext cx="4896000" cy="1588"/>
            </a:xfrm>
            <a:prstGeom prst="line">
              <a:avLst/>
            </a:prstGeom>
            <a:noFill/>
            <a:ln w="38100">
              <a:solidFill>
                <a:srgbClr val="0D0D0D"/>
              </a:solidFill>
              <a:prstDash val="sysDot"/>
              <a:round/>
              <a:headEnd type="none" w="sm" len="sm"/>
              <a:tailEnd type="none" w="sm" len="sm"/>
            </a:ln>
          </p:spPr>
          <p:txBody>
            <a:bodyPr vert="horz" wrap="square" lIns="91440" tIns="45720" rIns="91440" bIns="45720" numCol="1" anchor="t" anchorCtr="0" compatLnSpc="1">
              <a:prstTxWarp prst="textNoShape">
                <a:avLst/>
              </a:prstTxWarp>
            </a:bodyPr>
            <a:lstStyle/>
            <a:p>
              <a:endParaRPr lang="ru-RU"/>
            </a:p>
          </p:txBody>
        </p:sp>
        <p:sp>
          <p:nvSpPr>
            <p:cNvPr id="69" name="Line 21"/>
            <p:cNvSpPr>
              <a:spLocks noChangeShapeType="1"/>
            </p:cNvSpPr>
            <p:nvPr/>
          </p:nvSpPr>
          <p:spPr bwMode="auto">
            <a:xfrm flipH="1">
              <a:off x="214282" y="3307390"/>
              <a:ext cx="1714512" cy="193048"/>
            </a:xfrm>
            <a:prstGeom prst="line">
              <a:avLst/>
            </a:prstGeom>
            <a:noFill/>
            <a:ln w="28575">
              <a:solidFill>
                <a:srgbClr val="FF0000"/>
              </a:solidFill>
              <a:round/>
              <a:headEnd type="none" w="sm" len="sm"/>
              <a:tailEnd type="arrow" w="lg" len="lg"/>
            </a:ln>
            <a:effectLst/>
          </p:spPr>
          <p:txBody>
            <a:bodyPr vert="horz" wrap="square" lIns="91440" tIns="45720" rIns="91440" bIns="45720" numCol="1" anchor="t" anchorCtr="0" compatLnSpc="1">
              <a:prstTxWarp prst="textNoShape">
                <a:avLst/>
              </a:prstTxWarp>
            </a:bodyPr>
            <a:lstStyle/>
            <a:p>
              <a:endParaRPr lang="ru-RU"/>
            </a:p>
          </p:txBody>
        </p:sp>
      </p:grpSp>
      <p:graphicFrame>
        <p:nvGraphicFramePr>
          <p:cNvPr id="39" name="Таблица 38"/>
          <p:cNvGraphicFramePr>
            <a:graphicFrameLocks noGrp="1"/>
          </p:cNvGraphicFramePr>
          <p:nvPr>
            <p:extLst>
              <p:ext uri="{D42A27DB-BD31-4B8C-83A1-F6EECF244321}">
                <p14:modId xmlns="" xmlns:p14="http://schemas.microsoft.com/office/powerpoint/2010/main" val="3511347937"/>
              </p:ext>
            </p:extLst>
          </p:nvPr>
        </p:nvGraphicFramePr>
        <p:xfrm>
          <a:off x="2714612" y="252402"/>
          <a:ext cx="3000396" cy="1867850"/>
        </p:xfrm>
        <a:graphic>
          <a:graphicData uri="http://schemas.openxmlformats.org/drawingml/2006/table">
            <a:tbl>
              <a:tblPr/>
              <a:tblGrid>
                <a:gridCol w="500066"/>
                <a:gridCol w="642942"/>
                <a:gridCol w="642942"/>
                <a:gridCol w="571504"/>
                <a:gridCol w="642942"/>
              </a:tblGrid>
              <a:tr h="8504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latin typeface="Times New Roman"/>
                          <a:ea typeface="Times New Roman"/>
                        </a:rPr>
                        <a:t>k</a:t>
                      </a:r>
                      <a:endParaRPr lang="ru-RU" sz="3600"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cap="none" normalizeH="0" baseline="0" dirty="0" smtClean="0">
                          <a:ln>
                            <a:noFill/>
                          </a:ln>
                          <a:solidFill>
                            <a:srgbClr val="000099"/>
                          </a:solidFill>
                          <a:effectLst/>
                          <a:latin typeface="Times New Roman" pitchFamily="18" charset="0"/>
                          <a:cs typeface="Times New Roman" pitchFamily="18" charset="0"/>
                          <a:sym typeface="Symbol" pitchFamily="18" charset="2"/>
                        </a:rPr>
                        <a:t>b</a:t>
                      </a:r>
                      <a:r>
                        <a:rPr kumimoji="0" lang="ru-RU" sz="3600" b="1" i="0" u="none" strike="noStrike" cap="none" normalizeH="0" baseline="-25000" dirty="0" err="1" smtClean="0">
                          <a:ln>
                            <a:noFill/>
                          </a:ln>
                          <a:solidFill>
                            <a:srgbClr val="000099"/>
                          </a:solidFill>
                          <a:effectLst/>
                          <a:latin typeface="Times New Roman" pitchFamily="18" charset="0"/>
                          <a:cs typeface="Times New Roman" pitchFamily="18" charset="0"/>
                        </a:rPr>
                        <a:t>ф</a:t>
                      </a:r>
                      <a:endParaRPr kumimoji="0" lang="ru-RU" sz="3600" b="1" i="0" u="none" strike="noStrike" cap="none" normalizeH="0" baseline="-25000" dirty="0" smtClean="0">
                        <a:ln>
                          <a:noFill/>
                        </a:ln>
                        <a:solidFill>
                          <a:srgbClr val="000099"/>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2400" b="1" dirty="0" smtClean="0">
                          <a:solidFill>
                            <a:srgbClr val="000099"/>
                          </a:solidFill>
                          <a:latin typeface="Times New Roman"/>
                          <a:ea typeface="Times New Roman"/>
                        </a:rPr>
                        <a:t>мм</a:t>
                      </a:r>
                      <a:endParaRPr lang="ru-RU" sz="2400" dirty="0">
                        <a:solidFill>
                          <a:srgbClr val="00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a:t>
                      </a:r>
                      <a:r>
                        <a:rPr kumimoji="0" lang="ru-RU"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мм</a:t>
                      </a:r>
                      <a:endParaRPr lang="ru-RU"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smtClean="0">
                          <a:solidFill>
                            <a:srgbClr val="006600"/>
                          </a:solidFill>
                          <a:latin typeface="Times New Roman" pitchFamily="18" charset="0"/>
                          <a:ea typeface="Times New Roman" pitchFamily="18" charset="0"/>
                          <a:sym typeface="Symbol" pitchFamily="18" charset="2"/>
                        </a:rPr>
                        <a:t>d</a:t>
                      </a:r>
                      <a:endParaRPr lang="ru-RU" sz="3600" b="1" dirty="0" smtClean="0">
                        <a:solidFill>
                          <a:srgbClr val="006600"/>
                        </a:solidFill>
                        <a:latin typeface="Times New Roman" pitchFamily="18" charset="0"/>
                        <a:ea typeface="Times New Roman" pitchFamily="18" charset="0"/>
                        <a:sym typeface="Symbol" pitchFamily="18" charset="2"/>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2400" b="1" i="0" dirty="0" smtClean="0">
                          <a:latin typeface="Times New Roman"/>
                          <a:ea typeface="Times New Roman"/>
                        </a:rPr>
                        <a:t>мм</a:t>
                      </a:r>
                      <a:endParaRPr lang="ru-RU" sz="4400" dirty="0" smtClean="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800" b="1" dirty="0" smtClean="0">
                          <a:solidFill>
                            <a:srgbClr val="000099"/>
                          </a:solidFill>
                          <a:latin typeface="Times New Roman" pitchFamily="18" charset="0"/>
                          <a:ea typeface="Times New Roman" pitchFamily="18" charset="0"/>
                          <a:sym typeface="Symbol" pitchFamily="18" charset="2"/>
                        </a:rPr>
                        <a:t></a:t>
                      </a:r>
                      <a:r>
                        <a:rPr kumimoji="0" lang="ru-RU" sz="2800" b="1" i="0" u="none" strike="noStrike" cap="none" normalizeH="0" baseline="-25000" dirty="0" smtClean="0">
                          <a:ln>
                            <a:noFill/>
                          </a:ln>
                          <a:solidFill>
                            <a:srgbClr val="000099"/>
                          </a:solidFill>
                          <a:effectLst/>
                          <a:latin typeface="Times New Roman" pitchFamily="18" charset="0"/>
                          <a:cs typeface="Times New Roman" pitchFamily="18" charset="0"/>
                        </a:rPr>
                        <a:t>ф</a:t>
                      </a:r>
                      <a:endParaRPr lang="ru-RU" sz="2800" dirty="0" smtClean="0">
                        <a:solidFill>
                          <a:srgbClr val="000099"/>
                        </a:solidFill>
                        <a:latin typeface="Times New Roman"/>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2000" b="1" dirty="0" smtClean="0">
                          <a:solidFill>
                            <a:srgbClr val="FF0000"/>
                          </a:solidFill>
                          <a:latin typeface="Times New Roman"/>
                          <a:ea typeface="Times New Roman"/>
                        </a:rPr>
                        <a:t>мкм</a:t>
                      </a:r>
                      <a:endParaRPr lang="ru-RU" sz="2000" dirty="0">
                        <a:solidFill>
                          <a:srgbClr val="00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8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Times New Roman"/>
                          <a:ea typeface="Times New Roman"/>
                        </a:rPr>
                        <a:t>1</a:t>
                      </a:r>
                      <a:endParaRPr lang="ru-RU" sz="2400" b="1"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2400"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b="1" dirty="0" smtClean="0">
                          <a:latin typeface="Times New Roman"/>
                          <a:ea typeface="Times New Roman"/>
                        </a:rPr>
                        <a:t>500</a:t>
                      </a:r>
                      <a:endParaRPr lang="ru-RU" sz="20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smtClean="0">
                          <a:solidFill>
                            <a:srgbClr val="006600"/>
                          </a:solidFill>
                          <a:latin typeface="Times New Roman"/>
                          <a:ea typeface="Times New Roman"/>
                        </a:rPr>
                        <a:t>0,01</a:t>
                      </a:r>
                      <a:endParaRPr lang="ru-RU" sz="3600" b="1" dirty="0" smtClean="0">
                        <a:solidFill>
                          <a:srgbClr val="0066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641">
                <a:tc>
                  <a:txBody>
                    <a:bodyPr/>
                    <a:lstStyle/>
                    <a:p>
                      <a:pPr algn="ctr">
                        <a:spcAft>
                          <a:spcPts val="0"/>
                        </a:spcAft>
                      </a:pPr>
                      <a:r>
                        <a:rPr lang="en-US" sz="2400" b="1" dirty="0" smtClean="0">
                          <a:latin typeface="Times New Roman" pitchFamily="18" charset="0"/>
                          <a:ea typeface="Times New Roman"/>
                          <a:cs typeface="Times New Roman" pitchFamily="18" charset="0"/>
                        </a:rPr>
                        <a:t>2</a:t>
                      </a:r>
                      <a:endParaRPr lang="ru-RU" sz="2400" b="1"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2400" b="1"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000" b="1" dirty="0" smtClean="0">
                          <a:latin typeface="Times New Roman"/>
                          <a:ea typeface="Times New Roman"/>
                        </a:rPr>
                        <a:t>500</a:t>
                      </a:r>
                      <a:endParaRPr lang="ru-RU"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dirty="0" smtClean="0">
                          <a:solidFill>
                            <a:srgbClr val="006600"/>
                          </a:solidFill>
                          <a:latin typeface="Times New Roman"/>
                          <a:ea typeface="Times New Roman"/>
                        </a:rPr>
                        <a:t>0,01</a:t>
                      </a:r>
                      <a:endParaRPr lang="ru-RU" sz="3600" b="1" dirty="0" smtClean="0">
                        <a:solidFill>
                          <a:srgbClr val="006600"/>
                        </a:solidFill>
                        <a:latin typeface="Times New Roman"/>
                        <a:ea typeface="Times New Roman"/>
                      </a:endParaRPr>
                    </a:p>
                    <a:p>
                      <a:pPr>
                        <a:spcAft>
                          <a:spcPts val="0"/>
                        </a:spcAft>
                      </a:pPr>
                      <a:endParaRPr lang="ru-RU" sz="1800" b="1" dirty="0">
                        <a:solidFill>
                          <a:srgbClr val="0066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800" b="1" dirty="0">
                        <a:solidFill>
                          <a:srgbClr val="00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0" name="Таблица 39"/>
          <p:cNvGraphicFramePr>
            <a:graphicFrameLocks noGrp="1"/>
          </p:cNvGraphicFramePr>
          <p:nvPr>
            <p:extLst>
              <p:ext uri="{D42A27DB-BD31-4B8C-83A1-F6EECF244321}">
                <p14:modId xmlns="" xmlns:p14="http://schemas.microsoft.com/office/powerpoint/2010/main" val="2170888209"/>
              </p:ext>
            </p:extLst>
          </p:nvPr>
        </p:nvGraphicFramePr>
        <p:xfrm>
          <a:off x="5745949" y="241925"/>
          <a:ext cx="3255207" cy="1849562"/>
        </p:xfrm>
        <a:graphic>
          <a:graphicData uri="http://schemas.openxmlformats.org/drawingml/2006/table">
            <a:tbl>
              <a:tblPr/>
              <a:tblGrid>
                <a:gridCol w="469158"/>
                <a:gridCol w="785785"/>
                <a:gridCol w="642975"/>
                <a:gridCol w="571471"/>
                <a:gridCol w="785818"/>
              </a:tblGrid>
              <a:tr h="8945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latin typeface="Times New Roman"/>
                          <a:ea typeface="Times New Roman"/>
                        </a:rPr>
                        <a:t>k</a:t>
                      </a:r>
                      <a:endParaRPr lang="ru-RU" sz="3600"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cap="none" normalizeH="0" baseline="0" dirty="0" smtClean="0">
                          <a:ln>
                            <a:noFill/>
                          </a:ln>
                          <a:solidFill>
                            <a:srgbClr val="FF0000"/>
                          </a:solidFill>
                          <a:effectLst/>
                          <a:latin typeface="Times New Roman" pitchFamily="18" charset="0"/>
                          <a:cs typeface="Times New Roman" pitchFamily="18" charset="0"/>
                          <a:sym typeface="Symbol" pitchFamily="18" charset="2"/>
                        </a:rPr>
                        <a:t>b</a:t>
                      </a:r>
                      <a:r>
                        <a:rPr kumimoji="0" lang="ru-RU" sz="3200" b="1" i="0" u="none" strike="noStrike" cap="none" normalizeH="0" baseline="-25000" dirty="0" err="1" smtClean="0">
                          <a:ln>
                            <a:noFill/>
                          </a:ln>
                          <a:solidFill>
                            <a:srgbClr val="FF0000"/>
                          </a:solidFill>
                          <a:effectLst/>
                          <a:latin typeface="Times New Roman" pitchFamily="18" charset="0"/>
                          <a:cs typeface="Times New Roman" pitchFamily="18" charset="0"/>
                        </a:rPr>
                        <a:t>кр</a:t>
                      </a:r>
                      <a:endParaRPr kumimoji="0" lang="ru-RU" sz="3200" b="1" i="0" u="none" strike="noStrike" cap="none" normalizeH="0" baseline="-25000" dirty="0" smtClean="0">
                        <a:ln>
                          <a:noFill/>
                        </a:ln>
                        <a:solidFill>
                          <a:srgbClr val="FF0000"/>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2400" b="1" dirty="0" smtClean="0">
                          <a:solidFill>
                            <a:srgbClr val="000099"/>
                          </a:solidFill>
                          <a:latin typeface="Times New Roman"/>
                          <a:ea typeface="Times New Roman"/>
                        </a:rPr>
                        <a:t>мм</a:t>
                      </a:r>
                      <a:endParaRPr lang="ru-RU" sz="3600"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мм</a:t>
                      </a:r>
                      <a:endParaRPr lang="ru-RU"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smtClean="0">
                          <a:solidFill>
                            <a:srgbClr val="006600"/>
                          </a:solidFill>
                          <a:latin typeface="Times New Roman" pitchFamily="18" charset="0"/>
                          <a:ea typeface="Times New Roman" pitchFamily="18" charset="0"/>
                          <a:sym typeface="Symbol" pitchFamily="18" charset="2"/>
                        </a:rPr>
                        <a:t>d</a:t>
                      </a:r>
                      <a:endParaRPr lang="ru-RU" sz="3600" b="1" i="1" dirty="0" smtClean="0">
                        <a:solidFill>
                          <a:srgbClr val="006600"/>
                        </a:solidFill>
                        <a:latin typeface="Times New Roman" pitchFamily="18" charset="0"/>
                        <a:ea typeface="Times New Roman" pitchFamily="18" charset="0"/>
                        <a:sym typeface="Symbol" pitchFamily="18" charset="2"/>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2400" b="1" i="0" dirty="0" smtClean="0">
                          <a:latin typeface="Times New Roman"/>
                          <a:ea typeface="Times New Roman"/>
                        </a:rPr>
                        <a:t>мм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3200" b="1" dirty="0" smtClean="0">
                          <a:solidFill>
                            <a:srgbClr val="FF0000"/>
                          </a:solidFill>
                          <a:latin typeface="Times New Roman" pitchFamily="18" charset="0"/>
                          <a:ea typeface="Times New Roman" pitchFamily="18" charset="0"/>
                          <a:sym typeface="Symbol" pitchFamily="18" charset="2"/>
                        </a:rPr>
                        <a:t></a:t>
                      </a:r>
                      <a:r>
                        <a:rPr kumimoji="0" lang="ru-RU" sz="3200" b="1" i="0" u="none" strike="noStrike" cap="none" normalizeH="0" baseline="-25000" dirty="0" err="1" smtClean="0">
                          <a:ln>
                            <a:noFill/>
                          </a:ln>
                          <a:solidFill>
                            <a:srgbClr val="FF0000"/>
                          </a:solidFill>
                          <a:effectLst/>
                          <a:latin typeface="Times New Roman" pitchFamily="18" charset="0"/>
                          <a:cs typeface="Times New Roman" pitchFamily="18" charset="0"/>
                        </a:rPr>
                        <a:t>кр</a:t>
                      </a:r>
                      <a:endParaRPr lang="ru-RU" sz="3200" dirty="0" smtClean="0">
                        <a:latin typeface="Times New Roman"/>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2400" b="1" dirty="0" smtClean="0">
                          <a:solidFill>
                            <a:srgbClr val="FF0000"/>
                          </a:solidFill>
                          <a:latin typeface="Times New Roman"/>
                          <a:ea typeface="Times New Roman"/>
                        </a:rPr>
                        <a:t>мкм</a:t>
                      </a:r>
                      <a:endParaRPr lang="ru-RU" sz="2400" b="1" dirty="0">
                        <a:solidFill>
                          <a:srgbClr val="FF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237">
                <a:tc>
                  <a:txBody>
                    <a:bodyPr/>
                    <a:lstStyle/>
                    <a:p>
                      <a:pPr algn="ctr">
                        <a:spcAft>
                          <a:spcPts val="0"/>
                        </a:spcAft>
                      </a:pPr>
                      <a:r>
                        <a:rPr lang="en-US" sz="2400" b="1" dirty="0" smtClean="0">
                          <a:latin typeface="Times New Roman" pitchFamily="18" charset="0"/>
                          <a:ea typeface="Times New Roman"/>
                          <a:cs typeface="Times New Roman" pitchFamily="18" charset="0"/>
                        </a:rPr>
                        <a:t>1</a:t>
                      </a:r>
                      <a:endParaRPr lang="ru-RU" sz="2400" b="1"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2400" b="1"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000" b="1" dirty="0" smtClean="0">
                          <a:latin typeface="Times New Roman"/>
                          <a:ea typeface="Times New Roman"/>
                        </a:rPr>
                        <a:t>500</a:t>
                      </a:r>
                      <a:endParaRPr lang="ru-RU" sz="20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800" b="1" dirty="0" smtClean="0">
                          <a:solidFill>
                            <a:srgbClr val="006600"/>
                          </a:solidFill>
                          <a:latin typeface="Times New Roman"/>
                          <a:ea typeface="Times New Roman"/>
                        </a:rPr>
                        <a:t>0,01</a:t>
                      </a:r>
                      <a:endParaRPr lang="ru-RU" sz="1800" b="1" dirty="0">
                        <a:solidFill>
                          <a:srgbClr val="0066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800" b="1" dirty="0">
                        <a:solidFill>
                          <a:srgbClr val="00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925">
                <a:tc>
                  <a:txBody>
                    <a:bodyPr/>
                    <a:lstStyle/>
                    <a:p>
                      <a:pPr algn="ctr">
                        <a:spcAft>
                          <a:spcPts val="0"/>
                        </a:spcAft>
                      </a:pPr>
                      <a:r>
                        <a:rPr lang="en-US" sz="2400" b="1" dirty="0" smtClean="0">
                          <a:latin typeface="Times New Roman" pitchFamily="18" charset="0"/>
                          <a:ea typeface="Times New Roman"/>
                          <a:cs typeface="Times New Roman" pitchFamily="18" charset="0"/>
                        </a:rPr>
                        <a:t>2</a:t>
                      </a:r>
                      <a:endParaRPr lang="ru-RU" sz="2400" b="1"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2400" b="1"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000" b="1" dirty="0" smtClean="0">
                          <a:latin typeface="Times New Roman"/>
                          <a:ea typeface="Times New Roman"/>
                        </a:rPr>
                        <a:t>500</a:t>
                      </a:r>
                      <a:endParaRPr lang="ru-RU" sz="20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800" b="1" dirty="0" smtClean="0">
                          <a:solidFill>
                            <a:srgbClr val="006600"/>
                          </a:solidFill>
                          <a:latin typeface="Times New Roman"/>
                          <a:ea typeface="Times New Roman"/>
                        </a:rPr>
                        <a:t>0,01</a:t>
                      </a:r>
                      <a:endParaRPr lang="ru-RU" sz="1800" b="1" dirty="0">
                        <a:solidFill>
                          <a:srgbClr val="0066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800" b="1" dirty="0">
                        <a:solidFill>
                          <a:srgbClr val="00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 name="Скругленный прямоугольник 40"/>
          <p:cNvSpPr/>
          <p:nvPr/>
        </p:nvSpPr>
        <p:spPr>
          <a:xfrm>
            <a:off x="35496" y="1714488"/>
            <a:ext cx="2250488" cy="669556"/>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Rectangle 56"/>
          <p:cNvSpPr>
            <a:spLocks noChangeArrowheads="1"/>
          </p:cNvSpPr>
          <p:nvPr/>
        </p:nvSpPr>
        <p:spPr bwMode="auto">
          <a:xfrm>
            <a:off x="0" y="5210036"/>
            <a:ext cx="935828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800" b="1" i="0" u="sng"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sym typeface="Symbol" pitchFamily="18" charset="2"/>
              </a:rPr>
              <a:t>Вывод</a:t>
            </a:r>
            <a:r>
              <a:rPr kumimoji="0" lang="ru-RU"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длина</a:t>
            </a:r>
            <a:r>
              <a:rPr kumimoji="0" lang="ru-RU" sz="28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волны </a:t>
            </a:r>
            <a:r>
              <a:rPr kumimoji="0" lang="ru-RU" sz="2800" b="1" i="0" u="none" strike="noStrike" cap="none" normalizeH="0" dirty="0" smtClean="0">
                <a:ln>
                  <a:noFill/>
                </a:ln>
                <a:solidFill>
                  <a:srgbClr val="C00000"/>
                </a:solidFill>
                <a:effectLst/>
                <a:latin typeface="Times New Roman" pitchFamily="18" charset="0"/>
                <a:ea typeface="Times New Roman" pitchFamily="18" charset="0"/>
                <a:cs typeface="Times New Roman" pitchFamily="18" charset="0"/>
                <a:sym typeface="Symbol" pitchFamily="18" charset="2"/>
              </a:rPr>
              <a:t>красного света … мкм</a:t>
            </a:r>
            <a:r>
              <a:rPr kumimoji="0" lang="ru-RU" sz="28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a:t>
            </a:r>
          </a:p>
          <a:p>
            <a:pPr marL="0" marR="0" lvl="0" indent="0"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a:t>
            </a:r>
            <a:r>
              <a:rPr kumimoji="0" lang="ru-RU" sz="2800" b="1" i="0" u="none" strike="noStrike" cap="none" normalizeH="0" dirty="0" smtClean="0">
                <a:ln>
                  <a:noFill/>
                </a:ln>
                <a:solidFill>
                  <a:srgbClr val="000099"/>
                </a:solidFill>
                <a:effectLst/>
                <a:latin typeface="Times New Roman" pitchFamily="18" charset="0"/>
                <a:ea typeface="Times New Roman" pitchFamily="18" charset="0"/>
                <a:cs typeface="Times New Roman" pitchFamily="18" charset="0"/>
                <a:sym typeface="Symbol" pitchFamily="18" charset="2"/>
              </a:rPr>
              <a:t>фиолетового…мкм.</a:t>
            </a:r>
            <a:endParaRPr kumimoji="0" lang="ru-RU" sz="28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sym typeface="Symbol" pitchFamily="18" charset="2"/>
            </a:endParaRPr>
          </a:p>
        </p:txBody>
      </p:sp>
      <p:sp>
        <p:nvSpPr>
          <p:cNvPr id="42" name="Rectangle 56"/>
          <p:cNvSpPr>
            <a:spLocks noChangeArrowheads="1"/>
          </p:cNvSpPr>
          <p:nvPr/>
        </p:nvSpPr>
        <p:spPr bwMode="auto">
          <a:xfrm>
            <a:off x="5715008" y="6334780"/>
            <a:ext cx="3428992" cy="52322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2800" b="1" dirty="0" smtClean="0">
                <a:latin typeface="Times New Roman" pitchFamily="18" charset="0"/>
                <a:ea typeface="Times New Roman" pitchFamily="18" charset="0"/>
                <a:cs typeface="Times New Roman" pitchFamily="18" charset="0"/>
                <a:sym typeface="Symbol" pitchFamily="18" charset="2"/>
              </a:rPr>
              <a:t> </a:t>
            </a:r>
            <a:r>
              <a:rPr lang="ru-RU" sz="2800" b="1" i="1" dirty="0" smtClean="0">
                <a:solidFill>
                  <a:srgbClr val="FF0000"/>
                </a:solidFill>
                <a:latin typeface="Times New Roman" pitchFamily="18" charset="0"/>
                <a:ea typeface="Times New Roman" pitchFamily="18" charset="0"/>
                <a:cs typeface="Times New Roman" pitchFamily="18" charset="0"/>
                <a:sym typeface="Symbol" pitchFamily="18" charset="2"/>
              </a:rPr>
              <a:t>21-1</a:t>
            </a:r>
            <a:r>
              <a:rPr lang="ru-RU" sz="2800" b="1" dirty="0" smtClean="0">
                <a:latin typeface="Times New Roman" pitchFamily="18" charset="0"/>
                <a:ea typeface="Times New Roman" pitchFamily="18" charset="0"/>
                <a:cs typeface="Times New Roman" pitchFamily="18" charset="0"/>
                <a:sym typeface="Symbol" pitchFamily="18" charset="2"/>
              </a:rPr>
              <a:t>.ФотФ, стр.38</a:t>
            </a:r>
            <a:endParaRPr kumimoji="0" lang="ru-RU"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67"/>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explode.wav"/>
                                        </p:tgtEl>
                                      </p:cMediaNode>
                                    </p:audio>
                                  </p:sub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1082"/>
                                        </p:tgtEl>
                                        <p:attrNameLst>
                                          <p:attrName>style.visibility</p:attrName>
                                        </p:attrNameLst>
                                      </p:cBhvr>
                                      <p:to>
                                        <p:strVal val="visible"/>
                                      </p:to>
                                    </p:set>
                                    <p:anim calcmode="lin" valueType="num">
                                      <p:cBhvr additive="base">
                                        <p:cTn id="16" dur="500" fill="hold"/>
                                        <p:tgtEl>
                                          <p:spTgt spid="1082"/>
                                        </p:tgtEl>
                                        <p:attrNameLst>
                                          <p:attrName>ppt_x</p:attrName>
                                        </p:attrNameLst>
                                      </p:cBhvr>
                                      <p:tavLst>
                                        <p:tav tm="0">
                                          <p:val>
                                            <p:strVal val="1+#ppt_w/2"/>
                                          </p:val>
                                        </p:tav>
                                        <p:tav tm="100000">
                                          <p:val>
                                            <p:strVal val="#ppt_x"/>
                                          </p:val>
                                        </p:tav>
                                      </p:tavLst>
                                    </p:anim>
                                    <p:anim calcmode="lin" valueType="num">
                                      <p:cBhvr additive="base">
                                        <p:cTn id="17" dur="500" fill="hold"/>
                                        <p:tgtEl>
                                          <p:spTgt spid="108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push.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080"/>
                                        </p:tgtEl>
                                        <p:attrNameLst>
                                          <p:attrName>style.visibility</p:attrName>
                                        </p:attrNameLst>
                                      </p:cBhvr>
                                      <p:to>
                                        <p:strVal val="visible"/>
                                      </p:to>
                                    </p:set>
                                    <p:anim calcmode="lin" valueType="num">
                                      <p:cBhvr additive="base">
                                        <p:cTn id="22" dur="500" fill="hold"/>
                                        <p:tgtEl>
                                          <p:spTgt spid="1080"/>
                                        </p:tgtEl>
                                        <p:attrNameLst>
                                          <p:attrName>ppt_x</p:attrName>
                                        </p:attrNameLst>
                                      </p:cBhvr>
                                      <p:tavLst>
                                        <p:tav tm="0">
                                          <p:val>
                                            <p:strVal val="0-#ppt_w/2"/>
                                          </p:val>
                                        </p:tav>
                                        <p:tav tm="100000">
                                          <p:val>
                                            <p:strVal val="#ppt_x"/>
                                          </p:val>
                                        </p:tav>
                                      </p:tavLst>
                                    </p:anim>
                                    <p:anim calcmode="lin" valueType="num">
                                      <p:cBhvr additive="base">
                                        <p:cTn id="23" dur="500" fill="hold"/>
                                        <p:tgtEl>
                                          <p:spTgt spid="108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5" name="chimes.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81"/>
                                        </p:tgtEl>
                                        <p:attrNameLst>
                                          <p:attrName>style.visibility</p:attrName>
                                        </p:attrNameLst>
                                      </p:cBhvr>
                                      <p:to>
                                        <p:strVal val="visible"/>
                                      </p:to>
                                    </p:set>
                                    <p:anim calcmode="lin" valueType="num">
                                      <p:cBhvr additive="base">
                                        <p:cTn id="28" dur="1000" fill="hold"/>
                                        <p:tgtEl>
                                          <p:spTgt spid="1081"/>
                                        </p:tgtEl>
                                        <p:attrNameLst>
                                          <p:attrName>ppt_x</p:attrName>
                                        </p:attrNameLst>
                                      </p:cBhvr>
                                      <p:tavLst>
                                        <p:tav tm="0">
                                          <p:val>
                                            <p:strVal val="#ppt_x"/>
                                          </p:val>
                                        </p:tav>
                                        <p:tav tm="100000">
                                          <p:val>
                                            <p:strVal val="#ppt_x"/>
                                          </p:val>
                                        </p:tav>
                                      </p:tavLst>
                                    </p:anim>
                                    <p:anim calcmode="lin" valueType="num">
                                      <p:cBhvr additive="base">
                                        <p:cTn id="29" dur="1000" fill="hold"/>
                                        <p:tgtEl>
                                          <p:spTgt spid="10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6" name="laser.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1" fill="hold" grpId="0" nodeType="click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additive="base">
                                        <p:cTn id="34" dur="1000" fill="hold"/>
                                        <p:tgtEl>
                                          <p:spTgt spid="64"/>
                                        </p:tgtEl>
                                        <p:attrNameLst>
                                          <p:attrName>ppt_x</p:attrName>
                                        </p:attrNameLst>
                                      </p:cBhvr>
                                      <p:tavLst>
                                        <p:tav tm="0">
                                          <p:val>
                                            <p:strVal val="#ppt_x"/>
                                          </p:val>
                                        </p:tav>
                                        <p:tav tm="100000">
                                          <p:val>
                                            <p:strVal val="#ppt_x"/>
                                          </p:val>
                                        </p:tav>
                                      </p:tavLst>
                                    </p:anim>
                                    <p:anim calcmode="lin" valueType="num">
                                      <p:cBhvr additive="base">
                                        <p:cTn id="35" dur="1000" fill="hold"/>
                                        <p:tgtEl>
                                          <p:spTgt spid="6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7" name="applause.wav"/>
                                        </p:tgtEl>
                                      </p:cMediaNode>
                                    </p:audio>
                                  </p:subTnLst>
                                </p:cTn>
                              </p:par>
                            </p:childTnLst>
                          </p:cTn>
                        </p:par>
                        <p:par>
                          <p:cTn id="36" fill="hold">
                            <p:stCondLst>
                              <p:cond delay="1000"/>
                            </p:stCondLst>
                            <p:childTnLst>
                              <p:par>
                                <p:cTn id="37" presetID="53" presetClass="entr" presetSubtype="0"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1000" fill="hold"/>
                                        <p:tgtEl>
                                          <p:spTgt spid="41"/>
                                        </p:tgtEl>
                                        <p:attrNameLst>
                                          <p:attrName>ppt_w</p:attrName>
                                        </p:attrNameLst>
                                      </p:cBhvr>
                                      <p:tavLst>
                                        <p:tav tm="0">
                                          <p:val>
                                            <p:fltVal val="0"/>
                                          </p:val>
                                        </p:tav>
                                        <p:tav tm="100000">
                                          <p:val>
                                            <p:strVal val="#ppt_w"/>
                                          </p:val>
                                        </p:tav>
                                      </p:tavLst>
                                    </p:anim>
                                    <p:anim calcmode="lin" valueType="num">
                                      <p:cBhvr>
                                        <p:cTn id="40" dur="1000" fill="hold"/>
                                        <p:tgtEl>
                                          <p:spTgt spid="41"/>
                                        </p:tgtEl>
                                        <p:attrNameLst>
                                          <p:attrName>ppt_h</p:attrName>
                                        </p:attrNameLst>
                                      </p:cBhvr>
                                      <p:tavLst>
                                        <p:tav tm="0">
                                          <p:val>
                                            <p:fltVal val="0"/>
                                          </p:val>
                                        </p:tav>
                                        <p:tav tm="100000">
                                          <p:val>
                                            <p:strVal val="#ppt_h"/>
                                          </p:val>
                                        </p:tav>
                                      </p:tavLst>
                                    </p:anim>
                                    <p:animEffect transition="in" filter="fade">
                                      <p:cBhvr>
                                        <p:cTn id="41" dur="1000"/>
                                        <p:tgtEl>
                                          <p:spTgt spid="41"/>
                                        </p:tgtEl>
                                      </p:cBhvr>
                                    </p:animEffect>
                                  </p:childTnLst>
                                  <p:subTnLst>
                                    <p:audio>
                                      <p:cMediaNode>
                                        <p:cTn display="0" masterRel="sameClick">
                                          <p:stCondLst>
                                            <p:cond evt="begin" delay="0">
                                              <p:tn val="37"/>
                                            </p:cond>
                                          </p:stCondLst>
                                          <p:endCondLst>
                                            <p:cond evt="onStopAudio" delay="0">
                                              <p:tgtEl>
                                                <p:sldTgt/>
                                              </p:tgtEl>
                                            </p:cond>
                                          </p:endCondLst>
                                        </p:cTn>
                                        <p:tgtEl>
                                          <p:sndTgt r:embed="rId7" name="applause.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67"/>
                                        </p:tgtEl>
                                        <p:attrNameLst>
                                          <p:attrName>style.visibility</p:attrName>
                                        </p:attrNameLst>
                                      </p:cBhvr>
                                      <p:to>
                                        <p:strVal val="visible"/>
                                      </p:to>
                                    </p:set>
                                    <p:anim calcmode="lin" valueType="num">
                                      <p:cBhvr additive="base">
                                        <p:cTn id="46" dur="500" fill="hold"/>
                                        <p:tgtEl>
                                          <p:spTgt spid="67"/>
                                        </p:tgtEl>
                                        <p:attrNameLst>
                                          <p:attrName>ppt_x</p:attrName>
                                        </p:attrNameLst>
                                      </p:cBhvr>
                                      <p:tavLst>
                                        <p:tav tm="0">
                                          <p:val>
                                            <p:strVal val="1+#ppt_w/2"/>
                                          </p:val>
                                        </p:tav>
                                        <p:tav tm="100000">
                                          <p:val>
                                            <p:strVal val="#ppt_x"/>
                                          </p:val>
                                        </p:tav>
                                      </p:tavLst>
                                    </p:anim>
                                    <p:anim calcmode="lin" valueType="num">
                                      <p:cBhvr additive="base">
                                        <p:cTn id="47"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additive="base">
                                        <p:cTn id="52" dur="500" fill="hold"/>
                                        <p:tgtEl>
                                          <p:spTgt spid="66"/>
                                        </p:tgtEl>
                                        <p:attrNameLst>
                                          <p:attrName>ppt_x</p:attrName>
                                        </p:attrNameLst>
                                      </p:cBhvr>
                                      <p:tavLst>
                                        <p:tav tm="0">
                                          <p:val>
                                            <p:strVal val="1+#ppt_w/2"/>
                                          </p:val>
                                        </p:tav>
                                        <p:tav tm="100000">
                                          <p:val>
                                            <p:strVal val="#ppt_x"/>
                                          </p:val>
                                        </p:tav>
                                      </p:tavLst>
                                    </p:anim>
                                    <p:anim calcmode="lin" valueType="num">
                                      <p:cBhvr additive="base">
                                        <p:cTn id="53"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1085"/>
                                        </p:tgtEl>
                                        <p:attrNameLst>
                                          <p:attrName>style.visibility</p:attrName>
                                        </p:attrNameLst>
                                      </p:cBhvr>
                                      <p:to>
                                        <p:strVal val="visible"/>
                                      </p:to>
                                    </p:set>
                                    <p:anim calcmode="lin" valueType="num">
                                      <p:cBhvr additive="base">
                                        <p:cTn id="58" dur="500" fill="hold"/>
                                        <p:tgtEl>
                                          <p:spTgt spid="1085"/>
                                        </p:tgtEl>
                                        <p:attrNameLst>
                                          <p:attrName>ppt_x</p:attrName>
                                        </p:attrNameLst>
                                      </p:cBhvr>
                                      <p:tavLst>
                                        <p:tav tm="0">
                                          <p:val>
                                            <p:strVal val="1+#ppt_w/2"/>
                                          </p:val>
                                        </p:tav>
                                        <p:tav tm="100000">
                                          <p:val>
                                            <p:strVal val="#ppt_x"/>
                                          </p:val>
                                        </p:tav>
                                      </p:tavLst>
                                    </p:anim>
                                    <p:anim calcmode="lin" valueType="num">
                                      <p:cBhvr additive="base">
                                        <p:cTn id="59" dur="500" fill="hold"/>
                                        <p:tgtEl>
                                          <p:spTgt spid="1085"/>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500"/>
                                        <p:tgtEl>
                                          <p:spTgt spid="65"/>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nodeType="clickEffect">
                                  <p:stCondLst>
                                    <p:cond delay="0"/>
                                  </p:stCondLst>
                                  <p:childTnLst>
                                    <p:set>
                                      <p:cBhvr>
                                        <p:cTn id="68" dur="1" fill="hold">
                                          <p:stCondLst>
                                            <p:cond delay="0"/>
                                          </p:stCondLst>
                                        </p:cTn>
                                        <p:tgtEl>
                                          <p:spTgt spid="40"/>
                                        </p:tgtEl>
                                        <p:attrNameLst>
                                          <p:attrName>style.visibility</p:attrName>
                                        </p:attrNameLst>
                                      </p:cBhvr>
                                      <p:to>
                                        <p:strVal val="visible"/>
                                      </p:to>
                                    </p:set>
                                    <p:anim calcmode="lin" valueType="num">
                                      <p:cBhvr additive="base">
                                        <p:cTn id="69" dur="500" fill="hold"/>
                                        <p:tgtEl>
                                          <p:spTgt spid="40"/>
                                        </p:tgtEl>
                                        <p:attrNameLst>
                                          <p:attrName>ppt_x</p:attrName>
                                        </p:attrNameLst>
                                      </p:cBhvr>
                                      <p:tavLst>
                                        <p:tav tm="0">
                                          <p:val>
                                            <p:strVal val="1+#ppt_w/2"/>
                                          </p:val>
                                        </p:tav>
                                        <p:tav tm="100000">
                                          <p:val>
                                            <p:strVal val="#ppt_x"/>
                                          </p:val>
                                        </p:tav>
                                      </p:tavLst>
                                    </p:anim>
                                    <p:anim calcmode="lin" valueType="num">
                                      <p:cBhvr additive="base">
                                        <p:cTn id="70"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left)">
                                      <p:cBhvr>
                                        <p:cTn id="75" dur="2000"/>
                                        <p:tgtEl>
                                          <p:spTgt spid="39"/>
                                        </p:tgtEl>
                                      </p:cBhvr>
                                    </p:animEffect>
                                  </p:childTnLst>
                                  <p:subTnLst>
                                    <p:audio>
                                      <p:cMediaNode>
                                        <p:cTn display="0" masterRel="sameClick">
                                          <p:stCondLst>
                                            <p:cond evt="begin" delay="0">
                                              <p:tn val="73"/>
                                            </p:cond>
                                          </p:stCondLst>
                                          <p:endCondLst>
                                            <p:cond evt="onStopAudio" delay="0">
                                              <p:tgtEl>
                                                <p:sldTgt/>
                                              </p:tgtEl>
                                            </p:cond>
                                          </p:endCondLst>
                                        </p:cTn>
                                        <p:tgtEl>
                                          <p:sndTgt r:embed="rId8" name="drumroll.wav"/>
                                        </p:tgtEl>
                                      </p:cMediaNode>
                                    </p:audio>
                                  </p:subTnLst>
                                </p:cTn>
                              </p:par>
                            </p:childTnLst>
                          </p:cTn>
                        </p:par>
                      </p:childTnLst>
                    </p:cTn>
                  </p:par>
                  <p:par>
                    <p:cTn id="76" fill="hold">
                      <p:stCondLst>
                        <p:cond delay="indefinite"/>
                      </p:stCondLst>
                      <p:childTnLst>
                        <p:par>
                          <p:cTn id="77" fill="hold">
                            <p:stCondLst>
                              <p:cond delay="0"/>
                            </p:stCondLst>
                            <p:childTnLst>
                              <p:par>
                                <p:cTn id="78" presetID="2" presetClass="entr" presetSubtype="8"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0-#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5" name="chimes.wav"/>
                                        </p:tgtEl>
                                      </p:cMediaNode>
                                    </p:audio>
                                  </p:subTnLst>
                                </p:cTn>
                              </p:par>
                            </p:childTnLst>
                          </p:cTn>
                        </p:par>
                      </p:childTnLst>
                    </p:cTn>
                  </p:par>
                  <p:par>
                    <p:cTn id="82" fill="hold">
                      <p:stCondLst>
                        <p:cond delay="indefinite"/>
                      </p:stCondLst>
                      <p:childTnLst>
                        <p:par>
                          <p:cTn id="83" fill="hold">
                            <p:stCondLst>
                              <p:cond delay="0"/>
                            </p:stCondLst>
                            <p:childTnLst>
                              <p:par>
                                <p:cTn id="84" presetID="2" presetClass="entr" presetSubtype="8" fill="hold" grpId="0" nodeType="click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additive="base">
                                        <p:cTn id="86" dur="500" fill="hold"/>
                                        <p:tgtEl>
                                          <p:spTgt spid="42"/>
                                        </p:tgtEl>
                                        <p:attrNameLst>
                                          <p:attrName>ppt_x</p:attrName>
                                        </p:attrNameLst>
                                      </p:cBhvr>
                                      <p:tavLst>
                                        <p:tav tm="0">
                                          <p:val>
                                            <p:strVal val="0-#ppt_w/2"/>
                                          </p:val>
                                        </p:tav>
                                        <p:tav tm="100000">
                                          <p:val>
                                            <p:strVal val="#ppt_x"/>
                                          </p:val>
                                        </p:tav>
                                      </p:tavLst>
                                    </p:anim>
                                    <p:anim calcmode="lin" valueType="num">
                                      <p:cBhvr additive="base">
                                        <p:cTn id="87" dur="500" fill="hold"/>
                                        <p:tgtEl>
                                          <p:spTgt spid="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7" grpId="0" animBg="1"/>
      <p:bldP spid="1080" grpId="0"/>
      <p:bldP spid="1081" grpId="0"/>
      <p:bldP spid="1082" grpId="0"/>
      <p:bldP spid="1085" grpId="0"/>
      <p:bldP spid="64" grpId="0"/>
      <p:bldP spid="65" grpId="0" animBg="1"/>
      <p:bldP spid="66" grpId="0"/>
      <p:bldP spid="67" grpId="0" animBg="1"/>
      <p:bldP spid="41" grpId="0" animBg="1"/>
      <p:bldP spid="48" grpId="0"/>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789936" y="922684"/>
            <a:ext cx="0" cy="3136593"/>
            <a:chOff x="12423" y="1740"/>
            <a:chExt cx="0" cy="1419"/>
          </a:xfrm>
        </p:grpSpPr>
        <p:sp>
          <p:nvSpPr>
            <p:cNvPr id="10242" name="Line 2"/>
            <p:cNvSpPr>
              <a:spLocks noChangeShapeType="1"/>
            </p:cNvSpPr>
            <p:nvPr/>
          </p:nvSpPr>
          <p:spPr bwMode="auto">
            <a:xfrm>
              <a:off x="12423" y="1740"/>
              <a:ext cx="0" cy="403"/>
            </a:xfrm>
            <a:prstGeom prst="line">
              <a:avLst/>
            </a:prstGeom>
            <a:no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ru-RU" sz="7200"/>
            </a:p>
          </p:txBody>
        </p:sp>
        <p:sp>
          <p:nvSpPr>
            <p:cNvPr id="10243" name="Line 3"/>
            <p:cNvSpPr>
              <a:spLocks noChangeShapeType="1"/>
            </p:cNvSpPr>
            <p:nvPr/>
          </p:nvSpPr>
          <p:spPr bwMode="auto">
            <a:xfrm>
              <a:off x="12423" y="2242"/>
              <a:ext cx="0" cy="403"/>
            </a:xfrm>
            <a:prstGeom prst="line">
              <a:avLst/>
            </a:prstGeom>
            <a:no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ru-RU" sz="7200"/>
            </a:p>
          </p:txBody>
        </p:sp>
        <p:sp>
          <p:nvSpPr>
            <p:cNvPr id="10244" name="Line 4"/>
            <p:cNvSpPr>
              <a:spLocks noChangeShapeType="1"/>
            </p:cNvSpPr>
            <p:nvPr/>
          </p:nvSpPr>
          <p:spPr bwMode="auto">
            <a:xfrm>
              <a:off x="12423" y="2756"/>
              <a:ext cx="0" cy="403"/>
            </a:xfrm>
            <a:prstGeom prst="line">
              <a:avLst/>
            </a:prstGeom>
            <a:no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ru-RU" sz="7200"/>
            </a:p>
          </p:txBody>
        </p:sp>
      </p:grpSp>
      <p:grpSp>
        <p:nvGrpSpPr>
          <p:cNvPr id="3" name="Group 5"/>
          <p:cNvGrpSpPr>
            <a:grpSpLocks/>
          </p:cNvGrpSpPr>
          <p:nvPr/>
        </p:nvGrpSpPr>
        <p:grpSpPr bwMode="auto">
          <a:xfrm>
            <a:off x="0" y="1342037"/>
            <a:ext cx="717429" cy="2301277"/>
            <a:chOff x="11889" y="1912"/>
            <a:chExt cx="471" cy="1040"/>
          </a:xfrm>
        </p:grpSpPr>
        <p:sp>
          <p:nvSpPr>
            <p:cNvPr id="10246" name="Line 6"/>
            <p:cNvSpPr>
              <a:spLocks noChangeShapeType="1"/>
            </p:cNvSpPr>
            <p:nvPr/>
          </p:nvSpPr>
          <p:spPr bwMode="auto">
            <a:xfrm>
              <a:off x="11889" y="1912"/>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10247" name="Line 7"/>
            <p:cNvSpPr>
              <a:spLocks noChangeShapeType="1"/>
            </p:cNvSpPr>
            <p:nvPr/>
          </p:nvSpPr>
          <p:spPr bwMode="auto">
            <a:xfrm>
              <a:off x="11889" y="2120"/>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10248" name="Line 8"/>
            <p:cNvSpPr>
              <a:spLocks noChangeShapeType="1"/>
            </p:cNvSpPr>
            <p:nvPr/>
          </p:nvSpPr>
          <p:spPr bwMode="auto">
            <a:xfrm>
              <a:off x="11889" y="2315"/>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10249" name="Line 9"/>
            <p:cNvSpPr>
              <a:spLocks noChangeShapeType="1"/>
            </p:cNvSpPr>
            <p:nvPr/>
          </p:nvSpPr>
          <p:spPr bwMode="auto">
            <a:xfrm>
              <a:off x="11889" y="2523"/>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10250" name="Line 10"/>
            <p:cNvSpPr>
              <a:spLocks noChangeShapeType="1"/>
            </p:cNvSpPr>
            <p:nvPr/>
          </p:nvSpPr>
          <p:spPr bwMode="auto">
            <a:xfrm>
              <a:off x="11900" y="2744"/>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10251" name="Line 11"/>
            <p:cNvSpPr>
              <a:spLocks noChangeShapeType="1"/>
            </p:cNvSpPr>
            <p:nvPr/>
          </p:nvSpPr>
          <p:spPr bwMode="auto">
            <a:xfrm>
              <a:off x="11900" y="2952"/>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grpSp>
      <p:sp>
        <p:nvSpPr>
          <p:cNvPr id="10254" name="Text Box 14"/>
          <p:cNvSpPr txBox="1">
            <a:spLocks noChangeArrowheads="1"/>
          </p:cNvSpPr>
          <p:nvPr/>
        </p:nvSpPr>
        <p:spPr bwMode="auto">
          <a:xfrm rot="20707304">
            <a:off x="4975660" y="1318625"/>
            <a:ext cx="1057744" cy="500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b="1" i="0" u="none" strike="noStrike" cap="none" normalizeH="0" baseline="0" dirty="0" smtClean="0">
                <a:ln>
                  <a:noFill/>
                </a:ln>
                <a:solidFill>
                  <a:srgbClr val="7030A0"/>
                </a:solidFill>
                <a:effectLst/>
                <a:latin typeface="Times New Roman" pitchFamily="18" charset="0"/>
                <a:cs typeface="Times New Roman" pitchFamily="18" charset="0"/>
              </a:rPr>
              <a:t>k=</a:t>
            </a:r>
            <a:r>
              <a:rPr kumimoji="0" lang="ru-RU" sz="3200" b="1" i="0" u="none" strike="noStrike" cap="none" normalizeH="0" baseline="0" dirty="0" smtClean="0">
                <a:ln>
                  <a:noFill/>
                </a:ln>
                <a:solidFill>
                  <a:srgbClr val="7030A0"/>
                </a:solidFill>
                <a:effectLst/>
                <a:latin typeface="Times New Roman" pitchFamily="18" charset="0"/>
                <a:cs typeface="Times New Roman" pitchFamily="18" charset="0"/>
              </a:rPr>
              <a:t>2</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32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4800" b="0" i="0" u="none" strike="noStrike" cap="none" normalizeH="0" baseline="0" dirty="0" smtClean="0">
              <a:ln>
                <a:noFill/>
              </a:ln>
              <a:solidFill>
                <a:srgbClr val="7030A0"/>
              </a:solidFill>
              <a:effectLst/>
              <a:latin typeface="Times New Roman" pitchFamily="18" charset="0"/>
              <a:cs typeface="Times New Roman" pitchFamily="18" charset="0"/>
            </a:endParaRPr>
          </a:p>
        </p:txBody>
      </p:sp>
      <p:sp>
        <p:nvSpPr>
          <p:cNvPr id="10255" name="Text Box 15"/>
          <p:cNvSpPr txBox="1">
            <a:spLocks noChangeArrowheads="1"/>
          </p:cNvSpPr>
          <p:nvPr/>
        </p:nvSpPr>
        <p:spPr bwMode="auto">
          <a:xfrm rot="20604434">
            <a:off x="4920774" y="3987147"/>
            <a:ext cx="1103011" cy="602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Aft>
                <a:spcPts val="1000"/>
              </a:spcAft>
            </a:pPr>
            <a:r>
              <a:rPr lang="en-US" sz="4000" b="1" dirty="0" smtClean="0">
                <a:solidFill>
                  <a:srgbClr val="7030A0"/>
                </a:solidFill>
                <a:latin typeface="Times New Roman" pitchFamily="18" charset="0"/>
                <a:cs typeface="Times New Roman" pitchFamily="18" charset="0"/>
              </a:rPr>
              <a:t>k=</a:t>
            </a:r>
            <a:r>
              <a:rPr kumimoji="0" lang="ru-RU" sz="4000" b="1" i="0" u="none" strike="noStrike" cap="none" normalizeH="0" baseline="0" dirty="0" smtClean="0">
                <a:ln>
                  <a:noFill/>
                </a:ln>
                <a:solidFill>
                  <a:srgbClr val="7030A0"/>
                </a:solidFill>
                <a:effectLst/>
                <a:latin typeface="Times New Roman" pitchFamily="18" charset="0"/>
                <a:cs typeface="Times New Roman" pitchFamily="18" charset="0"/>
              </a:rPr>
              <a:t>2</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40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6000" b="0" i="0" u="none" strike="noStrike" cap="none" normalizeH="0" baseline="0" dirty="0" smtClean="0">
              <a:ln>
                <a:noFill/>
              </a:ln>
              <a:solidFill>
                <a:srgbClr val="7030A0"/>
              </a:solidFill>
              <a:effectLst/>
              <a:latin typeface="Times New Roman" pitchFamily="18" charset="0"/>
              <a:cs typeface="Times New Roman" pitchFamily="18" charset="0"/>
            </a:endParaRPr>
          </a:p>
        </p:txBody>
      </p:sp>
      <p:sp>
        <p:nvSpPr>
          <p:cNvPr id="10257" name="Text Box 17"/>
          <p:cNvSpPr txBox="1">
            <a:spLocks noChangeArrowheads="1"/>
          </p:cNvSpPr>
          <p:nvPr/>
        </p:nvSpPr>
        <p:spPr bwMode="auto">
          <a:xfrm rot="20656424">
            <a:off x="4952477" y="3307865"/>
            <a:ext cx="1174449" cy="4972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Aft>
                <a:spcPts val="1000"/>
              </a:spcAft>
            </a:pPr>
            <a:r>
              <a:rPr lang="en-US" sz="3600" b="1" dirty="0" smtClean="0">
                <a:solidFill>
                  <a:srgbClr val="7030A0"/>
                </a:solidFill>
                <a:latin typeface="Times New Roman" pitchFamily="18" charset="0"/>
                <a:cs typeface="Times New Roman" pitchFamily="18" charset="0"/>
              </a:rPr>
              <a:t>k= </a:t>
            </a:r>
            <a:r>
              <a:rPr kumimoji="0" lang="ru-RU" sz="3600" b="1" i="0" u="none" strike="noStrike" cap="none" normalizeH="0" baseline="0" dirty="0" smtClean="0">
                <a:ln>
                  <a:noFill/>
                </a:ln>
                <a:solidFill>
                  <a:srgbClr val="7030A0"/>
                </a:solidFill>
                <a:effectLst/>
                <a:latin typeface="Times New Roman" pitchFamily="18" charset="0"/>
                <a:cs typeface="Times New Roman" pitchFamily="18" charset="0"/>
              </a:rPr>
              <a:t>1</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36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5400" b="0" i="0" u="none" strike="noStrike" cap="none" normalizeH="0" baseline="0" dirty="0" smtClean="0">
              <a:ln>
                <a:noFill/>
              </a:ln>
              <a:solidFill>
                <a:srgbClr val="7030A0"/>
              </a:solidFill>
              <a:effectLst/>
              <a:latin typeface="Times New Roman" pitchFamily="18" charset="0"/>
              <a:cs typeface="Times New Roman" pitchFamily="18" charset="0"/>
            </a:endParaRPr>
          </a:p>
        </p:txBody>
      </p:sp>
      <p:grpSp>
        <p:nvGrpSpPr>
          <p:cNvPr id="4" name="Группа 46"/>
          <p:cNvGrpSpPr/>
          <p:nvPr/>
        </p:nvGrpSpPr>
        <p:grpSpPr>
          <a:xfrm>
            <a:off x="4500562" y="1338507"/>
            <a:ext cx="473198" cy="3662129"/>
            <a:chOff x="4457216" y="753556"/>
            <a:chExt cx="473198" cy="3662129"/>
          </a:xfrm>
        </p:grpSpPr>
        <p:sp>
          <p:nvSpPr>
            <p:cNvPr id="10252" name="Rectangle 12"/>
            <p:cNvSpPr>
              <a:spLocks noChangeArrowheads="1"/>
            </p:cNvSpPr>
            <p:nvPr/>
          </p:nvSpPr>
          <p:spPr bwMode="auto">
            <a:xfrm>
              <a:off x="4471257" y="753556"/>
              <a:ext cx="457933" cy="366212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10259" name="Rectangle 19"/>
            <p:cNvSpPr>
              <a:spLocks noChangeArrowheads="1"/>
            </p:cNvSpPr>
            <p:nvPr/>
          </p:nvSpPr>
          <p:spPr bwMode="auto">
            <a:xfrm>
              <a:off x="4476298" y="3480790"/>
              <a:ext cx="454116" cy="730213"/>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10260" name="Rectangle 20"/>
            <p:cNvSpPr>
              <a:spLocks noChangeArrowheads="1"/>
            </p:cNvSpPr>
            <p:nvPr/>
          </p:nvSpPr>
          <p:spPr bwMode="auto">
            <a:xfrm>
              <a:off x="4461033" y="2767174"/>
              <a:ext cx="454116" cy="453617"/>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10261" name="Rectangle 21"/>
            <p:cNvSpPr>
              <a:spLocks noChangeArrowheads="1"/>
            </p:cNvSpPr>
            <p:nvPr/>
          </p:nvSpPr>
          <p:spPr bwMode="auto">
            <a:xfrm>
              <a:off x="4461033" y="1749301"/>
              <a:ext cx="454116" cy="448084"/>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10262" name="Rectangle 22"/>
            <p:cNvSpPr>
              <a:spLocks noChangeArrowheads="1"/>
            </p:cNvSpPr>
            <p:nvPr/>
          </p:nvSpPr>
          <p:spPr bwMode="auto">
            <a:xfrm rot="10800000">
              <a:off x="4457216" y="781214"/>
              <a:ext cx="457933" cy="730213"/>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grpSp>
      <p:sp>
        <p:nvSpPr>
          <p:cNvPr id="10263" name="Line 23"/>
          <p:cNvSpPr>
            <a:spLocks noChangeShapeType="1"/>
          </p:cNvSpPr>
          <p:nvPr/>
        </p:nvSpPr>
        <p:spPr bwMode="auto">
          <a:xfrm>
            <a:off x="775152" y="3071810"/>
            <a:ext cx="3672000" cy="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64" name="Text Box 24"/>
          <p:cNvSpPr txBox="1">
            <a:spLocks noChangeArrowheads="1"/>
          </p:cNvSpPr>
          <p:nvPr/>
        </p:nvSpPr>
        <p:spPr bwMode="auto">
          <a:xfrm>
            <a:off x="1071538" y="1071546"/>
            <a:ext cx="503216" cy="3397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rgbClr val="006600"/>
                </a:solidFill>
                <a:effectLst/>
                <a:latin typeface="Times New Roman" pitchFamily="18" charset="0"/>
                <a:cs typeface="Times New Roman" pitchFamily="18" charset="0"/>
              </a:rPr>
              <a:t>d</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2000" b="0" i="0" u="none" strike="noStrike" cap="none" normalizeH="0" baseline="0" dirty="0" smtClean="0">
              <a:ln>
                <a:noFill/>
              </a:ln>
              <a:solidFill>
                <a:srgbClr val="0066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rgbClr val="006600"/>
              </a:solidFill>
              <a:effectLst/>
              <a:latin typeface="Times New Roman" pitchFamily="18" charset="0"/>
              <a:cs typeface="Times New Roman" pitchFamily="18" charset="0"/>
            </a:endParaRPr>
          </a:p>
        </p:txBody>
      </p:sp>
      <p:sp>
        <p:nvSpPr>
          <p:cNvPr id="10266" name="Text Box 26"/>
          <p:cNvSpPr txBox="1">
            <a:spLocks noChangeArrowheads="1"/>
          </p:cNvSpPr>
          <p:nvPr/>
        </p:nvSpPr>
        <p:spPr bwMode="auto">
          <a:xfrm>
            <a:off x="1679588" y="2521572"/>
            <a:ext cx="428628" cy="571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smtClean="0">
                <a:ln>
                  <a:noFill/>
                </a:ln>
                <a:solidFill>
                  <a:srgbClr val="000099"/>
                </a:solidFill>
                <a:effectLst/>
                <a:latin typeface="Times New Roman" pitchFamily="18" charset="0"/>
                <a:cs typeface="Times New Roman" pitchFamily="18" charset="0"/>
                <a:sym typeface="Symbol" pitchFamily="18" charset="2"/>
              </a:rPr>
              <a:t></a:t>
            </a:r>
            <a:endParaRPr kumimoji="0" lang="en-US" sz="2800" b="1"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2800" b="0"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4400" b="0" i="0" u="none" strike="noStrike" cap="none" normalizeH="0" baseline="0" dirty="0" smtClean="0">
              <a:ln>
                <a:noFill/>
              </a:ln>
              <a:solidFill>
                <a:srgbClr val="000099"/>
              </a:solidFill>
              <a:effectLst/>
              <a:latin typeface="Times New Roman" pitchFamily="18" charset="0"/>
              <a:cs typeface="Times New Roman" pitchFamily="18" charset="0"/>
            </a:endParaRPr>
          </a:p>
        </p:txBody>
      </p:sp>
      <p:sp>
        <p:nvSpPr>
          <p:cNvPr id="10267" name="Rectangle 27"/>
          <p:cNvSpPr>
            <a:spLocks noChangeArrowheads="1"/>
          </p:cNvSpPr>
          <p:nvPr/>
        </p:nvSpPr>
        <p:spPr bwMode="auto">
          <a:xfrm>
            <a:off x="0" y="-63785"/>
            <a:ext cx="484639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rPr>
              <a:t>дифракционная</a:t>
            </a:r>
            <a: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решетка</a:t>
            </a:r>
            <a:endParaRPr kumimoji="0" lang="ru-RU"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 name="Правая фигурная скобка 29"/>
          <p:cNvSpPr/>
          <p:nvPr/>
        </p:nvSpPr>
        <p:spPr>
          <a:xfrm>
            <a:off x="857224" y="928670"/>
            <a:ext cx="357190" cy="1143008"/>
          </a:xfrm>
          <a:prstGeom prst="rightBrace">
            <a:avLst/>
          </a:prstGeom>
          <a:ln w="28575">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latin typeface="Times New Roman" pitchFamily="18" charset="0"/>
              <a:cs typeface="Times New Roman" pitchFamily="18" charset="0"/>
            </a:endParaRPr>
          </a:p>
        </p:txBody>
      </p:sp>
      <p:sp>
        <p:nvSpPr>
          <p:cNvPr id="31" name="Text Box 24"/>
          <p:cNvSpPr txBox="1">
            <a:spLocks noChangeArrowheads="1"/>
          </p:cNvSpPr>
          <p:nvPr/>
        </p:nvSpPr>
        <p:spPr bwMode="auto">
          <a:xfrm>
            <a:off x="928662" y="500042"/>
            <a:ext cx="2357454" cy="3397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000" b="1" i="0" u="none" strike="noStrike" cap="none" normalizeH="0" baseline="0" dirty="0" smtClean="0">
                <a:ln>
                  <a:noFill/>
                </a:ln>
                <a:solidFill>
                  <a:srgbClr val="006600"/>
                </a:solidFill>
                <a:effectLst/>
                <a:latin typeface="Times New Roman" pitchFamily="18" charset="0"/>
                <a:cs typeface="Times New Roman" pitchFamily="18" charset="0"/>
              </a:rPr>
              <a:t>Период </a:t>
            </a:r>
            <a:r>
              <a:rPr kumimoji="0" lang="ru-RU" sz="2000" b="1" i="0" u="none" strike="noStrike" cap="none" normalizeH="0" baseline="0" dirty="0" smtClean="0">
                <a:ln>
                  <a:noFill/>
                </a:ln>
                <a:solidFill>
                  <a:srgbClr val="FF0000"/>
                </a:solidFill>
                <a:effectLst/>
                <a:latin typeface="Times New Roman" pitchFamily="18" charset="0"/>
                <a:cs typeface="Times New Roman" pitchFamily="18" charset="0"/>
              </a:rPr>
              <a:t>10мкм</a:t>
            </a:r>
            <a:endParaRPr kumimoji="0" lang="en-US" sz="20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2000" b="0" i="0" u="none" strike="noStrike" cap="none" normalizeH="0" baseline="0" dirty="0" smtClean="0">
              <a:ln>
                <a:noFill/>
              </a:ln>
              <a:solidFill>
                <a:srgbClr val="0066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rgbClr val="006600"/>
              </a:solidFill>
              <a:effectLst/>
              <a:latin typeface="Times New Roman" pitchFamily="18" charset="0"/>
              <a:cs typeface="Times New Roman" pitchFamily="18" charset="0"/>
            </a:endParaRPr>
          </a:p>
        </p:txBody>
      </p:sp>
      <p:sp>
        <p:nvSpPr>
          <p:cNvPr id="40" name="Line 14"/>
          <p:cNvSpPr>
            <a:spLocks noChangeShapeType="1"/>
          </p:cNvSpPr>
          <p:nvPr/>
        </p:nvSpPr>
        <p:spPr bwMode="auto">
          <a:xfrm flipV="1">
            <a:off x="714348" y="1643049"/>
            <a:ext cx="3786214" cy="1417300"/>
          </a:xfrm>
          <a:prstGeom prst="line">
            <a:avLst/>
          </a:prstGeom>
          <a:noFill/>
          <a:ln w="38100">
            <a:solidFill>
              <a:srgbClr val="FF0000"/>
            </a:solidFill>
            <a:round/>
            <a:headEnd type="none" w="sm" len="sm"/>
            <a:tailEnd type="triangle" w="sm" len="sm"/>
          </a:ln>
          <a:effectLst/>
        </p:spPr>
        <p:txBody>
          <a:bodyPr vert="horz" wrap="square" lIns="91440" tIns="45720" rIns="91440" bIns="45720" numCol="1" anchor="t" anchorCtr="0" compatLnSpc="1">
            <a:prstTxWarp prst="textNoShape">
              <a:avLst/>
            </a:prstTxWarp>
          </a:bodyPr>
          <a:lstStyle/>
          <a:p>
            <a:endParaRPr lang="ru-RU"/>
          </a:p>
        </p:txBody>
      </p:sp>
      <p:sp>
        <p:nvSpPr>
          <p:cNvPr id="42" name="Arc 19"/>
          <p:cNvSpPr>
            <a:spLocks/>
          </p:cNvSpPr>
          <p:nvPr/>
        </p:nvSpPr>
        <p:spPr bwMode="auto">
          <a:xfrm rot="3521678">
            <a:off x="1451149" y="2879486"/>
            <a:ext cx="283595" cy="83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Line 12"/>
          <p:cNvSpPr>
            <a:spLocks noChangeShapeType="1"/>
          </p:cNvSpPr>
          <p:nvPr/>
        </p:nvSpPr>
        <p:spPr bwMode="auto">
          <a:xfrm>
            <a:off x="785786" y="1928802"/>
            <a:ext cx="357190" cy="1000132"/>
          </a:xfrm>
          <a:prstGeom prst="line">
            <a:avLst/>
          </a:prstGeom>
          <a:noFill/>
          <a:ln w="3810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68" name="Text Box 28"/>
          <p:cNvSpPr txBox="1">
            <a:spLocks noChangeArrowheads="1"/>
          </p:cNvSpPr>
          <p:nvPr/>
        </p:nvSpPr>
        <p:spPr bwMode="auto">
          <a:xfrm>
            <a:off x="1000100" y="3214686"/>
            <a:ext cx="1928826" cy="482814"/>
          </a:xfrm>
          <a:prstGeom prst="rect">
            <a:avLst/>
          </a:prstGeom>
          <a:solidFill>
            <a:schemeClr val="bg2">
              <a:lumMod val="9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800" b="1" i="0" strike="noStrike" cap="none" normalizeH="0" baseline="0" dirty="0" smtClean="0">
                <a:ln>
                  <a:noFill/>
                </a:ln>
                <a:solidFill>
                  <a:srgbClr val="000099"/>
                </a:solidFill>
                <a:effectLst/>
                <a:latin typeface="Times New Roman" pitchFamily="18" charset="0"/>
                <a:cs typeface="Times New Roman" pitchFamily="18" charset="0"/>
                <a:sym typeface="Symbol" pitchFamily="18" charset="2"/>
              </a:rPr>
              <a:t></a:t>
            </a:r>
            <a:r>
              <a:rPr kumimoji="0" lang="ru-RU" sz="2800" b="1" i="0" strike="noStrike" cap="none" normalizeH="0" baseline="0" dirty="0" err="1" smtClean="0">
                <a:ln>
                  <a:noFill/>
                </a:ln>
                <a:solidFill>
                  <a:srgbClr val="FF0000"/>
                </a:solidFill>
                <a:effectLst/>
                <a:latin typeface="Times New Roman" pitchFamily="18" charset="0"/>
                <a:cs typeface="Times New Roman" pitchFamily="18" charset="0"/>
              </a:rPr>
              <a:t>d</a:t>
            </a:r>
            <a:r>
              <a:rPr kumimoji="0" lang="ru-RU" sz="2800" b="1" i="0" strike="noStrike" cap="none" normalizeH="0" baseline="0" dirty="0" err="1" smtClean="0">
                <a:ln>
                  <a:noFill/>
                </a:ln>
                <a:effectLst/>
                <a:latin typeface="Times New Roman" pitchFamily="18" charset="0"/>
                <a:cs typeface="Times New Roman" pitchFamily="18" charset="0"/>
              </a:rPr>
              <a:t>=</a:t>
            </a:r>
            <a:r>
              <a:rPr kumimoji="0" lang="ru-RU" sz="2800" b="1" i="0"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1" i="0" strike="noStrike" cap="none" normalizeH="0" baseline="0" dirty="0" err="1" smtClean="0">
                <a:ln>
                  <a:noFill/>
                </a:ln>
                <a:solidFill>
                  <a:srgbClr val="006600"/>
                </a:solidFill>
                <a:effectLst/>
                <a:latin typeface="Times New Roman" pitchFamily="18" charset="0"/>
                <a:cs typeface="Times New Roman" pitchFamily="18" charset="0"/>
              </a:rPr>
              <a:t>d</a:t>
            </a:r>
            <a:r>
              <a:rPr kumimoji="0" lang="en-US" sz="2800" b="1" i="0" strike="noStrike" cap="none" normalizeH="0" baseline="0" dirty="0" err="1" smtClean="0">
                <a:ln>
                  <a:noFill/>
                </a:ln>
                <a:effectLst/>
                <a:latin typeface="Times New Roman" pitchFamily="18" charset="0"/>
                <a:cs typeface="Times New Roman" pitchFamily="18" charset="0"/>
              </a:rPr>
              <a:t>sin</a:t>
            </a:r>
            <a:r>
              <a:rPr kumimoji="0" lang="en-US" sz="2800" b="1" i="0" strike="noStrike" cap="none" normalizeH="0" baseline="0" dirty="0" smtClean="0">
                <a:ln>
                  <a:noFill/>
                </a:ln>
                <a:solidFill>
                  <a:srgbClr val="000099"/>
                </a:solidFill>
                <a:effectLst/>
                <a:latin typeface="Times New Roman" pitchFamily="18" charset="0"/>
                <a:cs typeface="Times New Roman" pitchFamily="18" charset="0"/>
                <a:sym typeface="Symbol" pitchFamily="18" charset="2"/>
              </a:rPr>
              <a:t></a:t>
            </a:r>
            <a:endParaRPr kumimoji="0" lang="en-US" sz="2800" b="1" i="0"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2800" b="0" i="0"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4400" b="0" i="0"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4" name="Правая фигурная скобка 43"/>
          <p:cNvSpPr/>
          <p:nvPr/>
        </p:nvSpPr>
        <p:spPr>
          <a:xfrm rot="4157410">
            <a:off x="908814" y="2898884"/>
            <a:ext cx="177444" cy="368907"/>
          </a:xfrm>
          <a:prstGeom prst="rightBrace">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latin typeface="Times New Roman" pitchFamily="18" charset="0"/>
              <a:cs typeface="Times New Roman" pitchFamily="18" charset="0"/>
            </a:endParaRPr>
          </a:p>
        </p:txBody>
      </p:sp>
      <p:sp>
        <p:nvSpPr>
          <p:cNvPr id="46" name="Прямоугольник 45"/>
          <p:cNvSpPr/>
          <p:nvPr/>
        </p:nvSpPr>
        <p:spPr>
          <a:xfrm>
            <a:off x="5782182" y="0"/>
            <a:ext cx="3361818" cy="646331"/>
          </a:xfrm>
          <a:prstGeom prst="rect">
            <a:avLst/>
          </a:prstGeom>
          <a:solidFill>
            <a:schemeClr val="bg2">
              <a:lumMod val="90000"/>
            </a:schemeClr>
          </a:solidFill>
        </p:spPr>
        <p:txBody>
          <a:bodyPr wrap="none">
            <a:spAutoFit/>
          </a:bodyPr>
          <a:lstStyle/>
          <a:p>
            <a:r>
              <a:rPr lang="en-US" sz="3600" b="1" dirty="0" smtClean="0">
                <a:solidFill>
                  <a:srgbClr val="FF0000"/>
                </a:solidFill>
                <a:latin typeface="Times New Roman" pitchFamily="18" charset="0"/>
                <a:cs typeface="Times New Roman" pitchFamily="18" charset="0"/>
              </a:rPr>
              <a:t>max</a:t>
            </a:r>
            <a:r>
              <a:rPr lang="ru-RU" sz="3600" b="1" dirty="0" smtClean="0">
                <a:latin typeface="Times New Roman" pitchFamily="18" charset="0"/>
                <a:cs typeface="Times New Roman" pitchFamily="18" charset="0"/>
              </a:rPr>
              <a:t>  </a:t>
            </a:r>
            <a:r>
              <a:rPr lang="en-US" sz="3600" b="1" dirty="0" err="1" smtClean="0">
                <a:solidFill>
                  <a:srgbClr val="006600"/>
                </a:solidFill>
                <a:latin typeface="Times New Roman" pitchFamily="18" charset="0"/>
                <a:cs typeface="Times New Roman" pitchFamily="18" charset="0"/>
              </a:rPr>
              <a:t>d</a:t>
            </a:r>
            <a:r>
              <a:rPr lang="en-US" sz="3600" b="1" dirty="0" err="1" smtClean="0">
                <a:latin typeface="Times New Roman" pitchFamily="18" charset="0"/>
                <a:cs typeface="Times New Roman" pitchFamily="18" charset="0"/>
              </a:rPr>
              <a:t>sin</a:t>
            </a:r>
            <a:r>
              <a:rPr lang="en-US" sz="3600" b="1" dirty="0" smtClean="0">
                <a:solidFill>
                  <a:srgbClr val="000099"/>
                </a:solidFill>
                <a:latin typeface="Times New Roman" pitchFamily="18" charset="0"/>
                <a:cs typeface="Times New Roman" pitchFamily="18" charset="0"/>
                <a:sym typeface="Symbol"/>
              </a:rPr>
              <a:t></a:t>
            </a:r>
            <a:r>
              <a:rPr lang="ru-RU" sz="3600" b="1" dirty="0" smtClean="0">
                <a:solidFill>
                  <a:srgbClr val="000099"/>
                </a:solidFill>
                <a:latin typeface="Times New Roman" pitchFamily="18" charset="0"/>
                <a:cs typeface="Times New Roman" pitchFamily="18" charset="0"/>
                <a:sym typeface="Symbol"/>
              </a:rPr>
              <a:t> </a:t>
            </a:r>
            <a:r>
              <a:rPr lang="ru-RU" sz="3600" b="1" dirty="0" smtClean="0">
                <a:latin typeface="Times New Roman" pitchFamily="18" charset="0"/>
                <a:cs typeface="Times New Roman" pitchFamily="18" charset="0"/>
              </a:rPr>
              <a:t>= </a:t>
            </a:r>
            <a:r>
              <a:rPr lang="en-US" sz="3600" b="1" dirty="0" smtClean="0">
                <a:solidFill>
                  <a:srgbClr val="7030A0"/>
                </a:solidFill>
                <a:latin typeface="Times New Roman" pitchFamily="18" charset="0"/>
                <a:cs typeface="Times New Roman" pitchFamily="18" charset="0"/>
                <a:sym typeface="Symbol"/>
              </a:rPr>
              <a:t></a:t>
            </a:r>
            <a:r>
              <a:rPr lang="en-US" sz="3600" b="1" dirty="0" smtClean="0">
                <a:solidFill>
                  <a:srgbClr val="FF0000"/>
                </a:solidFill>
                <a:latin typeface="Times New Roman" pitchFamily="18" charset="0"/>
                <a:cs typeface="Times New Roman" pitchFamily="18" charset="0"/>
                <a:sym typeface="Symbol"/>
              </a:rPr>
              <a:t></a:t>
            </a:r>
            <a:endParaRPr lang="ru-RU" sz="3600" dirty="0">
              <a:solidFill>
                <a:srgbClr val="FF0000"/>
              </a:solidFill>
              <a:latin typeface="Times New Roman" pitchFamily="18" charset="0"/>
              <a:cs typeface="Times New Roman" pitchFamily="18" charset="0"/>
            </a:endParaRPr>
          </a:p>
        </p:txBody>
      </p:sp>
      <p:sp>
        <p:nvSpPr>
          <p:cNvPr id="10258" name="Text Box 18"/>
          <p:cNvSpPr txBox="1">
            <a:spLocks noChangeArrowheads="1"/>
          </p:cNvSpPr>
          <p:nvPr/>
        </p:nvSpPr>
        <p:spPr bwMode="auto">
          <a:xfrm>
            <a:off x="4512227" y="2685028"/>
            <a:ext cx="602945" cy="763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4000" b="1" i="0" u="none" strike="noStrike" cap="none" normalizeH="0" baseline="0" dirty="0" smtClean="0">
                <a:ln>
                  <a:noFill/>
                </a:ln>
                <a:solidFill>
                  <a:srgbClr val="7030A0"/>
                </a:solidFill>
                <a:effectLst/>
                <a:latin typeface="Times New Roman" pitchFamily="18" charset="0"/>
              </a:rPr>
              <a:t>0</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4000" b="0" i="0" u="none" strike="noStrike" cap="none" normalizeH="0" baseline="0" dirty="0" smtClean="0">
              <a:ln>
                <a:noFill/>
              </a:ln>
              <a:solidFill>
                <a:srgbClr val="7030A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6000" b="0" i="0" u="none" strike="noStrike" cap="none" normalizeH="0" baseline="0" dirty="0" smtClean="0">
              <a:ln>
                <a:noFill/>
              </a:ln>
              <a:solidFill>
                <a:srgbClr val="7030A0"/>
              </a:solidFill>
              <a:effectLst/>
              <a:latin typeface="Arial" pitchFamily="34" charset="0"/>
            </a:endParaRPr>
          </a:p>
        </p:txBody>
      </p:sp>
      <p:sp>
        <p:nvSpPr>
          <p:cNvPr id="54" name="Arc 19"/>
          <p:cNvSpPr>
            <a:spLocks/>
          </p:cNvSpPr>
          <p:nvPr/>
        </p:nvSpPr>
        <p:spPr bwMode="auto">
          <a:xfrm rot="7997072">
            <a:off x="758266" y="2507326"/>
            <a:ext cx="240344" cy="5739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0000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56" name="Text Box 16"/>
          <p:cNvSpPr txBox="1">
            <a:spLocks noChangeArrowheads="1"/>
          </p:cNvSpPr>
          <p:nvPr/>
        </p:nvSpPr>
        <p:spPr bwMode="auto">
          <a:xfrm rot="20043708">
            <a:off x="4928260" y="2187485"/>
            <a:ext cx="888697" cy="5270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Aft>
                <a:spcPts val="1000"/>
              </a:spcAft>
            </a:pPr>
            <a:r>
              <a:rPr lang="en-US" sz="2800" b="1" dirty="0" smtClean="0">
                <a:solidFill>
                  <a:srgbClr val="7030A0"/>
                </a:solidFill>
                <a:latin typeface="Times New Roman" pitchFamily="18" charset="0"/>
                <a:cs typeface="Times New Roman" pitchFamily="18" charset="0"/>
              </a:rPr>
              <a:t>k= </a:t>
            </a:r>
            <a:r>
              <a:rPr kumimoji="0" lang="ru-RU" sz="2800" b="1" i="0" u="none" strike="noStrike" cap="none" normalizeH="0" baseline="0" dirty="0" smtClean="0">
                <a:ln>
                  <a:noFill/>
                </a:ln>
                <a:solidFill>
                  <a:srgbClr val="7030A0"/>
                </a:solidFill>
                <a:effectLst/>
                <a:latin typeface="Calibri" pitchFamily="34" charset="0"/>
              </a:rPr>
              <a:t>1</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2800" b="0" i="0" u="none" strike="noStrike" cap="none" normalizeH="0" baseline="0" dirty="0" smtClean="0">
              <a:ln>
                <a:noFill/>
              </a:ln>
              <a:solidFill>
                <a:srgbClr val="7030A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4400" b="0" i="0" u="none" strike="noStrike" cap="none" normalizeH="0" baseline="0" dirty="0" smtClean="0">
              <a:ln>
                <a:noFill/>
              </a:ln>
              <a:solidFill>
                <a:srgbClr val="7030A0"/>
              </a:solidFill>
              <a:effectLst/>
              <a:latin typeface="Arial" pitchFamily="34" charset="0"/>
            </a:endParaRPr>
          </a:p>
        </p:txBody>
      </p:sp>
      <p:pic>
        <p:nvPicPr>
          <p:cNvPr id="50" name="Picture 2"/>
          <p:cNvPicPr>
            <a:picLocks noChangeAspect="1" noChangeArrowheads="1"/>
          </p:cNvPicPr>
          <p:nvPr/>
        </p:nvPicPr>
        <p:blipFill>
          <a:blip r:embed="rId11" cstate="print"/>
          <a:srcRect l="16875" t="55710" r="35312" b="25911"/>
          <a:stretch>
            <a:fillRect/>
          </a:stretch>
        </p:blipFill>
        <p:spPr bwMode="auto">
          <a:xfrm>
            <a:off x="0" y="5072074"/>
            <a:ext cx="9144000" cy="1785950"/>
          </a:xfrm>
          <a:prstGeom prst="rect">
            <a:avLst/>
          </a:prstGeom>
          <a:noFill/>
          <a:ln w="9525">
            <a:noFill/>
            <a:miter lim="800000"/>
            <a:headEnd/>
            <a:tailEnd/>
          </a:ln>
          <a:effectLst/>
        </p:spPr>
      </p:pic>
      <p:sp>
        <p:nvSpPr>
          <p:cNvPr id="55" name="Line 17"/>
          <p:cNvSpPr>
            <a:spLocks noChangeShapeType="1"/>
          </p:cNvSpPr>
          <p:nvPr/>
        </p:nvSpPr>
        <p:spPr bwMode="auto">
          <a:xfrm>
            <a:off x="785786" y="3071810"/>
            <a:ext cx="3714776" cy="0"/>
          </a:xfrm>
          <a:prstGeom prst="line">
            <a:avLst/>
          </a:prstGeom>
          <a:noFill/>
          <a:ln w="28575">
            <a:solidFill>
              <a:srgbClr val="0D0D0D"/>
            </a:solidFill>
            <a:round/>
            <a:headEnd type="stealth" w="lg" len="lg"/>
            <a:tailEnd type="arrow" w="lg" len="lg"/>
          </a:ln>
          <a:effectLst/>
        </p:spPr>
        <p:txBody>
          <a:bodyPr vert="horz" wrap="square" lIns="91440" tIns="45720" rIns="91440" bIns="45720" numCol="1" anchor="t" anchorCtr="0" compatLnSpc="1">
            <a:prstTxWarp prst="textNoShape">
              <a:avLst/>
            </a:prstTxWarp>
          </a:bodyPr>
          <a:lstStyle/>
          <a:p>
            <a:endParaRPr lang="ru-RU"/>
          </a:p>
        </p:txBody>
      </p:sp>
      <p:sp>
        <p:nvSpPr>
          <p:cNvPr id="56" name="Rectangle 61"/>
          <p:cNvSpPr>
            <a:spLocks noChangeArrowheads="1"/>
          </p:cNvSpPr>
          <p:nvPr/>
        </p:nvSpPr>
        <p:spPr bwMode="auto">
          <a:xfrm>
            <a:off x="2428860" y="2500306"/>
            <a:ext cx="1571264" cy="523220"/>
          </a:xfrm>
          <a:prstGeom prst="rect">
            <a:avLst/>
          </a:prstGeom>
          <a:solidFill>
            <a:schemeClr val="bg2"/>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L=200см</a:t>
            </a:r>
            <a:endParaRPr kumimoji="0" lang="ru-RU" sz="5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7" name="Line 12"/>
          <p:cNvSpPr>
            <a:spLocks noChangeShapeType="1"/>
          </p:cNvSpPr>
          <p:nvPr/>
        </p:nvSpPr>
        <p:spPr bwMode="auto">
          <a:xfrm flipH="1">
            <a:off x="5000628" y="1428736"/>
            <a:ext cx="1127987" cy="0"/>
          </a:xfrm>
          <a:prstGeom prst="line">
            <a:avLst/>
          </a:prstGeom>
          <a:noFill/>
          <a:ln w="28575">
            <a:solidFill>
              <a:srgbClr val="0D0D0D"/>
            </a:solidFill>
            <a:prstDash val="sysDot"/>
            <a:round/>
            <a:headEnd type="triangle" w="sm" len="sm"/>
            <a:tailEnd type="arrow" w="lg" len="lg"/>
          </a:ln>
          <a:effectLst/>
        </p:spPr>
        <p:txBody>
          <a:bodyPr vert="horz" wrap="square" lIns="91440" tIns="45720" rIns="91440" bIns="45720" numCol="1" anchor="t" anchorCtr="0" compatLnSpc="1">
            <a:prstTxWarp prst="textNoShape">
              <a:avLst/>
            </a:prstTxWarp>
          </a:bodyPr>
          <a:lstStyle/>
          <a:p>
            <a:endParaRPr lang="ru-RU"/>
          </a:p>
        </p:txBody>
      </p:sp>
      <p:sp>
        <p:nvSpPr>
          <p:cNvPr id="58" name="Line 14"/>
          <p:cNvSpPr>
            <a:spLocks noChangeShapeType="1"/>
          </p:cNvSpPr>
          <p:nvPr/>
        </p:nvSpPr>
        <p:spPr bwMode="auto">
          <a:xfrm flipV="1">
            <a:off x="6059626" y="1428736"/>
            <a:ext cx="3354" cy="1548000"/>
          </a:xfrm>
          <a:prstGeom prst="line">
            <a:avLst/>
          </a:prstGeom>
          <a:noFill/>
          <a:ln w="28575">
            <a:solidFill>
              <a:srgbClr val="0D0D0D"/>
            </a:solidFill>
            <a:round/>
            <a:headEnd type="stealth" w="lg" len="lg"/>
            <a:tailEnd type="arrow" w="lg" len="lg"/>
          </a:ln>
          <a:effectLst/>
        </p:spPr>
        <p:txBody>
          <a:bodyPr vert="horz" wrap="square" lIns="91440" tIns="45720" rIns="91440" bIns="45720" numCol="1" anchor="t" anchorCtr="0" compatLnSpc="1">
            <a:prstTxWarp prst="textNoShape">
              <a:avLst/>
            </a:prstTxWarp>
          </a:bodyPr>
          <a:lstStyle/>
          <a:p>
            <a:endParaRPr lang="ru-RU"/>
          </a:p>
        </p:txBody>
      </p:sp>
      <p:sp>
        <p:nvSpPr>
          <p:cNvPr id="59" name="Line 19"/>
          <p:cNvSpPr>
            <a:spLocks noChangeShapeType="1"/>
          </p:cNvSpPr>
          <p:nvPr/>
        </p:nvSpPr>
        <p:spPr bwMode="auto">
          <a:xfrm flipH="1">
            <a:off x="4940855" y="3003685"/>
            <a:ext cx="1131343" cy="0"/>
          </a:xfrm>
          <a:prstGeom prst="line">
            <a:avLst/>
          </a:prstGeom>
          <a:noFill/>
          <a:ln w="28575">
            <a:solidFill>
              <a:srgbClr val="0D0D0D"/>
            </a:solidFill>
            <a:prstDash val="sysDot"/>
            <a:round/>
            <a:headEnd type="triangle" w="sm" len="sm"/>
            <a:tailEnd type="arrow" w="lg" len="lg"/>
          </a:ln>
          <a:effectLst/>
        </p:spPr>
        <p:txBody>
          <a:bodyPr vert="horz" wrap="square" lIns="91440" tIns="45720" rIns="91440" bIns="45720" numCol="1" anchor="t" anchorCtr="0" compatLnSpc="1">
            <a:prstTxWarp prst="textNoShape">
              <a:avLst/>
            </a:prstTxWarp>
          </a:bodyPr>
          <a:lstStyle/>
          <a:p>
            <a:endParaRPr lang="ru-RU"/>
          </a:p>
        </p:txBody>
      </p:sp>
      <p:sp>
        <p:nvSpPr>
          <p:cNvPr id="60" name="Rectangle 58"/>
          <p:cNvSpPr>
            <a:spLocks noChangeArrowheads="1"/>
          </p:cNvSpPr>
          <p:nvPr/>
        </p:nvSpPr>
        <p:spPr bwMode="auto">
          <a:xfrm rot="1823491">
            <a:off x="5692481" y="1985738"/>
            <a:ext cx="1214446" cy="523220"/>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b=</a:t>
            </a:r>
            <a:r>
              <a:rPr kumimoji="0" lang="ru-RU"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r>
              <a:rPr kumimoji="0" lang="en-US" sz="28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c</a:t>
            </a:r>
            <a:r>
              <a:rPr kumimoji="0" lang="ru-RU" sz="28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м</a:t>
            </a:r>
            <a:endParaRPr kumimoji="0" lang="ru-RU" sz="28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sym typeface="Symbol" pitchFamily="18" charset="2"/>
            </a:endParaRPr>
          </a:p>
        </p:txBody>
      </p:sp>
      <p:sp>
        <p:nvSpPr>
          <p:cNvPr id="61" name="Rectangle 57"/>
          <p:cNvSpPr>
            <a:spLocks noChangeArrowheads="1"/>
          </p:cNvSpPr>
          <p:nvPr/>
        </p:nvSpPr>
        <p:spPr bwMode="auto">
          <a:xfrm>
            <a:off x="6000760" y="629647"/>
            <a:ext cx="307183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3200" b="1" dirty="0" smtClean="0">
                <a:latin typeface="Times New Roman" pitchFamily="18" charset="0"/>
                <a:ea typeface="Times New Roman" pitchFamily="18" charset="0"/>
                <a:cs typeface="Times New Roman" pitchFamily="18" charset="0"/>
              </a:rPr>
              <a:t>sin</a:t>
            </a:r>
            <a:r>
              <a:rPr lang="ru-RU" sz="3200" b="1" dirty="0" smtClean="0">
                <a:solidFill>
                  <a:srgbClr val="000099"/>
                </a:solidFill>
                <a:latin typeface="Times New Roman" pitchFamily="18" charset="0"/>
                <a:ea typeface="Times New Roman" pitchFamily="18" charset="0"/>
                <a:cs typeface="Times New Roman" pitchFamily="18" charset="0"/>
                <a:sym typeface="Symbol" pitchFamily="18" charset="2"/>
              </a:rPr>
              <a:t></a:t>
            </a:r>
            <a:r>
              <a:rPr lang="en-US" sz="3200" b="1" dirty="0" smtClean="0">
                <a:latin typeface="Times New Roman" pitchFamily="18" charset="0"/>
                <a:ea typeface="Times New Roman" pitchFamily="18" charset="0"/>
                <a:cs typeface="Times New Roman" pitchFamily="18" charset="0"/>
              </a:rPr>
              <a:t> </a:t>
            </a:r>
            <a:r>
              <a:rPr lang="en-US" sz="3200" dirty="0" smtClean="0">
                <a:latin typeface="Times New Roman" pitchFamily="18" charset="0"/>
                <a:ea typeface="Times New Roman" pitchFamily="18" charset="0"/>
                <a:cs typeface="Times New Roman" pitchFamily="18" charset="0"/>
                <a:sym typeface="Symbol" pitchFamily="18" charset="2"/>
              </a:rPr>
              <a:t>= </a:t>
            </a:r>
            <a:r>
              <a:rPr lang="en-US" sz="3200" b="1" dirty="0" err="1" smtClean="0">
                <a:latin typeface="Times New Roman" pitchFamily="18" charset="0"/>
                <a:ea typeface="Times New Roman" pitchFamily="18" charset="0"/>
                <a:cs typeface="Times New Roman" pitchFamily="18" charset="0"/>
              </a:rPr>
              <a:t>tg</a:t>
            </a:r>
            <a:r>
              <a:rPr lang="ru-RU" sz="3200" b="1" dirty="0" smtClean="0">
                <a:solidFill>
                  <a:srgbClr val="000099"/>
                </a:solidFill>
                <a:latin typeface="Times New Roman" pitchFamily="18" charset="0"/>
                <a:ea typeface="Times New Roman" pitchFamily="18" charset="0"/>
                <a:cs typeface="Times New Roman" pitchFamily="18" charset="0"/>
                <a:sym typeface="Symbol" pitchFamily="18" charset="2"/>
              </a:rPr>
              <a:t></a:t>
            </a:r>
            <a:r>
              <a:rPr lang="en-US" sz="3200" b="1" dirty="0" smtClean="0">
                <a:latin typeface="Times New Roman" pitchFamily="18" charset="0"/>
                <a:ea typeface="Times New Roman" pitchFamily="18" charset="0"/>
                <a:cs typeface="Times New Roman" pitchFamily="18" charset="0"/>
              </a:rPr>
              <a:t> </a:t>
            </a:r>
            <a:r>
              <a:rPr lang="en-US" sz="3200" dirty="0" smtClean="0">
                <a:latin typeface="Times New Roman" pitchFamily="18" charset="0"/>
                <a:ea typeface="Times New Roman" pitchFamily="18" charset="0"/>
                <a:cs typeface="Times New Roman" pitchFamily="18" charset="0"/>
                <a:sym typeface="Symbol" pitchFamily="18" charset="2"/>
              </a:rPr>
              <a:t>= </a:t>
            </a:r>
            <a:r>
              <a:rPr kumimoji="0" lang="en-US" sz="3200" b="1" i="0" u="none" strike="noStrike" cap="none" normalizeH="0" baseline="0" dirty="0" err="1" smtClean="0">
                <a:ln>
                  <a:noFill/>
                </a:ln>
                <a:solidFill>
                  <a:srgbClr val="000099"/>
                </a:solidFill>
                <a:effectLst/>
                <a:latin typeface="Times New Roman" pitchFamily="18" charset="0"/>
                <a:ea typeface="Times New Roman" pitchFamily="18" charset="0"/>
                <a:cs typeface="Times New Roman" pitchFamily="18" charset="0"/>
                <a:sym typeface="Symbol" pitchFamily="18" charset="2"/>
              </a:rPr>
              <a:t>b</a:t>
            </a:r>
            <a:r>
              <a:rPr kumimoji="0" lang="en-US"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/L</a:t>
            </a:r>
            <a:endPar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endParaRPr>
          </a:p>
        </p:txBody>
      </p:sp>
      <p:sp>
        <p:nvSpPr>
          <p:cNvPr id="62" name="Прямоугольник 61"/>
          <p:cNvSpPr/>
          <p:nvPr/>
        </p:nvSpPr>
        <p:spPr>
          <a:xfrm>
            <a:off x="6153053" y="1285860"/>
            <a:ext cx="2990947" cy="523220"/>
          </a:xfrm>
          <a:prstGeom prst="rect">
            <a:avLst/>
          </a:prstGeom>
          <a:solidFill>
            <a:schemeClr val="bg2">
              <a:lumMod val="90000"/>
            </a:schemeClr>
          </a:solidFill>
        </p:spPr>
        <p:txBody>
          <a:bodyPr wrap="none">
            <a:spAutoFit/>
          </a:bodyPr>
          <a:lstStyle/>
          <a:p>
            <a:r>
              <a:rPr lang="ru-RU" sz="2800" b="1" dirty="0" smtClean="0">
                <a:solidFill>
                  <a:srgbClr val="365D21"/>
                </a:solidFill>
                <a:latin typeface="Times New Roman" pitchFamily="18" charset="0"/>
                <a:ea typeface="Times New Roman" pitchFamily="18" charset="0"/>
                <a:cs typeface="Times New Roman" pitchFamily="18" charset="0"/>
              </a:rPr>
              <a:t>10</a:t>
            </a:r>
            <a:r>
              <a:rPr lang="ru-RU" sz="2800" b="1" baseline="30000" dirty="0" smtClean="0">
                <a:solidFill>
                  <a:srgbClr val="365D21"/>
                </a:solidFill>
                <a:latin typeface="Times New Roman" pitchFamily="18" charset="0"/>
                <a:ea typeface="Times New Roman" pitchFamily="18" charset="0"/>
                <a:cs typeface="Times New Roman" pitchFamily="18" charset="0"/>
              </a:rPr>
              <a:t>–5</a:t>
            </a:r>
            <a:r>
              <a:rPr lang="en-US" sz="2800" b="1" dirty="0" smtClean="0">
                <a:solidFill>
                  <a:srgbClr val="000099"/>
                </a:solidFill>
                <a:latin typeface="Times New Roman" pitchFamily="18" charset="0"/>
                <a:ea typeface="Times New Roman" pitchFamily="18" charset="0"/>
                <a:cs typeface="Times New Roman" pitchFamily="18" charset="0"/>
                <a:sym typeface="Symbol" pitchFamily="18" charset="2"/>
              </a:rPr>
              <a:t>b</a:t>
            </a:r>
            <a:r>
              <a:rPr lang="en-US" sz="2800" b="1" dirty="0" smtClean="0">
                <a:latin typeface="Times New Roman" pitchFamily="18" charset="0"/>
                <a:ea typeface="Times New Roman" pitchFamily="18" charset="0"/>
                <a:cs typeface="Times New Roman" pitchFamily="18" charset="0"/>
                <a:sym typeface="Symbol" pitchFamily="18" charset="2"/>
              </a:rPr>
              <a:t>/L</a:t>
            </a:r>
            <a:r>
              <a:rPr lang="ru-RU" sz="2800" b="1" dirty="0" smtClean="0">
                <a:solidFill>
                  <a:srgbClr val="000099"/>
                </a:solidFill>
                <a:latin typeface="Times New Roman" pitchFamily="18" charset="0"/>
                <a:cs typeface="Times New Roman" pitchFamily="18" charset="0"/>
                <a:sym typeface="Symbol"/>
              </a:rPr>
              <a:t> </a:t>
            </a:r>
            <a:r>
              <a:rPr lang="ru-RU" sz="2800" b="1" dirty="0" smtClean="0">
                <a:latin typeface="Times New Roman" pitchFamily="18" charset="0"/>
                <a:cs typeface="Times New Roman" pitchFamily="18" charset="0"/>
              </a:rPr>
              <a:t>= </a:t>
            </a:r>
            <a:r>
              <a:rPr lang="ru-RU" sz="2800" b="1" dirty="0" smtClean="0">
                <a:solidFill>
                  <a:srgbClr val="FF0000"/>
                </a:solidFill>
                <a:latin typeface="Times New Roman" pitchFamily="18" charset="0"/>
                <a:cs typeface="Times New Roman" pitchFamily="18" charset="0"/>
                <a:sym typeface="Symbol"/>
              </a:rPr>
              <a:t>600</a:t>
            </a:r>
            <a:r>
              <a:rPr lang="ru-RU" sz="2800" b="1" dirty="0" smtClean="0">
                <a:solidFill>
                  <a:srgbClr val="365D21"/>
                </a:solidFill>
                <a:latin typeface="Times New Roman" pitchFamily="18" charset="0"/>
                <a:ea typeface="Times New Roman" pitchFamily="18" charset="0"/>
                <a:cs typeface="Times New Roman" pitchFamily="18" charset="0"/>
              </a:rPr>
              <a:t>10</a:t>
            </a:r>
            <a:r>
              <a:rPr lang="ru-RU" sz="2800" b="1" baseline="30000" dirty="0" smtClean="0">
                <a:solidFill>
                  <a:srgbClr val="365D21"/>
                </a:solidFill>
                <a:latin typeface="Times New Roman" pitchFamily="18" charset="0"/>
                <a:ea typeface="Times New Roman" pitchFamily="18" charset="0"/>
                <a:cs typeface="Times New Roman" pitchFamily="18" charset="0"/>
              </a:rPr>
              <a:t>–9</a:t>
            </a:r>
            <a:endParaRPr lang="ru-RU" sz="2800" dirty="0">
              <a:solidFill>
                <a:srgbClr val="FF0000"/>
              </a:solidFill>
              <a:latin typeface="Times New Roman" pitchFamily="18" charset="0"/>
              <a:cs typeface="Times New Roman" pitchFamily="18" charset="0"/>
            </a:endParaRPr>
          </a:p>
        </p:txBody>
      </p:sp>
      <p:sp>
        <p:nvSpPr>
          <p:cNvPr id="63" name="Прямоугольник 62"/>
          <p:cNvSpPr/>
          <p:nvPr/>
        </p:nvSpPr>
        <p:spPr>
          <a:xfrm>
            <a:off x="7143768" y="2928934"/>
            <a:ext cx="590226" cy="523220"/>
          </a:xfrm>
          <a:prstGeom prst="rect">
            <a:avLst/>
          </a:prstGeom>
          <a:solidFill>
            <a:schemeClr val="bg2">
              <a:lumMod val="90000"/>
            </a:schemeClr>
          </a:solidFill>
        </p:spPr>
        <p:txBody>
          <a:bodyPr wrap="none">
            <a:spAutoFit/>
          </a:bodyPr>
          <a:lstStyle/>
          <a:p>
            <a:r>
              <a:rPr lang="en-US" sz="2800" b="1" dirty="0" smtClean="0">
                <a:solidFill>
                  <a:srgbClr val="000099"/>
                </a:solidFill>
                <a:latin typeface="Times New Roman" pitchFamily="18" charset="0"/>
                <a:ea typeface="Times New Roman" pitchFamily="18" charset="0"/>
                <a:cs typeface="Times New Roman" pitchFamily="18" charset="0"/>
                <a:sym typeface="Symbol" pitchFamily="18" charset="2"/>
              </a:rPr>
              <a:t>b</a:t>
            </a:r>
            <a:r>
              <a:rPr lang="ru-RU" sz="2800" b="1" dirty="0" smtClean="0">
                <a:latin typeface="Times New Roman" pitchFamily="18" charset="0"/>
                <a:cs typeface="Times New Roman" pitchFamily="18" charset="0"/>
              </a:rPr>
              <a:t>=</a:t>
            </a:r>
            <a:endParaRPr lang="ru-RU" sz="2800" dirty="0">
              <a:solidFill>
                <a:srgbClr val="FF0000"/>
              </a:solidFill>
              <a:latin typeface="Times New Roman" pitchFamily="18" charset="0"/>
              <a:cs typeface="Times New Roman" pitchFamily="18" charset="0"/>
            </a:endParaRPr>
          </a:p>
        </p:txBody>
      </p:sp>
      <p:sp>
        <p:nvSpPr>
          <p:cNvPr id="47" name="Прямоугольник 46"/>
          <p:cNvSpPr/>
          <p:nvPr/>
        </p:nvSpPr>
        <p:spPr>
          <a:xfrm>
            <a:off x="0" y="4429132"/>
            <a:ext cx="3500430" cy="523220"/>
          </a:xfrm>
          <a:prstGeom prst="rect">
            <a:avLst/>
          </a:prstGeom>
          <a:solidFill>
            <a:srgbClr val="FFFF00"/>
          </a:solidFill>
        </p:spPr>
        <p:txBody>
          <a:bodyPr wrap="square">
            <a:spAutoFit/>
          </a:bodyPr>
          <a:lstStyle/>
          <a:p>
            <a:r>
              <a:rPr lang="ru-RU" sz="2800" b="1" i="1" dirty="0" smtClean="0">
                <a:solidFill>
                  <a:srgbClr val="C00000"/>
                </a:solidFill>
                <a:latin typeface="Times New Roman" pitchFamily="18" charset="0"/>
                <a:cs typeface="Times New Roman" pitchFamily="18" charset="0"/>
              </a:rPr>
              <a:t>21-2.</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ФотФ</a:t>
            </a:r>
            <a:r>
              <a:rPr lang="ru-RU" sz="2800" b="1" dirty="0" smtClean="0">
                <a:latin typeface="Times New Roman" pitchFamily="18" charset="0"/>
                <a:cs typeface="Times New Roman" pitchFamily="18" charset="0"/>
              </a:rPr>
              <a:t>,  стр. 40</a:t>
            </a:r>
            <a:endParaRPr lang="ru-RU" sz="28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6184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2000"/>
                                        <p:tgtEl>
                                          <p:spTgt spid="50"/>
                                        </p:tgtEl>
                                      </p:cBhvr>
                                    </p:animEffect>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267"/>
                                        </p:tgtEl>
                                        <p:attrNameLst>
                                          <p:attrName>style.visibility</p:attrName>
                                        </p:attrNameLst>
                                      </p:cBhvr>
                                      <p:to>
                                        <p:strVal val="visible"/>
                                      </p:to>
                                    </p:set>
                                    <p:anim calcmode="lin" valueType="num">
                                      <p:cBhvr additive="base">
                                        <p:cTn id="12" dur="1000" fill="hold"/>
                                        <p:tgtEl>
                                          <p:spTgt spid="10267"/>
                                        </p:tgtEl>
                                        <p:attrNameLst>
                                          <p:attrName>ppt_x</p:attrName>
                                        </p:attrNameLst>
                                      </p:cBhvr>
                                      <p:tavLst>
                                        <p:tav tm="0">
                                          <p:val>
                                            <p:strVal val="0-#ppt_w/2"/>
                                          </p:val>
                                        </p:tav>
                                        <p:tav tm="100000">
                                          <p:val>
                                            <p:strVal val="#ppt_x"/>
                                          </p:val>
                                        </p:tav>
                                      </p:tavLst>
                                    </p:anim>
                                    <p:anim calcmode="lin" valueType="num">
                                      <p:cBhvr additive="base">
                                        <p:cTn id="13" dur="1000" fill="hold"/>
                                        <p:tgtEl>
                                          <p:spTgt spid="102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drumroll.wav"/>
                                        </p:tgtEl>
                                      </p:cMediaNode>
                                    </p:audio>
                                  </p:subTnLst>
                                </p:cTn>
                              </p:par>
                              <p:par>
                                <p:cTn id="14" presetID="2" presetClass="entr" presetSubtype="8"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0-#ppt_w/2"/>
                                          </p:val>
                                        </p:tav>
                                        <p:tav tm="100000">
                                          <p:val>
                                            <p:strVal val="#ppt_x"/>
                                          </p:val>
                                        </p:tav>
                                      </p:tavLst>
                                    </p:anim>
                                    <p:anim calcmode="lin" valueType="num">
                                      <p:cBhvr additive="base">
                                        <p:cTn id="17"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1000" fill="hold"/>
                                        <p:tgtEl>
                                          <p:spTgt spid="30"/>
                                        </p:tgtEl>
                                        <p:attrNameLst>
                                          <p:attrName>ppt_w</p:attrName>
                                        </p:attrNameLst>
                                      </p:cBhvr>
                                      <p:tavLst>
                                        <p:tav tm="0">
                                          <p:val>
                                            <p:fltVal val="0"/>
                                          </p:val>
                                        </p:tav>
                                        <p:tav tm="100000">
                                          <p:val>
                                            <p:strVal val="#ppt_w"/>
                                          </p:val>
                                        </p:tav>
                                      </p:tavLst>
                                    </p:anim>
                                    <p:anim calcmode="lin" valueType="num">
                                      <p:cBhvr>
                                        <p:cTn id="23" dur="1000" fill="hold"/>
                                        <p:tgtEl>
                                          <p:spTgt spid="30"/>
                                        </p:tgtEl>
                                        <p:attrNameLst>
                                          <p:attrName>ppt_h</p:attrName>
                                        </p:attrNameLst>
                                      </p:cBhvr>
                                      <p:tavLst>
                                        <p:tav tm="0">
                                          <p:val>
                                            <p:fltVal val="0"/>
                                          </p:val>
                                        </p:tav>
                                        <p:tav tm="100000">
                                          <p:val>
                                            <p:strVal val="#ppt_h"/>
                                          </p:val>
                                        </p:tav>
                                      </p:tavLst>
                                    </p:anim>
                                    <p:animEffect transition="in" filter="fade">
                                      <p:cBhvr>
                                        <p:cTn id="24" dur="1000"/>
                                        <p:tgtEl>
                                          <p:spTgt spid="30"/>
                                        </p:tgtEl>
                                      </p:cBhvr>
                                    </p:animEffect>
                                  </p:childTnLst>
                                  <p:subTnLst>
                                    <p:audio>
                                      <p:cMediaNode>
                                        <p:cTn display="0" masterRel="sameClick">
                                          <p:stCondLst>
                                            <p:cond evt="begin" delay="0">
                                              <p:tn val="20"/>
                                            </p:cond>
                                          </p:stCondLst>
                                          <p:endCondLst>
                                            <p:cond evt="onStopAudio" delay="0">
                                              <p:tgtEl>
                                                <p:sldTgt/>
                                              </p:tgtEl>
                                            </p:cond>
                                          </p:endCondLst>
                                        </p:cTn>
                                        <p:tgtEl>
                                          <p:sndTgt r:embed="rId4" name="wind.wav"/>
                                        </p:tgtEl>
                                      </p:cMediaNode>
                                    </p:audio>
                                  </p:subTnLst>
                                </p:cTn>
                              </p:par>
                            </p:childTnLst>
                          </p:cTn>
                        </p:par>
                        <p:par>
                          <p:cTn id="25" fill="hold">
                            <p:stCondLst>
                              <p:cond delay="1000"/>
                            </p:stCondLst>
                            <p:childTnLst>
                              <p:par>
                                <p:cTn id="26" presetID="53" presetClass="entr" presetSubtype="0" fill="hold" grpId="0" nodeType="afterEffect">
                                  <p:stCondLst>
                                    <p:cond delay="0"/>
                                  </p:stCondLst>
                                  <p:childTnLst>
                                    <p:set>
                                      <p:cBhvr>
                                        <p:cTn id="27" dur="1" fill="hold">
                                          <p:stCondLst>
                                            <p:cond delay="0"/>
                                          </p:stCondLst>
                                        </p:cTn>
                                        <p:tgtEl>
                                          <p:spTgt spid="10264"/>
                                        </p:tgtEl>
                                        <p:attrNameLst>
                                          <p:attrName>style.visibility</p:attrName>
                                        </p:attrNameLst>
                                      </p:cBhvr>
                                      <p:to>
                                        <p:strVal val="visible"/>
                                      </p:to>
                                    </p:set>
                                    <p:anim calcmode="lin" valueType="num">
                                      <p:cBhvr>
                                        <p:cTn id="28" dur="500" fill="hold"/>
                                        <p:tgtEl>
                                          <p:spTgt spid="10264"/>
                                        </p:tgtEl>
                                        <p:attrNameLst>
                                          <p:attrName>ppt_w</p:attrName>
                                        </p:attrNameLst>
                                      </p:cBhvr>
                                      <p:tavLst>
                                        <p:tav tm="0">
                                          <p:val>
                                            <p:fltVal val="0"/>
                                          </p:val>
                                        </p:tav>
                                        <p:tav tm="100000">
                                          <p:val>
                                            <p:strVal val="#ppt_w"/>
                                          </p:val>
                                        </p:tav>
                                      </p:tavLst>
                                    </p:anim>
                                    <p:anim calcmode="lin" valueType="num">
                                      <p:cBhvr>
                                        <p:cTn id="29" dur="500" fill="hold"/>
                                        <p:tgtEl>
                                          <p:spTgt spid="10264"/>
                                        </p:tgtEl>
                                        <p:attrNameLst>
                                          <p:attrName>ppt_h</p:attrName>
                                        </p:attrNameLst>
                                      </p:cBhvr>
                                      <p:tavLst>
                                        <p:tav tm="0">
                                          <p:val>
                                            <p:fltVal val="0"/>
                                          </p:val>
                                        </p:tav>
                                        <p:tav tm="100000">
                                          <p:val>
                                            <p:strVal val="#ppt_h"/>
                                          </p:val>
                                        </p:tav>
                                      </p:tavLst>
                                    </p:anim>
                                    <p:animEffect transition="in" filter="fade">
                                      <p:cBhvr>
                                        <p:cTn id="30" dur="500"/>
                                        <p:tgtEl>
                                          <p:spTgt spid="10264"/>
                                        </p:tgtEl>
                                      </p:cBhvr>
                                    </p:animEffect>
                                  </p:childTnLst>
                                  <p:subTnLst>
                                    <p:audio>
                                      <p:cMediaNode>
                                        <p:cTn display="0" masterRel="sameClick">
                                          <p:stCondLst>
                                            <p:cond evt="begin" delay="0">
                                              <p:tn val="26"/>
                                            </p:cond>
                                          </p:stCondLst>
                                          <p:endCondLst>
                                            <p:cond evt="onStopAudio" delay="0">
                                              <p:tgtEl>
                                                <p:sldTgt/>
                                              </p:tgtEl>
                                            </p:cond>
                                          </p:endCondLst>
                                        </p:cTn>
                                        <p:tgtEl>
                                          <p:sndTgt r:embed="rId5" name="chimes.wav"/>
                                        </p:tgtEl>
                                      </p:cMediaNode>
                                    </p:audio>
                                  </p:sub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2000"/>
                                        <p:tgtEl>
                                          <p:spTgt spid="31"/>
                                        </p:tgtEl>
                                      </p:cBhvr>
                                    </p:animEffect>
                                  </p:childTnLst>
                                  <p:subTnLst>
                                    <p:audio>
                                      <p:cMediaNode>
                                        <p:cTn display="0" masterRel="sameClick">
                                          <p:stCondLst>
                                            <p:cond evt="begin" delay="0">
                                              <p:tn val="32"/>
                                            </p:cond>
                                          </p:stCondLst>
                                          <p:endCondLst>
                                            <p:cond evt="onStopAudio" delay="0">
                                              <p:tgtEl>
                                                <p:sldTgt/>
                                              </p:tgtEl>
                                            </p:cond>
                                          </p:endCondLst>
                                        </p:cTn>
                                        <p:tgtEl>
                                          <p:sndTgt r:embed="rId3" name="drumroll.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0-#ppt_w/2"/>
                                          </p:val>
                                        </p:tav>
                                        <p:tav tm="100000">
                                          <p:val>
                                            <p:strVal val="#ppt_x"/>
                                          </p:val>
                                        </p:tav>
                                      </p:tavLst>
                                    </p:anim>
                                    <p:anim calcmode="lin" valueType="num">
                                      <p:cBhvr additive="base">
                                        <p:cTn id="40" dur="500" fill="hold"/>
                                        <p:tgtEl>
                                          <p:spTgt spid="3"/>
                                        </p:tgtEl>
                                        <p:attrNameLst>
                                          <p:attrName>ppt_y</p:attrName>
                                        </p:attrNameLst>
                                      </p:cBhvr>
                                      <p:tavLst>
                                        <p:tav tm="0">
                                          <p:val>
                                            <p:strVal val="#ppt_y"/>
                                          </p:val>
                                        </p:tav>
                                        <p:tav tm="100000">
                                          <p:val>
                                            <p:strVal val="#ppt_y"/>
                                          </p:val>
                                        </p:tav>
                                      </p:tavLst>
                                    </p:anim>
                                  </p:childTnLst>
                                </p:cTn>
                              </p:par>
                              <p:par>
                                <p:cTn id="41" presetID="22" presetClass="entr" presetSubtype="8"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1000"/>
                                        <p:tgtEl>
                                          <p:spTgt spid="40"/>
                                        </p:tgtEl>
                                      </p:cBhvr>
                                    </p:animEffect>
                                  </p:childTnLst>
                                  <p:subTnLst>
                                    <p:audio>
                                      <p:cMediaNode>
                                        <p:cTn display="0" masterRel="sameClick">
                                          <p:stCondLst>
                                            <p:cond evt="begin" delay="0">
                                              <p:tn val="41"/>
                                            </p:cond>
                                          </p:stCondLst>
                                          <p:endCondLst>
                                            <p:cond evt="onStopAudio" delay="0">
                                              <p:tgtEl>
                                                <p:sldTgt/>
                                              </p:tgtEl>
                                            </p:cond>
                                          </p:endCondLst>
                                        </p:cTn>
                                        <p:tgtEl>
                                          <p:sndTgt r:embed="rId5" name="chimes.wav"/>
                                        </p:tgtEl>
                                      </p:cMediaNode>
                                    </p:audio>
                                  </p:subTnLst>
                                </p:cTn>
                              </p:par>
                            </p:childTnLst>
                          </p:cTn>
                        </p:par>
                        <p:par>
                          <p:cTn id="44" fill="hold">
                            <p:stCondLst>
                              <p:cond delay="1000"/>
                            </p:stCondLst>
                            <p:childTnLst>
                              <p:par>
                                <p:cTn id="45" presetID="22" presetClass="entr" presetSubtype="8"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subTnLst>
                                    <p:audio>
                                      <p:cMediaNode>
                                        <p:cTn display="0" masterRel="sameClick">
                                          <p:stCondLst>
                                            <p:cond evt="begin" delay="0">
                                              <p:tn val="45"/>
                                            </p:cond>
                                          </p:stCondLst>
                                          <p:endCondLst>
                                            <p:cond evt="onStopAudio" delay="0">
                                              <p:tgtEl>
                                                <p:sldTgt/>
                                              </p:tgtEl>
                                            </p:cond>
                                          </p:endCondLst>
                                        </p:cTn>
                                        <p:tgtEl>
                                          <p:sndTgt r:embed="rId6" name="applause.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263"/>
                                        </p:tgtEl>
                                        <p:attrNameLst>
                                          <p:attrName>style.visibility</p:attrName>
                                        </p:attrNameLst>
                                      </p:cBhvr>
                                      <p:to>
                                        <p:strVal val="visible"/>
                                      </p:to>
                                    </p:set>
                                    <p:animEffect transition="in" filter="wipe(left)">
                                      <p:cBhvr>
                                        <p:cTn id="52" dur="500"/>
                                        <p:tgtEl>
                                          <p:spTgt spid="10263"/>
                                        </p:tgtEl>
                                      </p:cBhvr>
                                    </p:animEffect>
                                  </p:childTnLst>
                                  <p:subTnLst>
                                    <p:audio>
                                      <p:cMediaNode>
                                        <p:cTn display="0" masterRel="sameClick">
                                          <p:stCondLst>
                                            <p:cond evt="begin" delay="0">
                                              <p:tn val="50"/>
                                            </p:cond>
                                          </p:stCondLst>
                                          <p:endCondLst>
                                            <p:cond evt="onStopAudio" delay="0">
                                              <p:tgtEl>
                                                <p:sldTgt/>
                                              </p:tgtEl>
                                            </p:cond>
                                          </p:endCondLst>
                                        </p:cTn>
                                        <p:tgtEl>
                                          <p:sndTgt r:embed="rId7" name="laser.wav"/>
                                        </p:tgtEl>
                                      </p:cMediaNode>
                                    </p:audio>
                                  </p:subTnLst>
                                </p:cTn>
                              </p:par>
                            </p:childTnLst>
                          </p:cTn>
                        </p:par>
                        <p:par>
                          <p:cTn id="53" fill="hold">
                            <p:stCondLst>
                              <p:cond delay="500"/>
                            </p:stCondLst>
                            <p:childTnLst>
                              <p:par>
                                <p:cTn id="54" presetID="2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down)">
                                      <p:cBhvr>
                                        <p:cTn id="56" dur="1000"/>
                                        <p:tgtEl>
                                          <p:spTgt spid="42"/>
                                        </p:tgtEl>
                                      </p:cBhvr>
                                    </p:animEffect>
                                  </p:childTnLst>
                                  <p:subTnLst>
                                    <p:audio>
                                      <p:cMediaNode>
                                        <p:cTn display="0" masterRel="sameClick">
                                          <p:stCondLst>
                                            <p:cond evt="begin" delay="0">
                                              <p:tn val="54"/>
                                            </p:cond>
                                          </p:stCondLst>
                                          <p:endCondLst>
                                            <p:cond evt="onStopAudio" delay="0">
                                              <p:tgtEl>
                                                <p:sldTgt/>
                                              </p:tgtEl>
                                            </p:cond>
                                          </p:endCondLst>
                                        </p:cTn>
                                        <p:tgtEl>
                                          <p:sndTgt r:embed="rId7" name="laser.wav"/>
                                        </p:tgtEl>
                                      </p:cMediaNode>
                                    </p:audio>
                                  </p:subTnLst>
                                </p:cTn>
                              </p:par>
                            </p:childTnLst>
                          </p:cTn>
                        </p:par>
                        <p:par>
                          <p:cTn id="57" fill="hold">
                            <p:stCondLst>
                              <p:cond delay="1500"/>
                            </p:stCondLst>
                            <p:childTnLst>
                              <p:par>
                                <p:cTn id="58" presetID="53" presetClass="entr" presetSubtype="0" fill="hold" grpId="0" nodeType="afterEffect">
                                  <p:stCondLst>
                                    <p:cond delay="0"/>
                                  </p:stCondLst>
                                  <p:childTnLst>
                                    <p:set>
                                      <p:cBhvr>
                                        <p:cTn id="59" dur="1" fill="hold">
                                          <p:stCondLst>
                                            <p:cond delay="0"/>
                                          </p:stCondLst>
                                        </p:cTn>
                                        <p:tgtEl>
                                          <p:spTgt spid="10266"/>
                                        </p:tgtEl>
                                        <p:attrNameLst>
                                          <p:attrName>style.visibility</p:attrName>
                                        </p:attrNameLst>
                                      </p:cBhvr>
                                      <p:to>
                                        <p:strVal val="visible"/>
                                      </p:to>
                                    </p:set>
                                    <p:anim calcmode="lin" valueType="num">
                                      <p:cBhvr>
                                        <p:cTn id="60" dur="1000" fill="hold"/>
                                        <p:tgtEl>
                                          <p:spTgt spid="10266"/>
                                        </p:tgtEl>
                                        <p:attrNameLst>
                                          <p:attrName>ppt_w</p:attrName>
                                        </p:attrNameLst>
                                      </p:cBhvr>
                                      <p:tavLst>
                                        <p:tav tm="0">
                                          <p:val>
                                            <p:fltVal val="0"/>
                                          </p:val>
                                        </p:tav>
                                        <p:tav tm="100000">
                                          <p:val>
                                            <p:strVal val="#ppt_w"/>
                                          </p:val>
                                        </p:tav>
                                      </p:tavLst>
                                    </p:anim>
                                    <p:anim calcmode="lin" valueType="num">
                                      <p:cBhvr>
                                        <p:cTn id="61" dur="1000" fill="hold"/>
                                        <p:tgtEl>
                                          <p:spTgt spid="10266"/>
                                        </p:tgtEl>
                                        <p:attrNameLst>
                                          <p:attrName>ppt_h</p:attrName>
                                        </p:attrNameLst>
                                      </p:cBhvr>
                                      <p:tavLst>
                                        <p:tav tm="0">
                                          <p:val>
                                            <p:fltVal val="0"/>
                                          </p:val>
                                        </p:tav>
                                        <p:tav tm="100000">
                                          <p:val>
                                            <p:strVal val="#ppt_h"/>
                                          </p:val>
                                        </p:tav>
                                      </p:tavLst>
                                    </p:anim>
                                    <p:animEffect transition="in" filter="fade">
                                      <p:cBhvr>
                                        <p:cTn id="62" dur="1000"/>
                                        <p:tgtEl>
                                          <p:spTgt spid="10266"/>
                                        </p:tgtEl>
                                      </p:cBhvr>
                                    </p:animEffect>
                                  </p:childTnLst>
                                  <p:subTnLst>
                                    <p:audio>
                                      <p:cMediaNode>
                                        <p:cTn display="0" masterRel="sameClick">
                                          <p:stCondLst>
                                            <p:cond evt="begin" delay="0">
                                              <p:tn val="58"/>
                                            </p:cond>
                                          </p:stCondLst>
                                          <p:endCondLst>
                                            <p:cond evt="onStopAudio" delay="0">
                                              <p:tgtEl>
                                                <p:sldTgt/>
                                              </p:tgtEl>
                                            </p:cond>
                                          </p:endCondLst>
                                        </p:cTn>
                                        <p:tgtEl>
                                          <p:sndTgt r:embed="rId3" name="drumroll.wav"/>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subTnLst>
                                    <p:audio>
                                      <p:cMediaNode>
                                        <p:cTn display="0" masterRel="sameClick">
                                          <p:stCondLst>
                                            <p:cond evt="begin" delay="0">
                                              <p:tn val="65"/>
                                            </p:cond>
                                          </p:stCondLst>
                                          <p:endCondLst>
                                            <p:cond evt="onStopAudio" delay="0">
                                              <p:tgtEl>
                                                <p:sldTgt/>
                                              </p:tgtEl>
                                            </p:cond>
                                          </p:endCondLst>
                                        </p:cTn>
                                        <p:tgtEl>
                                          <p:sndTgt r:embed="rId7" name="laser.wav"/>
                                        </p:tgtEl>
                                      </p:cMediaNode>
                                    </p:audio>
                                  </p:subTnLst>
                                </p:cTn>
                              </p:par>
                            </p:childTnLst>
                          </p:cTn>
                        </p:par>
                        <p:par>
                          <p:cTn id="68" fill="hold">
                            <p:stCondLst>
                              <p:cond delay="500"/>
                            </p:stCondLst>
                            <p:childTnLst>
                              <p:par>
                                <p:cTn id="69" presetID="22" presetClass="entr" presetSubtype="4"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down)">
                                      <p:cBhvr>
                                        <p:cTn id="71" dur="1000"/>
                                        <p:tgtEl>
                                          <p:spTgt spid="54"/>
                                        </p:tgtEl>
                                      </p:cBhvr>
                                    </p:animEffect>
                                  </p:childTnLst>
                                  <p:subTnLst>
                                    <p:audio>
                                      <p:cMediaNode>
                                        <p:cTn display="0" masterRel="sameClick">
                                          <p:stCondLst>
                                            <p:cond evt="begin" delay="0">
                                              <p:tn val="69"/>
                                            </p:cond>
                                          </p:stCondLst>
                                          <p:endCondLst>
                                            <p:cond evt="onStopAudio" delay="0">
                                              <p:tgtEl>
                                                <p:sldTgt/>
                                              </p:tgtEl>
                                            </p:cond>
                                          </p:endCondLst>
                                        </p:cTn>
                                        <p:tgtEl>
                                          <p:sndTgt r:embed="rId7" name="laser.wav"/>
                                        </p:tgtEl>
                                      </p:cMediaNode>
                                    </p:audio>
                                  </p:subTnLst>
                                </p:cTn>
                              </p:par>
                            </p:childTnLst>
                          </p:cTn>
                        </p:par>
                      </p:childTnLst>
                    </p:cTn>
                  </p:par>
                  <p:par>
                    <p:cTn id="72" fill="hold">
                      <p:stCondLst>
                        <p:cond delay="indefinite"/>
                      </p:stCondLst>
                      <p:childTnLst>
                        <p:par>
                          <p:cTn id="73" fill="hold">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44"/>
                                        </p:tgtEl>
                                        <p:attrNameLst>
                                          <p:attrName>style.visibility</p:attrName>
                                        </p:attrNameLst>
                                      </p:cBhvr>
                                      <p:to>
                                        <p:strVal val="visible"/>
                                      </p:to>
                                    </p:set>
                                    <p:anim calcmode="lin" valueType="num">
                                      <p:cBhvr>
                                        <p:cTn id="76" dur="1000" fill="hold"/>
                                        <p:tgtEl>
                                          <p:spTgt spid="44"/>
                                        </p:tgtEl>
                                        <p:attrNameLst>
                                          <p:attrName>ppt_w</p:attrName>
                                        </p:attrNameLst>
                                      </p:cBhvr>
                                      <p:tavLst>
                                        <p:tav tm="0">
                                          <p:val>
                                            <p:fltVal val="0"/>
                                          </p:val>
                                        </p:tav>
                                        <p:tav tm="100000">
                                          <p:val>
                                            <p:strVal val="#ppt_w"/>
                                          </p:val>
                                        </p:tav>
                                      </p:tavLst>
                                    </p:anim>
                                    <p:anim calcmode="lin" valueType="num">
                                      <p:cBhvr>
                                        <p:cTn id="77" dur="1000" fill="hold"/>
                                        <p:tgtEl>
                                          <p:spTgt spid="44"/>
                                        </p:tgtEl>
                                        <p:attrNameLst>
                                          <p:attrName>ppt_h</p:attrName>
                                        </p:attrNameLst>
                                      </p:cBhvr>
                                      <p:tavLst>
                                        <p:tav tm="0">
                                          <p:val>
                                            <p:fltVal val="0"/>
                                          </p:val>
                                        </p:tav>
                                        <p:tav tm="100000">
                                          <p:val>
                                            <p:strVal val="#ppt_h"/>
                                          </p:val>
                                        </p:tav>
                                      </p:tavLst>
                                    </p:anim>
                                    <p:animEffect transition="in" filter="fade">
                                      <p:cBhvr>
                                        <p:cTn id="78" dur="1000"/>
                                        <p:tgtEl>
                                          <p:spTgt spid="44"/>
                                        </p:tgtEl>
                                      </p:cBhvr>
                                    </p:animEffect>
                                  </p:childTnLst>
                                  <p:subTnLst>
                                    <p:audio>
                                      <p:cMediaNode>
                                        <p:cTn display="0" masterRel="sameClick">
                                          <p:stCondLst>
                                            <p:cond evt="begin" delay="0">
                                              <p:tn val="74"/>
                                            </p:cond>
                                          </p:stCondLst>
                                          <p:endCondLst>
                                            <p:cond evt="onStopAudio" delay="0">
                                              <p:tgtEl>
                                                <p:sldTgt/>
                                              </p:tgtEl>
                                            </p:cond>
                                          </p:endCondLst>
                                        </p:cTn>
                                        <p:tgtEl>
                                          <p:sndTgt r:embed="rId4" name="wind.wav"/>
                                        </p:tgtEl>
                                      </p:cMediaNode>
                                    </p:audio>
                                  </p:subTnLst>
                                </p:cTn>
                              </p:par>
                            </p:childTnLst>
                          </p:cTn>
                        </p:par>
                        <p:par>
                          <p:cTn id="79" fill="hold">
                            <p:stCondLst>
                              <p:cond delay="1000"/>
                            </p:stCondLst>
                            <p:childTnLst>
                              <p:par>
                                <p:cTn id="80" presetID="2" presetClass="entr" presetSubtype="2" fill="hold" grpId="0" nodeType="afterEffect">
                                  <p:stCondLst>
                                    <p:cond delay="0"/>
                                  </p:stCondLst>
                                  <p:childTnLst>
                                    <p:set>
                                      <p:cBhvr>
                                        <p:cTn id="81" dur="1" fill="hold">
                                          <p:stCondLst>
                                            <p:cond delay="0"/>
                                          </p:stCondLst>
                                        </p:cTn>
                                        <p:tgtEl>
                                          <p:spTgt spid="10258"/>
                                        </p:tgtEl>
                                        <p:attrNameLst>
                                          <p:attrName>style.visibility</p:attrName>
                                        </p:attrNameLst>
                                      </p:cBhvr>
                                      <p:to>
                                        <p:strVal val="visible"/>
                                      </p:to>
                                    </p:set>
                                    <p:anim calcmode="lin" valueType="num">
                                      <p:cBhvr additive="base">
                                        <p:cTn id="82" dur="1000" fill="hold"/>
                                        <p:tgtEl>
                                          <p:spTgt spid="10258"/>
                                        </p:tgtEl>
                                        <p:attrNameLst>
                                          <p:attrName>ppt_x</p:attrName>
                                        </p:attrNameLst>
                                      </p:cBhvr>
                                      <p:tavLst>
                                        <p:tav tm="0">
                                          <p:val>
                                            <p:strVal val="1+#ppt_w/2"/>
                                          </p:val>
                                        </p:tav>
                                        <p:tav tm="100000">
                                          <p:val>
                                            <p:strVal val="#ppt_x"/>
                                          </p:val>
                                        </p:tav>
                                      </p:tavLst>
                                    </p:anim>
                                    <p:anim calcmode="lin" valueType="num">
                                      <p:cBhvr additive="base">
                                        <p:cTn id="83" dur="1000" fill="hold"/>
                                        <p:tgtEl>
                                          <p:spTgt spid="102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8" name="explode.wav"/>
                                        </p:tgtEl>
                                      </p:cMediaNode>
                                    </p:audio>
                                  </p:subTnLst>
                                </p:cTn>
                              </p:par>
                            </p:childTnLst>
                          </p:cTn>
                        </p:par>
                      </p:childTnLst>
                    </p:cTn>
                  </p:par>
                  <p:par>
                    <p:cTn id="84" fill="hold">
                      <p:stCondLst>
                        <p:cond delay="indefinite"/>
                      </p:stCondLst>
                      <p:childTnLst>
                        <p:par>
                          <p:cTn id="85" fill="hold">
                            <p:stCondLst>
                              <p:cond delay="0"/>
                            </p:stCondLst>
                            <p:childTnLst>
                              <p:par>
                                <p:cTn id="86" presetID="2" presetClass="entr" presetSubtype="3" fill="hold" grpId="0" nodeType="clickEffect">
                                  <p:stCondLst>
                                    <p:cond delay="0"/>
                                  </p:stCondLst>
                                  <p:childTnLst>
                                    <p:set>
                                      <p:cBhvr>
                                        <p:cTn id="87" dur="1" fill="hold">
                                          <p:stCondLst>
                                            <p:cond delay="0"/>
                                          </p:stCondLst>
                                        </p:cTn>
                                        <p:tgtEl>
                                          <p:spTgt spid="10256"/>
                                        </p:tgtEl>
                                        <p:attrNameLst>
                                          <p:attrName>style.visibility</p:attrName>
                                        </p:attrNameLst>
                                      </p:cBhvr>
                                      <p:to>
                                        <p:strVal val="visible"/>
                                      </p:to>
                                    </p:set>
                                    <p:anim calcmode="lin" valueType="num">
                                      <p:cBhvr additive="base">
                                        <p:cTn id="88" dur="1000" fill="hold"/>
                                        <p:tgtEl>
                                          <p:spTgt spid="10256"/>
                                        </p:tgtEl>
                                        <p:attrNameLst>
                                          <p:attrName>ppt_x</p:attrName>
                                        </p:attrNameLst>
                                      </p:cBhvr>
                                      <p:tavLst>
                                        <p:tav tm="0">
                                          <p:val>
                                            <p:strVal val="1+#ppt_w/2"/>
                                          </p:val>
                                        </p:tav>
                                        <p:tav tm="100000">
                                          <p:val>
                                            <p:strVal val="#ppt_x"/>
                                          </p:val>
                                        </p:tav>
                                      </p:tavLst>
                                    </p:anim>
                                    <p:anim calcmode="lin" valueType="num">
                                      <p:cBhvr additive="base">
                                        <p:cTn id="89" dur="1000" fill="hold"/>
                                        <p:tgtEl>
                                          <p:spTgt spid="10256"/>
                                        </p:tgtEl>
                                        <p:attrNameLst>
                                          <p:attrName>ppt_y</p:attrName>
                                        </p:attrNameLst>
                                      </p:cBhvr>
                                      <p:tavLst>
                                        <p:tav tm="0">
                                          <p:val>
                                            <p:strVal val="0-#ppt_h/2"/>
                                          </p:val>
                                        </p:tav>
                                        <p:tav tm="100000">
                                          <p:val>
                                            <p:strVal val="#ppt_y"/>
                                          </p:val>
                                        </p:tav>
                                      </p:tavLst>
                                    </p:anim>
                                  </p:childTnLst>
                                </p:cTn>
                              </p:par>
                              <p:par>
                                <p:cTn id="90" presetID="2" presetClass="entr" presetSubtype="3" fill="hold" grpId="0" nodeType="withEffect">
                                  <p:stCondLst>
                                    <p:cond delay="0"/>
                                  </p:stCondLst>
                                  <p:childTnLst>
                                    <p:set>
                                      <p:cBhvr>
                                        <p:cTn id="91" dur="1" fill="hold">
                                          <p:stCondLst>
                                            <p:cond delay="0"/>
                                          </p:stCondLst>
                                        </p:cTn>
                                        <p:tgtEl>
                                          <p:spTgt spid="10257"/>
                                        </p:tgtEl>
                                        <p:attrNameLst>
                                          <p:attrName>style.visibility</p:attrName>
                                        </p:attrNameLst>
                                      </p:cBhvr>
                                      <p:to>
                                        <p:strVal val="visible"/>
                                      </p:to>
                                    </p:set>
                                    <p:anim calcmode="lin" valueType="num">
                                      <p:cBhvr additive="base">
                                        <p:cTn id="92" dur="1000" fill="hold"/>
                                        <p:tgtEl>
                                          <p:spTgt spid="10257"/>
                                        </p:tgtEl>
                                        <p:attrNameLst>
                                          <p:attrName>ppt_x</p:attrName>
                                        </p:attrNameLst>
                                      </p:cBhvr>
                                      <p:tavLst>
                                        <p:tav tm="0">
                                          <p:val>
                                            <p:strVal val="1+#ppt_w/2"/>
                                          </p:val>
                                        </p:tav>
                                        <p:tav tm="100000">
                                          <p:val>
                                            <p:strVal val="#ppt_x"/>
                                          </p:val>
                                        </p:tav>
                                      </p:tavLst>
                                    </p:anim>
                                    <p:anim calcmode="lin" valueType="num">
                                      <p:cBhvr additive="base">
                                        <p:cTn id="93" dur="1000" fill="hold"/>
                                        <p:tgtEl>
                                          <p:spTgt spid="1025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5" name="chimes.wav"/>
                                        </p:tgtEl>
                                      </p:cMediaNode>
                                    </p:audio>
                                  </p:subTnLst>
                                </p:cTn>
                              </p:par>
                            </p:childTnLst>
                          </p:cTn>
                        </p:par>
                      </p:childTnLst>
                    </p:cTn>
                  </p:par>
                  <p:par>
                    <p:cTn id="94" fill="hold">
                      <p:stCondLst>
                        <p:cond delay="indefinite"/>
                      </p:stCondLst>
                      <p:childTnLst>
                        <p:par>
                          <p:cTn id="95" fill="hold">
                            <p:stCondLst>
                              <p:cond delay="0"/>
                            </p:stCondLst>
                            <p:childTnLst>
                              <p:par>
                                <p:cTn id="96" presetID="2" presetClass="entr" presetSubtype="3" fill="hold" grpId="0" nodeType="clickEffect">
                                  <p:stCondLst>
                                    <p:cond delay="0"/>
                                  </p:stCondLst>
                                  <p:childTnLst>
                                    <p:set>
                                      <p:cBhvr>
                                        <p:cTn id="97" dur="1" fill="hold">
                                          <p:stCondLst>
                                            <p:cond delay="0"/>
                                          </p:stCondLst>
                                        </p:cTn>
                                        <p:tgtEl>
                                          <p:spTgt spid="10254"/>
                                        </p:tgtEl>
                                        <p:attrNameLst>
                                          <p:attrName>style.visibility</p:attrName>
                                        </p:attrNameLst>
                                      </p:cBhvr>
                                      <p:to>
                                        <p:strVal val="visible"/>
                                      </p:to>
                                    </p:set>
                                    <p:anim calcmode="lin" valueType="num">
                                      <p:cBhvr additive="base">
                                        <p:cTn id="98" dur="1000" fill="hold"/>
                                        <p:tgtEl>
                                          <p:spTgt spid="10254"/>
                                        </p:tgtEl>
                                        <p:attrNameLst>
                                          <p:attrName>ppt_x</p:attrName>
                                        </p:attrNameLst>
                                      </p:cBhvr>
                                      <p:tavLst>
                                        <p:tav tm="0">
                                          <p:val>
                                            <p:strVal val="1+#ppt_w/2"/>
                                          </p:val>
                                        </p:tav>
                                        <p:tav tm="100000">
                                          <p:val>
                                            <p:strVal val="#ppt_x"/>
                                          </p:val>
                                        </p:tav>
                                      </p:tavLst>
                                    </p:anim>
                                    <p:anim calcmode="lin" valueType="num">
                                      <p:cBhvr additive="base">
                                        <p:cTn id="99" dur="1000" fill="hold"/>
                                        <p:tgtEl>
                                          <p:spTgt spid="10254"/>
                                        </p:tgtEl>
                                        <p:attrNameLst>
                                          <p:attrName>ppt_y</p:attrName>
                                        </p:attrNameLst>
                                      </p:cBhvr>
                                      <p:tavLst>
                                        <p:tav tm="0">
                                          <p:val>
                                            <p:strVal val="0-#ppt_h/2"/>
                                          </p:val>
                                        </p:tav>
                                        <p:tav tm="100000">
                                          <p:val>
                                            <p:strVal val="#ppt_y"/>
                                          </p:val>
                                        </p:tav>
                                      </p:tavLst>
                                    </p:anim>
                                  </p:childTnLst>
                                </p:cTn>
                              </p:par>
                              <p:par>
                                <p:cTn id="100" presetID="2" presetClass="entr" presetSubtype="3" fill="hold" grpId="0" nodeType="withEffect">
                                  <p:stCondLst>
                                    <p:cond delay="0"/>
                                  </p:stCondLst>
                                  <p:childTnLst>
                                    <p:set>
                                      <p:cBhvr>
                                        <p:cTn id="101" dur="1" fill="hold">
                                          <p:stCondLst>
                                            <p:cond delay="0"/>
                                          </p:stCondLst>
                                        </p:cTn>
                                        <p:tgtEl>
                                          <p:spTgt spid="10255"/>
                                        </p:tgtEl>
                                        <p:attrNameLst>
                                          <p:attrName>style.visibility</p:attrName>
                                        </p:attrNameLst>
                                      </p:cBhvr>
                                      <p:to>
                                        <p:strVal val="visible"/>
                                      </p:to>
                                    </p:set>
                                    <p:anim calcmode="lin" valueType="num">
                                      <p:cBhvr additive="base">
                                        <p:cTn id="102" dur="1000" fill="hold"/>
                                        <p:tgtEl>
                                          <p:spTgt spid="10255"/>
                                        </p:tgtEl>
                                        <p:attrNameLst>
                                          <p:attrName>ppt_x</p:attrName>
                                        </p:attrNameLst>
                                      </p:cBhvr>
                                      <p:tavLst>
                                        <p:tav tm="0">
                                          <p:val>
                                            <p:strVal val="1+#ppt_w/2"/>
                                          </p:val>
                                        </p:tav>
                                        <p:tav tm="100000">
                                          <p:val>
                                            <p:strVal val="#ppt_x"/>
                                          </p:val>
                                        </p:tav>
                                      </p:tavLst>
                                    </p:anim>
                                    <p:anim calcmode="lin" valueType="num">
                                      <p:cBhvr additive="base">
                                        <p:cTn id="103" dur="1000" fill="hold"/>
                                        <p:tgtEl>
                                          <p:spTgt spid="1025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3" name="drumroll.wav"/>
                                        </p:tgtEl>
                                      </p:cMediaNode>
                                    </p:audio>
                                  </p:subTnLst>
                                </p:cTn>
                              </p:par>
                            </p:childTnLst>
                          </p:cTn>
                        </p:par>
                      </p:childTnLst>
                    </p:cTn>
                  </p:par>
                  <p:par>
                    <p:cTn id="104" fill="hold">
                      <p:stCondLst>
                        <p:cond delay="indefinite"/>
                      </p:stCondLst>
                      <p:childTnLst>
                        <p:par>
                          <p:cTn id="105" fill="hold">
                            <p:stCondLst>
                              <p:cond delay="0"/>
                            </p:stCondLst>
                            <p:childTnLst>
                              <p:par>
                                <p:cTn id="106" presetID="2" presetClass="entr" presetSubtype="2" fill="hold" grpId="0" nodeType="clickEffect">
                                  <p:stCondLst>
                                    <p:cond delay="0"/>
                                  </p:stCondLst>
                                  <p:childTnLst>
                                    <p:set>
                                      <p:cBhvr>
                                        <p:cTn id="107" dur="1" fill="hold">
                                          <p:stCondLst>
                                            <p:cond delay="0"/>
                                          </p:stCondLst>
                                        </p:cTn>
                                        <p:tgtEl>
                                          <p:spTgt spid="57"/>
                                        </p:tgtEl>
                                        <p:attrNameLst>
                                          <p:attrName>style.visibility</p:attrName>
                                        </p:attrNameLst>
                                      </p:cBhvr>
                                      <p:to>
                                        <p:strVal val="visible"/>
                                      </p:to>
                                    </p:set>
                                    <p:anim calcmode="lin" valueType="num">
                                      <p:cBhvr additive="base">
                                        <p:cTn id="108" dur="500" fill="hold"/>
                                        <p:tgtEl>
                                          <p:spTgt spid="57"/>
                                        </p:tgtEl>
                                        <p:attrNameLst>
                                          <p:attrName>ppt_x</p:attrName>
                                        </p:attrNameLst>
                                      </p:cBhvr>
                                      <p:tavLst>
                                        <p:tav tm="0">
                                          <p:val>
                                            <p:strVal val="1+#ppt_w/2"/>
                                          </p:val>
                                        </p:tav>
                                        <p:tav tm="100000">
                                          <p:val>
                                            <p:strVal val="#ppt_x"/>
                                          </p:val>
                                        </p:tav>
                                      </p:tavLst>
                                    </p:anim>
                                    <p:anim calcmode="lin" valueType="num">
                                      <p:cBhvr additive="base">
                                        <p:cTn id="109" dur="500" fill="hold"/>
                                        <p:tgtEl>
                                          <p:spTgt spid="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6"/>
                                            </p:cond>
                                          </p:stCondLst>
                                          <p:endCondLst>
                                            <p:cond evt="onStopAudio" delay="0">
                                              <p:tgtEl>
                                                <p:sldTgt/>
                                              </p:tgtEl>
                                            </p:cond>
                                          </p:endCondLst>
                                        </p:cTn>
                                        <p:tgtEl>
                                          <p:sndTgt r:embed="rId9" name="breeze.wav"/>
                                        </p:tgtEl>
                                      </p:cMediaNode>
                                    </p:audio>
                                  </p:subTnLst>
                                </p:cTn>
                              </p:par>
                            </p:childTnLst>
                          </p:cTn>
                        </p:par>
                        <p:par>
                          <p:cTn id="110" fill="hold">
                            <p:stCondLst>
                              <p:cond delay="500"/>
                            </p:stCondLst>
                            <p:childTnLst>
                              <p:par>
                                <p:cTn id="111" presetID="2" presetClass="entr" presetSubtype="2"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additive="base">
                                        <p:cTn id="113" dur="500" fill="hold"/>
                                        <p:tgtEl>
                                          <p:spTgt spid="59"/>
                                        </p:tgtEl>
                                        <p:attrNameLst>
                                          <p:attrName>ppt_x</p:attrName>
                                        </p:attrNameLst>
                                      </p:cBhvr>
                                      <p:tavLst>
                                        <p:tav tm="0">
                                          <p:val>
                                            <p:strVal val="1+#ppt_w/2"/>
                                          </p:val>
                                        </p:tav>
                                        <p:tav tm="100000">
                                          <p:val>
                                            <p:strVal val="#ppt_x"/>
                                          </p:val>
                                        </p:tav>
                                      </p:tavLst>
                                    </p:anim>
                                    <p:anim calcmode="lin" valueType="num">
                                      <p:cBhvr additive="base">
                                        <p:cTn id="114" dur="500" fill="hold"/>
                                        <p:tgtEl>
                                          <p:spTgt spid="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4" name="wind.wav"/>
                                        </p:tgtEl>
                                      </p:cMediaNode>
                                    </p:audio>
                                  </p:subTnLst>
                                </p:cTn>
                              </p:par>
                            </p:childTnLst>
                          </p:cTn>
                        </p:par>
                        <p:par>
                          <p:cTn id="115" fill="hold">
                            <p:stCondLst>
                              <p:cond delay="1000"/>
                            </p:stCondLst>
                            <p:childTnLst>
                              <p:par>
                                <p:cTn id="116" presetID="53" presetClass="entr" presetSubtype="0"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 calcmode="lin" valueType="num">
                                      <p:cBhvr>
                                        <p:cTn id="118" dur="500" fill="hold"/>
                                        <p:tgtEl>
                                          <p:spTgt spid="58"/>
                                        </p:tgtEl>
                                        <p:attrNameLst>
                                          <p:attrName>ppt_w</p:attrName>
                                        </p:attrNameLst>
                                      </p:cBhvr>
                                      <p:tavLst>
                                        <p:tav tm="0">
                                          <p:val>
                                            <p:fltVal val="0"/>
                                          </p:val>
                                        </p:tav>
                                        <p:tav tm="100000">
                                          <p:val>
                                            <p:strVal val="#ppt_w"/>
                                          </p:val>
                                        </p:tav>
                                      </p:tavLst>
                                    </p:anim>
                                    <p:anim calcmode="lin" valueType="num">
                                      <p:cBhvr>
                                        <p:cTn id="119" dur="500" fill="hold"/>
                                        <p:tgtEl>
                                          <p:spTgt spid="58"/>
                                        </p:tgtEl>
                                        <p:attrNameLst>
                                          <p:attrName>ppt_h</p:attrName>
                                        </p:attrNameLst>
                                      </p:cBhvr>
                                      <p:tavLst>
                                        <p:tav tm="0">
                                          <p:val>
                                            <p:fltVal val="0"/>
                                          </p:val>
                                        </p:tav>
                                        <p:tav tm="100000">
                                          <p:val>
                                            <p:strVal val="#ppt_h"/>
                                          </p:val>
                                        </p:tav>
                                      </p:tavLst>
                                    </p:anim>
                                    <p:animEffect transition="in" filter="fade">
                                      <p:cBhvr>
                                        <p:cTn id="120" dur="500"/>
                                        <p:tgtEl>
                                          <p:spTgt spid="58"/>
                                        </p:tgtEl>
                                      </p:cBhvr>
                                    </p:animEffect>
                                  </p:childTnLst>
                                  <p:subTnLst>
                                    <p:audio>
                                      <p:cMediaNode>
                                        <p:cTn display="0" masterRel="sameClick">
                                          <p:stCondLst>
                                            <p:cond evt="begin" delay="0">
                                              <p:tn val="116"/>
                                            </p:cond>
                                          </p:stCondLst>
                                          <p:endCondLst>
                                            <p:cond evt="onStopAudio" delay="0">
                                              <p:tgtEl>
                                                <p:sldTgt/>
                                              </p:tgtEl>
                                            </p:cond>
                                          </p:endCondLst>
                                        </p:cTn>
                                        <p:tgtEl>
                                          <p:sndTgt r:embed="rId5" name="chimes.wav"/>
                                        </p:tgtEl>
                                      </p:cMediaNode>
                                    </p:audio>
                                  </p:subTnLst>
                                </p:cTn>
                              </p:par>
                            </p:childTnLst>
                          </p:cTn>
                        </p:par>
                      </p:childTnLst>
                    </p:cTn>
                  </p:par>
                  <p:par>
                    <p:cTn id="121" fill="hold">
                      <p:stCondLst>
                        <p:cond delay="indefinite"/>
                      </p:stCondLst>
                      <p:childTnLst>
                        <p:par>
                          <p:cTn id="122" fill="hold">
                            <p:stCondLst>
                              <p:cond delay="0"/>
                            </p:stCondLst>
                            <p:childTnLst>
                              <p:par>
                                <p:cTn id="123" presetID="53" presetClass="entr" presetSubtype="0" fill="hold" grpId="0" nodeType="click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500" fill="hold"/>
                                        <p:tgtEl>
                                          <p:spTgt spid="60"/>
                                        </p:tgtEl>
                                        <p:attrNameLst>
                                          <p:attrName>ppt_w</p:attrName>
                                        </p:attrNameLst>
                                      </p:cBhvr>
                                      <p:tavLst>
                                        <p:tav tm="0">
                                          <p:val>
                                            <p:fltVal val="0"/>
                                          </p:val>
                                        </p:tav>
                                        <p:tav tm="100000">
                                          <p:val>
                                            <p:strVal val="#ppt_w"/>
                                          </p:val>
                                        </p:tav>
                                      </p:tavLst>
                                    </p:anim>
                                    <p:anim calcmode="lin" valueType="num">
                                      <p:cBhvr>
                                        <p:cTn id="126" dur="500" fill="hold"/>
                                        <p:tgtEl>
                                          <p:spTgt spid="60"/>
                                        </p:tgtEl>
                                        <p:attrNameLst>
                                          <p:attrName>ppt_h</p:attrName>
                                        </p:attrNameLst>
                                      </p:cBhvr>
                                      <p:tavLst>
                                        <p:tav tm="0">
                                          <p:val>
                                            <p:fltVal val="0"/>
                                          </p:val>
                                        </p:tav>
                                        <p:tav tm="100000">
                                          <p:val>
                                            <p:strVal val="#ppt_h"/>
                                          </p:val>
                                        </p:tav>
                                      </p:tavLst>
                                    </p:anim>
                                    <p:animEffect transition="in" filter="fade">
                                      <p:cBhvr>
                                        <p:cTn id="127" dur="500"/>
                                        <p:tgtEl>
                                          <p:spTgt spid="60"/>
                                        </p:tgtEl>
                                      </p:cBhvr>
                                    </p:animEffect>
                                  </p:childTnLst>
                                  <p:subTnLst>
                                    <p:audio>
                                      <p:cMediaNode>
                                        <p:cTn display="0" masterRel="sameClick">
                                          <p:stCondLst>
                                            <p:cond evt="begin" delay="0">
                                              <p:tn val="123"/>
                                            </p:cond>
                                          </p:stCondLst>
                                          <p:endCondLst>
                                            <p:cond evt="onStopAudio" delay="0">
                                              <p:tgtEl>
                                                <p:sldTgt/>
                                              </p:tgtEl>
                                            </p:cond>
                                          </p:endCondLst>
                                        </p:cTn>
                                        <p:tgtEl>
                                          <p:sndTgt r:embed="rId10" name="bomb.wav"/>
                                        </p:tgtEl>
                                      </p:cMediaNode>
                                    </p:audio>
                                  </p:subTnLst>
                                </p:cTn>
                              </p:par>
                            </p:childTnLst>
                          </p:cTn>
                        </p:par>
                      </p:childTnLst>
                    </p:cTn>
                  </p:par>
                  <p:par>
                    <p:cTn id="128" fill="hold">
                      <p:stCondLst>
                        <p:cond delay="indefinite"/>
                      </p:stCondLst>
                      <p:childTnLst>
                        <p:par>
                          <p:cTn id="129" fill="hold">
                            <p:stCondLst>
                              <p:cond delay="0"/>
                            </p:stCondLst>
                            <p:childTnLst>
                              <p:par>
                                <p:cTn id="130" presetID="53" presetClass="entr" presetSubtype="0" fill="hold" grpId="0" nodeType="clickEffect">
                                  <p:stCondLst>
                                    <p:cond delay="0"/>
                                  </p:stCondLst>
                                  <p:childTnLst>
                                    <p:set>
                                      <p:cBhvr>
                                        <p:cTn id="131" dur="1" fill="hold">
                                          <p:stCondLst>
                                            <p:cond delay="0"/>
                                          </p:stCondLst>
                                        </p:cTn>
                                        <p:tgtEl>
                                          <p:spTgt spid="55"/>
                                        </p:tgtEl>
                                        <p:attrNameLst>
                                          <p:attrName>style.visibility</p:attrName>
                                        </p:attrNameLst>
                                      </p:cBhvr>
                                      <p:to>
                                        <p:strVal val="visible"/>
                                      </p:to>
                                    </p:set>
                                    <p:anim calcmode="lin" valueType="num">
                                      <p:cBhvr>
                                        <p:cTn id="132" dur="500" fill="hold"/>
                                        <p:tgtEl>
                                          <p:spTgt spid="55"/>
                                        </p:tgtEl>
                                        <p:attrNameLst>
                                          <p:attrName>ppt_w</p:attrName>
                                        </p:attrNameLst>
                                      </p:cBhvr>
                                      <p:tavLst>
                                        <p:tav tm="0">
                                          <p:val>
                                            <p:fltVal val="0"/>
                                          </p:val>
                                        </p:tav>
                                        <p:tav tm="100000">
                                          <p:val>
                                            <p:strVal val="#ppt_w"/>
                                          </p:val>
                                        </p:tav>
                                      </p:tavLst>
                                    </p:anim>
                                    <p:anim calcmode="lin" valueType="num">
                                      <p:cBhvr>
                                        <p:cTn id="133" dur="500" fill="hold"/>
                                        <p:tgtEl>
                                          <p:spTgt spid="55"/>
                                        </p:tgtEl>
                                        <p:attrNameLst>
                                          <p:attrName>ppt_h</p:attrName>
                                        </p:attrNameLst>
                                      </p:cBhvr>
                                      <p:tavLst>
                                        <p:tav tm="0">
                                          <p:val>
                                            <p:fltVal val="0"/>
                                          </p:val>
                                        </p:tav>
                                        <p:tav tm="100000">
                                          <p:val>
                                            <p:strVal val="#ppt_h"/>
                                          </p:val>
                                        </p:tav>
                                      </p:tavLst>
                                    </p:anim>
                                    <p:animEffect transition="in" filter="fade">
                                      <p:cBhvr>
                                        <p:cTn id="134" dur="500"/>
                                        <p:tgtEl>
                                          <p:spTgt spid="55"/>
                                        </p:tgtEl>
                                      </p:cBhvr>
                                    </p:animEffect>
                                  </p:childTnLst>
                                  <p:subTnLst>
                                    <p:audio>
                                      <p:cMediaNode>
                                        <p:cTn display="0" masterRel="sameClick">
                                          <p:stCondLst>
                                            <p:cond evt="begin" delay="0">
                                              <p:tn val="130"/>
                                            </p:cond>
                                          </p:stCondLst>
                                          <p:endCondLst>
                                            <p:cond evt="onStopAudio" delay="0">
                                              <p:tgtEl>
                                                <p:sldTgt/>
                                              </p:tgtEl>
                                            </p:cond>
                                          </p:endCondLst>
                                        </p:cTn>
                                        <p:tgtEl>
                                          <p:sndTgt r:embed="rId7" name="laser.wav"/>
                                        </p:tgtEl>
                                      </p:cMediaNode>
                                    </p:audio>
                                  </p:subTnLst>
                                </p:cTn>
                              </p:par>
                            </p:childTnLst>
                          </p:cTn>
                        </p:par>
                        <p:par>
                          <p:cTn id="135" fill="hold">
                            <p:stCondLst>
                              <p:cond delay="500"/>
                            </p:stCondLst>
                            <p:childTnLst>
                              <p:par>
                                <p:cTn id="136" presetID="53" presetClass="entr" presetSubtype="0" fill="hold" grpId="0" nodeType="afterEffect">
                                  <p:stCondLst>
                                    <p:cond delay="0"/>
                                  </p:stCondLst>
                                  <p:childTnLst>
                                    <p:set>
                                      <p:cBhvr>
                                        <p:cTn id="137" dur="1" fill="hold">
                                          <p:stCondLst>
                                            <p:cond delay="0"/>
                                          </p:stCondLst>
                                        </p:cTn>
                                        <p:tgtEl>
                                          <p:spTgt spid="56"/>
                                        </p:tgtEl>
                                        <p:attrNameLst>
                                          <p:attrName>style.visibility</p:attrName>
                                        </p:attrNameLst>
                                      </p:cBhvr>
                                      <p:to>
                                        <p:strVal val="visible"/>
                                      </p:to>
                                    </p:set>
                                    <p:anim calcmode="lin" valueType="num">
                                      <p:cBhvr>
                                        <p:cTn id="138" dur="500" fill="hold"/>
                                        <p:tgtEl>
                                          <p:spTgt spid="56"/>
                                        </p:tgtEl>
                                        <p:attrNameLst>
                                          <p:attrName>ppt_w</p:attrName>
                                        </p:attrNameLst>
                                      </p:cBhvr>
                                      <p:tavLst>
                                        <p:tav tm="0">
                                          <p:val>
                                            <p:fltVal val="0"/>
                                          </p:val>
                                        </p:tav>
                                        <p:tav tm="100000">
                                          <p:val>
                                            <p:strVal val="#ppt_w"/>
                                          </p:val>
                                        </p:tav>
                                      </p:tavLst>
                                    </p:anim>
                                    <p:anim calcmode="lin" valueType="num">
                                      <p:cBhvr>
                                        <p:cTn id="139" dur="500" fill="hold"/>
                                        <p:tgtEl>
                                          <p:spTgt spid="56"/>
                                        </p:tgtEl>
                                        <p:attrNameLst>
                                          <p:attrName>ppt_h</p:attrName>
                                        </p:attrNameLst>
                                      </p:cBhvr>
                                      <p:tavLst>
                                        <p:tav tm="0">
                                          <p:val>
                                            <p:fltVal val="0"/>
                                          </p:val>
                                        </p:tav>
                                        <p:tav tm="100000">
                                          <p:val>
                                            <p:strVal val="#ppt_h"/>
                                          </p:val>
                                        </p:tav>
                                      </p:tavLst>
                                    </p:anim>
                                    <p:animEffect transition="in" filter="fade">
                                      <p:cBhvr>
                                        <p:cTn id="140" dur="500"/>
                                        <p:tgtEl>
                                          <p:spTgt spid="56"/>
                                        </p:tgtEl>
                                      </p:cBhvr>
                                    </p:animEffect>
                                  </p:childTnLst>
                                  <p:subTnLst>
                                    <p:audio>
                                      <p:cMediaNode>
                                        <p:cTn display="0" masterRel="sameClick">
                                          <p:stCondLst>
                                            <p:cond evt="begin" delay="0">
                                              <p:tn val="136"/>
                                            </p:cond>
                                          </p:stCondLst>
                                          <p:endCondLst>
                                            <p:cond evt="onStopAudio" delay="0">
                                              <p:tgtEl>
                                                <p:sldTgt/>
                                              </p:tgtEl>
                                            </p:cond>
                                          </p:endCondLst>
                                        </p:cTn>
                                        <p:tgtEl>
                                          <p:sndTgt r:embed="rId5" name="chimes.wav"/>
                                        </p:tgtEl>
                                      </p:cMediaNode>
                                    </p:audio>
                                  </p:subTnLst>
                                </p:cTn>
                              </p:par>
                            </p:childTnLst>
                          </p:cTn>
                        </p:par>
                      </p:childTnLst>
                    </p:cTn>
                  </p:par>
                  <p:par>
                    <p:cTn id="141" fill="hold">
                      <p:stCondLst>
                        <p:cond delay="indefinite"/>
                      </p:stCondLst>
                      <p:childTnLst>
                        <p:par>
                          <p:cTn id="142" fill="hold">
                            <p:stCondLst>
                              <p:cond delay="0"/>
                            </p:stCondLst>
                            <p:childTnLst>
                              <p:par>
                                <p:cTn id="143" presetID="2" presetClass="entr" presetSubtype="8" fill="hold" grpId="0" nodeType="clickEffect">
                                  <p:stCondLst>
                                    <p:cond delay="0"/>
                                  </p:stCondLst>
                                  <p:childTnLst>
                                    <p:set>
                                      <p:cBhvr>
                                        <p:cTn id="144" dur="1" fill="hold">
                                          <p:stCondLst>
                                            <p:cond delay="0"/>
                                          </p:stCondLst>
                                        </p:cTn>
                                        <p:tgtEl>
                                          <p:spTgt spid="10268"/>
                                        </p:tgtEl>
                                        <p:attrNameLst>
                                          <p:attrName>style.visibility</p:attrName>
                                        </p:attrNameLst>
                                      </p:cBhvr>
                                      <p:to>
                                        <p:strVal val="visible"/>
                                      </p:to>
                                    </p:set>
                                    <p:anim calcmode="lin" valueType="num">
                                      <p:cBhvr additive="base">
                                        <p:cTn id="145" dur="1000" fill="hold"/>
                                        <p:tgtEl>
                                          <p:spTgt spid="10268"/>
                                        </p:tgtEl>
                                        <p:attrNameLst>
                                          <p:attrName>ppt_x</p:attrName>
                                        </p:attrNameLst>
                                      </p:cBhvr>
                                      <p:tavLst>
                                        <p:tav tm="0">
                                          <p:val>
                                            <p:strVal val="0-#ppt_w/2"/>
                                          </p:val>
                                        </p:tav>
                                        <p:tav tm="100000">
                                          <p:val>
                                            <p:strVal val="#ppt_x"/>
                                          </p:val>
                                        </p:tav>
                                      </p:tavLst>
                                    </p:anim>
                                    <p:anim calcmode="lin" valueType="num">
                                      <p:cBhvr additive="base">
                                        <p:cTn id="146" dur="1000" fill="hold"/>
                                        <p:tgtEl>
                                          <p:spTgt spid="102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3"/>
                                            </p:cond>
                                          </p:stCondLst>
                                          <p:endCondLst>
                                            <p:cond evt="onStopAudio" delay="0">
                                              <p:tgtEl>
                                                <p:sldTgt/>
                                              </p:tgtEl>
                                            </p:cond>
                                          </p:endCondLst>
                                        </p:cTn>
                                        <p:tgtEl>
                                          <p:sndTgt r:embed="rId3" name="drumroll.wav"/>
                                        </p:tgtEl>
                                      </p:cMediaNode>
                                    </p:audio>
                                  </p:subTnLst>
                                </p:cTn>
                              </p:par>
                            </p:childTnLst>
                          </p:cTn>
                        </p:par>
                      </p:childTnLst>
                    </p:cTn>
                  </p:par>
                  <p:par>
                    <p:cTn id="147" fill="hold">
                      <p:stCondLst>
                        <p:cond delay="indefinite"/>
                      </p:stCondLst>
                      <p:childTnLst>
                        <p:par>
                          <p:cTn id="148" fill="hold">
                            <p:stCondLst>
                              <p:cond delay="0"/>
                            </p:stCondLst>
                            <p:childTnLst>
                              <p:par>
                                <p:cTn id="149" presetID="2" presetClass="entr" presetSubtype="12" fill="hold" grpId="0" nodeType="clickEffect">
                                  <p:stCondLst>
                                    <p:cond delay="0"/>
                                  </p:stCondLst>
                                  <p:childTnLst>
                                    <p:set>
                                      <p:cBhvr>
                                        <p:cTn id="150" dur="1" fill="hold">
                                          <p:stCondLst>
                                            <p:cond delay="0"/>
                                          </p:stCondLst>
                                        </p:cTn>
                                        <p:tgtEl>
                                          <p:spTgt spid="46"/>
                                        </p:tgtEl>
                                        <p:attrNameLst>
                                          <p:attrName>style.visibility</p:attrName>
                                        </p:attrNameLst>
                                      </p:cBhvr>
                                      <p:to>
                                        <p:strVal val="visible"/>
                                      </p:to>
                                    </p:set>
                                    <p:anim calcmode="lin" valueType="num">
                                      <p:cBhvr additive="base">
                                        <p:cTn id="151" dur="1000" fill="hold"/>
                                        <p:tgtEl>
                                          <p:spTgt spid="46"/>
                                        </p:tgtEl>
                                        <p:attrNameLst>
                                          <p:attrName>ppt_x</p:attrName>
                                        </p:attrNameLst>
                                      </p:cBhvr>
                                      <p:tavLst>
                                        <p:tav tm="0">
                                          <p:val>
                                            <p:strVal val="0-#ppt_w/2"/>
                                          </p:val>
                                        </p:tav>
                                        <p:tav tm="100000">
                                          <p:val>
                                            <p:strVal val="#ppt_x"/>
                                          </p:val>
                                        </p:tav>
                                      </p:tavLst>
                                    </p:anim>
                                    <p:anim calcmode="lin" valueType="num">
                                      <p:cBhvr additive="base">
                                        <p:cTn id="152" dur="1000" fill="hold"/>
                                        <p:tgtEl>
                                          <p:spTgt spid="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9"/>
                                            </p:cond>
                                          </p:stCondLst>
                                          <p:endCondLst>
                                            <p:cond evt="onStopAudio" delay="0">
                                              <p:tgtEl>
                                                <p:sldTgt/>
                                              </p:tgtEl>
                                            </p:cond>
                                          </p:endCondLst>
                                        </p:cTn>
                                        <p:tgtEl>
                                          <p:sndTgt r:embed="rId6" name="applause.wav"/>
                                        </p:tgtEl>
                                      </p:cMediaNode>
                                    </p:audio>
                                  </p:subTnLst>
                                </p:cTn>
                              </p:par>
                            </p:childTnLst>
                          </p:cTn>
                        </p:par>
                      </p:childTnLst>
                    </p:cTn>
                  </p:par>
                  <p:par>
                    <p:cTn id="153" fill="hold">
                      <p:stCondLst>
                        <p:cond delay="indefinite"/>
                      </p:stCondLst>
                      <p:childTnLst>
                        <p:par>
                          <p:cTn id="154" fill="hold">
                            <p:stCondLst>
                              <p:cond delay="0"/>
                            </p:stCondLst>
                            <p:childTnLst>
                              <p:par>
                                <p:cTn id="155" presetID="2" presetClass="entr" presetSubtype="12" fill="hold" grpId="0" nodeType="clickEffect">
                                  <p:stCondLst>
                                    <p:cond delay="0"/>
                                  </p:stCondLst>
                                  <p:childTnLst>
                                    <p:set>
                                      <p:cBhvr>
                                        <p:cTn id="156" dur="1" fill="hold">
                                          <p:stCondLst>
                                            <p:cond delay="0"/>
                                          </p:stCondLst>
                                        </p:cTn>
                                        <p:tgtEl>
                                          <p:spTgt spid="61"/>
                                        </p:tgtEl>
                                        <p:attrNameLst>
                                          <p:attrName>style.visibility</p:attrName>
                                        </p:attrNameLst>
                                      </p:cBhvr>
                                      <p:to>
                                        <p:strVal val="visible"/>
                                      </p:to>
                                    </p:set>
                                    <p:anim calcmode="lin" valueType="num">
                                      <p:cBhvr additive="base">
                                        <p:cTn id="157" dur="1000" fill="hold"/>
                                        <p:tgtEl>
                                          <p:spTgt spid="61"/>
                                        </p:tgtEl>
                                        <p:attrNameLst>
                                          <p:attrName>ppt_x</p:attrName>
                                        </p:attrNameLst>
                                      </p:cBhvr>
                                      <p:tavLst>
                                        <p:tav tm="0">
                                          <p:val>
                                            <p:strVal val="0-#ppt_w/2"/>
                                          </p:val>
                                        </p:tav>
                                        <p:tav tm="100000">
                                          <p:val>
                                            <p:strVal val="#ppt_x"/>
                                          </p:val>
                                        </p:tav>
                                      </p:tavLst>
                                    </p:anim>
                                    <p:anim calcmode="lin" valueType="num">
                                      <p:cBhvr additive="base">
                                        <p:cTn id="158" dur="1000" fill="hold"/>
                                        <p:tgtEl>
                                          <p:spTgt spid="6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5"/>
                                            </p:cond>
                                          </p:stCondLst>
                                          <p:endCondLst>
                                            <p:cond evt="onStopAudio" delay="0">
                                              <p:tgtEl>
                                                <p:sldTgt/>
                                              </p:tgtEl>
                                            </p:cond>
                                          </p:endCondLst>
                                        </p:cTn>
                                        <p:tgtEl>
                                          <p:sndTgt r:embed="rId7" name="laser.wav"/>
                                        </p:tgtEl>
                                      </p:cMediaNode>
                                    </p:audio>
                                  </p:subTnLst>
                                </p:cTn>
                              </p:par>
                            </p:childTnLst>
                          </p:cTn>
                        </p:par>
                      </p:childTnLst>
                    </p:cTn>
                  </p:par>
                  <p:par>
                    <p:cTn id="159" fill="hold">
                      <p:stCondLst>
                        <p:cond delay="indefinite"/>
                      </p:stCondLst>
                      <p:childTnLst>
                        <p:par>
                          <p:cTn id="160" fill="hold">
                            <p:stCondLst>
                              <p:cond delay="0"/>
                            </p:stCondLst>
                            <p:childTnLst>
                              <p:par>
                                <p:cTn id="161" presetID="2" presetClass="entr" presetSubtype="1" fill="hold" grpId="0" nodeType="clickEffect">
                                  <p:stCondLst>
                                    <p:cond delay="0"/>
                                  </p:stCondLst>
                                  <p:childTnLst>
                                    <p:set>
                                      <p:cBhvr>
                                        <p:cTn id="162" dur="1" fill="hold">
                                          <p:stCondLst>
                                            <p:cond delay="0"/>
                                          </p:stCondLst>
                                        </p:cTn>
                                        <p:tgtEl>
                                          <p:spTgt spid="62"/>
                                        </p:tgtEl>
                                        <p:attrNameLst>
                                          <p:attrName>style.visibility</p:attrName>
                                        </p:attrNameLst>
                                      </p:cBhvr>
                                      <p:to>
                                        <p:strVal val="visible"/>
                                      </p:to>
                                    </p:set>
                                    <p:anim calcmode="lin" valueType="num">
                                      <p:cBhvr additive="base">
                                        <p:cTn id="163" dur="1000" fill="hold"/>
                                        <p:tgtEl>
                                          <p:spTgt spid="62"/>
                                        </p:tgtEl>
                                        <p:attrNameLst>
                                          <p:attrName>ppt_x</p:attrName>
                                        </p:attrNameLst>
                                      </p:cBhvr>
                                      <p:tavLst>
                                        <p:tav tm="0">
                                          <p:val>
                                            <p:strVal val="#ppt_x"/>
                                          </p:val>
                                        </p:tav>
                                        <p:tav tm="100000">
                                          <p:val>
                                            <p:strVal val="#ppt_x"/>
                                          </p:val>
                                        </p:tav>
                                      </p:tavLst>
                                    </p:anim>
                                    <p:anim calcmode="lin" valueType="num">
                                      <p:cBhvr additive="base">
                                        <p:cTn id="164" dur="1000" fill="hold"/>
                                        <p:tgtEl>
                                          <p:spTgt spid="6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1"/>
                                            </p:cond>
                                          </p:stCondLst>
                                          <p:endCondLst>
                                            <p:cond evt="onStopAudio" delay="0">
                                              <p:tgtEl>
                                                <p:sldTgt/>
                                              </p:tgtEl>
                                            </p:cond>
                                          </p:endCondLst>
                                        </p:cTn>
                                        <p:tgtEl>
                                          <p:sndTgt r:embed="rId4" name="wind.wav"/>
                                        </p:tgtEl>
                                      </p:cMediaNode>
                                    </p:audio>
                                  </p:subTnLst>
                                </p:cTn>
                              </p:par>
                            </p:childTnLst>
                          </p:cTn>
                        </p:par>
                      </p:childTnLst>
                    </p:cTn>
                  </p:par>
                  <p:par>
                    <p:cTn id="165" fill="hold">
                      <p:stCondLst>
                        <p:cond delay="indefinite"/>
                      </p:stCondLst>
                      <p:childTnLst>
                        <p:par>
                          <p:cTn id="166" fill="hold">
                            <p:stCondLst>
                              <p:cond delay="0"/>
                            </p:stCondLst>
                            <p:childTnLst>
                              <p:par>
                                <p:cTn id="167" presetID="2" presetClass="entr" presetSubtype="1" fill="hold" grpId="0" nodeType="clickEffect">
                                  <p:stCondLst>
                                    <p:cond delay="0"/>
                                  </p:stCondLst>
                                  <p:childTnLst>
                                    <p:set>
                                      <p:cBhvr>
                                        <p:cTn id="168" dur="1" fill="hold">
                                          <p:stCondLst>
                                            <p:cond delay="0"/>
                                          </p:stCondLst>
                                        </p:cTn>
                                        <p:tgtEl>
                                          <p:spTgt spid="63"/>
                                        </p:tgtEl>
                                        <p:attrNameLst>
                                          <p:attrName>style.visibility</p:attrName>
                                        </p:attrNameLst>
                                      </p:cBhvr>
                                      <p:to>
                                        <p:strVal val="visible"/>
                                      </p:to>
                                    </p:set>
                                    <p:anim calcmode="lin" valueType="num">
                                      <p:cBhvr additive="base">
                                        <p:cTn id="169" dur="1000" fill="hold"/>
                                        <p:tgtEl>
                                          <p:spTgt spid="63"/>
                                        </p:tgtEl>
                                        <p:attrNameLst>
                                          <p:attrName>ppt_x</p:attrName>
                                        </p:attrNameLst>
                                      </p:cBhvr>
                                      <p:tavLst>
                                        <p:tav tm="0">
                                          <p:val>
                                            <p:strVal val="#ppt_x"/>
                                          </p:val>
                                        </p:tav>
                                        <p:tav tm="100000">
                                          <p:val>
                                            <p:strVal val="#ppt_x"/>
                                          </p:val>
                                        </p:tav>
                                      </p:tavLst>
                                    </p:anim>
                                    <p:anim calcmode="lin" valueType="num">
                                      <p:cBhvr additive="base">
                                        <p:cTn id="170" dur="1000" fill="hold"/>
                                        <p:tgtEl>
                                          <p:spTgt spid="6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7"/>
                                            </p:cond>
                                          </p:stCondLst>
                                          <p:endCondLst>
                                            <p:cond evt="onStopAudio" delay="0">
                                              <p:tgtEl>
                                                <p:sldTgt/>
                                              </p:tgtEl>
                                            </p:cond>
                                          </p:endCondLst>
                                        </p:cTn>
                                        <p:tgtEl>
                                          <p:sndTgt r:embed="rId4"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p:bldP spid="10255" grpId="0"/>
      <p:bldP spid="10257" grpId="0"/>
      <p:bldP spid="10263" grpId="0" animBg="1"/>
      <p:bldP spid="10264" grpId="0"/>
      <p:bldP spid="10266" grpId="0"/>
      <p:bldP spid="10267" grpId="0"/>
      <p:bldP spid="30" grpId="0" animBg="1"/>
      <p:bldP spid="31" grpId="0"/>
      <p:bldP spid="40" grpId="0" animBg="1"/>
      <p:bldP spid="42" grpId="0" animBg="1"/>
      <p:bldP spid="43" grpId="0" animBg="1"/>
      <p:bldP spid="10268" grpId="0" animBg="1"/>
      <p:bldP spid="44" grpId="0" animBg="1"/>
      <p:bldP spid="46" grpId="0" animBg="1"/>
      <p:bldP spid="10258" grpId="0"/>
      <p:bldP spid="54" grpId="0" animBg="1"/>
      <p:bldP spid="10256" grpId="0"/>
      <p:bldP spid="55" grpId="0" animBg="1"/>
      <p:bldP spid="56" grpId="0" animBg="1"/>
      <p:bldP spid="57" grpId="0" animBg="1"/>
      <p:bldP spid="58" grpId="0" animBg="1"/>
      <p:bldP spid="59" grpId="0" animBg="1"/>
      <p:bldP spid="60" grpId="0" animBg="1"/>
      <p:bldP spid="61" grpId="0"/>
      <p:bldP spid="62"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789936" y="922684"/>
            <a:ext cx="0" cy="3136593"/>
            <a:chOff x="12423" y="1740"/>
            <a:chExt cx="0" cy="1419"/>
          </a:xfrm>
        </p:grpSpPr>
        <p:sp>
          <p:nvSpPr>
            <p:cNvPr id="10242" name="Line 2"/>
            <p:cNvSpPr>
              <a:spLocks noChangeShapeType="1"/>
            </p:cNvSpPr>
            <p:nvPr/>
          </p:nvSpPr>
          <p:spPr bwMode="auto">
            <a:xfrm>
              <a:off x="12423" y="1740"/>
              <a:ext cx="0" cy="403"/>
            </a:xfrm>
            <a:prstGeom prst="line">
              <a:avLst/>
            </a:prstGeom>
            <a:no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ru-RU" sz="7200"/>
            </a:p>
          </p:txBody>
        </p:sp>
        <p:sp>
          <p:nvSpPr>
            <p:cNvPr id="10243" name="Line 3"/>
            <p:cNvSpPr>
              <a:spLocks noChangeShapeType="1"/>
            </p:cNvSpPr>
            <p:nvPr/>
          </p:nvSpPr>
          <p:spPr bwMode="auto">
            <a:xfrm>
              <a:off x="12423" y="2242"/>
              <a:ext cx="0" cy="403"/>
            </a:xfrm>
            <a:prstGeom prst="line">
              <a:avLst/>
            </a:prstGeom>
            <a:no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ru-RU" sz="7200"/>
            </a:p>
          </p:txBody>
        </p:sp>
        <p:sp>
          <p:nvSpPr>
            <p:cNvPr id="10244" name="Line 4"/>
            <p:cNvSpPr>
              <a:spLocks noChangeShapeType="1"/>
            </p:cNvSpPr>
            <p:nvPr/>
          </p:nvSpPr>
          <p:spPr bwMode="auto">
            <a:xfrm>
              <a:off x="12423" y="2756"/>
              <a:ext cx="0" cy="403"/>
            </a:xfrm>
            <a:prstGeom prst="line">
              <a:avLst/>
            </a:prstGeom>
            <a:no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ru-RU" sz="7200"/>
            </a:p>
          </p:txBody>
        </p:sp>
      </p:grpSp>
      <p:grpSp>
        <p:nvGrpSpPr>
          <p:cNvPr id="3" name="Group 5"/>
          <p:cNvGrpSpPr>
            <a:grpSpLocks/>
          </p:cNvGrpSpPr>
          <p:nvPr/>
        </p:nvGrpSpPr>
        <p:grpSpPr bwMode="auto">
          <a:xfrm>
            <a:off x="0" y="1342037"/>
            <a:ext cx="717429" cy="2301277"/>
            <a:chOff x="11889" y="1912"/>
            <a:chExt cx="471" cy="1040"/>
          </a:xfrm>
        </p:grpSpPr>
        <p:sp>
          <p:nvSpPr>
            <p:cNvPr id="10246" name="Line 6"/>
            <p:cNvSpPr>
              <a:spLocks noChangeShapeType="1"/>
            </p:cNvSpPr>
            <p:nvPr/>
          </p:nvSpPr>
          <p:spPr bwMode="auto">
            <a:xfrm>
              <a:off x="11889" y="1912"/>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10247" name="Line 7"/>
            <p:cNvSpPr>
              <a:spLocks noChangeShapeType="1"/>
            </p:cNvSpPr>
            <p:nvPr/>
          </p:nvSpPr>
          <p:spPr bwMode="auto">
            <a:xfrm>
              <a:off x="11889" y="2120"/>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10248" name="Line 8"/>
            <p:cNvSpPr>
              <a:spLocks noChangeShapeType="1"/>
            </p:cNvSpPr>
            <p:nvPr/>
          </p:nvSpPr>
          <p:spPr bwMode="auto">
            <a:xfrm>
              <a:off x="11889" y="2315"/>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10249" name="Line 9"/>
            <p:cNvSpPr>
              <a:spLocks noChangeShapeType="1"/>
            </p:cNvSpPr>
            <p:nvPr/>
          </p:nvSpPr>
          <p:spPr bwMode="auto">
            <a:xfrm>
              <a:off x="11889" y="2523"/>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10250" name="Line 10"/>
            <p:cNvSpPr>
              <a:spLocks noChangeShapeType="1"/>
            </p:cNvSpPr>
            <p:nvPr/>
          </p:nvSpPr>
          <p:spPr bwMode="auto">
            <a:xfrm>
              <a:off x="11900" y="2744"/>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10251" name="Line 11"/>
            <p:cNvSpPr>
              <a:spLocks noChangeShapeType="1"/>
            </p:cNvSpPr>
            <p:nvPr/>
          </p:nvSpPr>
          <p:spPr bwMode="auto">
            <a:xfrm>
              <a:off x="11900" y="2952"/>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grpSp>
      <p:grpSp>
        <p:nvGrpSpPr>
          <p:cNvPr id="4" name="Группа 46"/>
          <p:cNvGrpSpPr/>
          <p:nvPr/>
        </p:nvGrpSpPr>
        <p:grpSpPr>
          <a:xfrm>
            <a:off x="4500562" y="1338507"/>
            <a:ext cx="473198" cy="3662129"/>
            <a:chOff x="4457216" y="753556"/>
            <a:chExt cx="473198" cy="3662129"/>
          </a:xfrm>
        </p:grpSpPr>
        <p:sp>
          <p:nvSpPr>
            <p:cNvPr id="10252" name="Rectangle 12"/>
            <p:cNvSpPr>
              <a:spLocks noChangeArrowheads="1"/>
            </p:cNvSpPr>
            <p:nvPr/>
          </p:nvSpPr>
          <p:spPr bwMode="auto">
            <a:xfrm>
              <a:off x="4471257" y="753556"/>
              <a:ext cx="457933" cy="366212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10259" name="Rectangle 19"/>
            <p:cNvSpPr>
              <a:spLocks noChangeArrowheads="1"/>
            </p:cNvSpPr>
            <p:nvPr/>
          </p:nvSpPr>
          <p:spPr bwMode="auto">
            <a:xfrm>
              <a:off x="4476298" y="3480790"/>
              <a:ext cx="454116" cy="730213"/>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10260" name="Rectangle 20"/>
            <p:cNvSpPr>
              <a:spLocks noChangeArrowheads="1"/>
            </p:cNvSpPr>
            <p:nvPr/>
          </p:nvSpPr>
          <p:spPr bwMode="auto">
            <a:xfrm>
              <a:off x="4461033" y="2767174"/>
              <a:ext cx="454116" cy="453617"/>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10261" name="Rectangle 21"/>
            <p:cNvSpPr>
              <a:spLocks noChangeArrowheads="1"/>
            </p:cNvSpPr>
            <p:nvPr/>
          </p:nvSpPr>
          <p:spPr bwMode="auto">
            <a:xfrm>
              <a:off x="4461033" y="1749301"/>
              <a:ext cx="454116" cy="448084"/>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10262" name="Rectangle 22"/>
            <p:cNvSpPr>
              <a:spLocks noChangeArrowheads="1"/>
            </p:cNvSpPr>
            <p:nvPr/>
          </p:nvSpPr>
          <p:spPr bwMode="auto">
            <a:xfrm rot="10800000">
              <a:off x="4457216" y="781214"/>
              <a:ext cx="457933" cy="730213"/>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grpSp>
      <p:sp>
        <p:nvSpPr>
          <p:cNvPr id="10263" name="Line 23"/>
          <p:cNvSpPr>
            <a:spLocks noChangeShapeType="1"/>
          </p:cNvSpPr>
          <p:nvPr/>
        </p:nvSpPr>
        <p:spPr bwMode="auto">
          <a:xfrm>
            <a:off x="775152" y="3071810"/>
            <a:ext cx="3672000" cy="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64" name="Text Box 24"/>
          <p:cNvSpPr txBox="1">
            <a:spLocks noChangeArrowheads="1"/>
          </p:cNvSpPr>
          <p:nvPr/>
        </p:nvSpPr>
        <p:spPr bwMode="auto">
          <a:xfrm>
            <a:off x="1071538" y="1071546"/>
            <a:ext cx="503216" cy="3397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rgbClr val="006600"/>
                </a:solidFill>
                <a:effectLst/>
                <a:latin typeface="Times New Roman" pitchFamily="18" charset="0"/>
                <a:cs typeface="Times New Roman" pitchFamily="18" charset="0"/>
              </a:rPr>
              <a:t>d</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2000" b="0" i="0" u="none" strike="noStrike" cap="none" normalizeH="0" baseline="0" dirty="0" smtClean="0">
              <a:ln>
                <a:noFill/>
              </a:ln>
              <a:solidFill>
                <a:srgbClr val="0066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rgbClr val="006600"/>
              </a:solidFill>
              <a:effectLst/>
              <a:latin typeface="Times New Roman" pitchFamily="18" charset="0"/>
              <a:cs typeface="Times New Roman" pitchFamily="18" charset="0"/>
            </a:endParaRPr>
          </a:p>
        </p:txBody>
      </p:sp>
      <p:sp>
        <p:nvSpPr>
          <p:cNvPr id="10266" name="Text Box 26"/>
          <p:cNvSpPr txBox="1">
            <a:spLocks noChangeArrowheads="1"/>
          </p:cNvSpPr>
          <p:nvPr/>
        </p:nvSpPr>
        <p:spPr bwMode="auto">
          <a:xfrm>
            <a:off x="1679588" y="2521572"/>
            <a:ext cx="428628" cy="571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smtClean="0">
                <a:ln>
                  <a:noFill/>
                </a:ln>
                <a:solidFill>
                  <a:srgbClr val="000099"/>
                </a:solidFill>
                <a:effectLst/>
                <a:latin typeface="Times New Roman" pitchFamily="18" charset="0"/>
                <a:cs typeface="Times New Roman" pitchFamily="18" charset="0"/>
                <a:sym typeface="Symbol" pitchFamily="18" charset="2"/>
              </a:rPr>
              <a:t></a:t>
            </a:r>
            <a:endParaRPr kumimoji="0" lang="en-US" sz="2800" b="1"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2800" b="0"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4400" b="0" i="0" u="none" strike="noStrike" cap="none" normalizeH="0" baseline="0" dirty="0" smtClean="0">
              <a:ln>
                <a:noFill/>
              </a:ln>
              <a:solidFill>
                <a:srgbClr val="000099"/>
              </a:solidFill>
              <a:effectLst/>
              <a:latin typeface="Times New Roman" pitchFamily="18" charset="0"/>
              <a:cs typeface="Times New Roman" pitchFamily="18" charset="0"/>
            </a:endParaRPr>
          </a:p>
        </p:txBody>
      </p:sp>
      <p:sp>
        <p:nvSpPr>
          <p:cNvPr id="30" name="Правая фигурная скобка 29"/>
          <p:cNvSpPr/>
          <p:nvPr/>
        </p:nvSpPr>
        <p:spPr>
          <a:xfrm>
            <a:off x="857224" y="928670"/>
            <a:ext cx="357190" cy="1143008"/>
          </a:xfrm>
          <a:prstGeom prst="rightBrace">
            <a:avLst/>
          </a:prstGeom>
          <a:ln w="28575">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latin typeface="Times New Roman" pitchFamily="18" charset="0"/>
              <a:cs typeface="Times New Roman" pitchFamily="18" charset="0"/>
            </a:endParaRPr>
          </a:p>
        </p:txBody>
      </p:sp>
      <p:sp>
        <p:nvSpPr>
          <p:cNvPr id="31" name="Text Box 24"/>
          <p:cNvSpPr txBox="1">
            <a:spLocks noChangeArrowheads="1"/>
          </p:cNvSpPr>
          <p:nvPr/>
        </p:nvSpPr>
        <p:spPr bwMode="auto">
          <a:xfrm>
            <a:off x="1446359" y="929019"/>
            <a:ext cx="2357454" cy="3397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000" b="1" i="0" u="none" strike="noStrike" cap="none" normalizeH="0" baseline="0" dirty="0" smtClean="0">
                <a:ln>
                  <a:noFill/>
                </a:ln>
                <a:solidFill>
                  <a:srgbClr val="006600"/>
                </a:solidFill>
                <a:effectLst/>
                <a:latin typeface="Times New Roman" pitchFamily="18" charset="0"/>
                <a:cs typeface="Times New Roman" pitchFamily="18" charset="0"/>
              </a:rPr>
              <a:t>Период </a:t>
            </a:r>
            <a:r>
              <a:rPr kumimoji="0" lang="ru-RU" sz="2000" b="1" i="0" u="none" strike="noStrike" cap="none" normalizeH="0" baseline="0" dirty="0" smtClean="0">
                <a:ln>
                  <a:noFill/>
                </a:ln>
                <a:solidFill>
                  <a:srgbClr val="FF0000"/>
                </a:solidFill>
                <a:effectLst/>
                <a:latin typeface="Times New Roman" pitchFamily="18" charset="0"/>
                <a:cs typeface="Times New Roman" pitchFamily="18" charset="0"/>
              </a:rPr>
              <a:t>2мкм</a:t>
            </a:r>
            <a:endParaRPr kumimoji="0" lang="en-US" sz="20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2000" b="0" i="0" u="none" strike="noStrike" cap="none" normalizeH="0" baseline="0" dirty="0" smtClean="0">
              <a:ln>
                <a:noFill/>
              </a:ln>
              <a:solidFill>
                <a:srgbClr val="0066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rgbClr val="006600"/>
              </a:solidFill>
              <a:effectLst/>
              <a:latin typeface="Times New Roman" pitchFamily="18" charset="0"/>
              <a:cs typeface="Times New Roman" pitchFamily="18" charset="0"/>
            </a:endParaRPr>
          </a:p>
        </p:txBody>
      </p:sp>
      <p:sp>
        <p:nvSpPr>
          <p:cNvPr id="40" name="Line 14"/>
          <p:cNvSpPr>
            <a:spLocks noChangeShapeType="1"/>
          </p:cNvSpPr>
          <p:nvPr/>
        </p:nvSpPr>
        <p:spPr bwMode="auto">
          <a:xfrm flipV="1">
            <a:off x="714348" y="1643049"/>
            <a:ext cx="3786214" cy="1417300"/>
          </a:xfrm>
          <a:prstGeom prst="line">
            <a:avLst/>
          </a:prstGeom>
          <a:noFill/>
          <a:ln w="38100">
            <a:solidFill>
              <a:srgbClr val="FF0000"/>
            </a:solidFill>
            <a:round/>
            <a:headEnd type="none" w="sm" len="sm"/>
            <a:tailEnd type="triangle" w="sm" len="sm"/>
          </a:ln>
          <a:effectLst/>
        </p:spPr>
        <p:txBody>
          <a:bodyPr vert="horz" wrap="square" lIns="91440" tIns="45720" rIns="91440" bIns="45720" numCol="1" anchor="t" anchorCtr="0" compatLnSpc="1">
            <a:prstTxWarp prst="textNoShape">
              <a:avLst/>
            </a:prstTxWarp>
          </a:bodyPr>
          <a:lstStyle/>
          <a:p>
            <a:endParaRPr lang="ru-RU"/>
          </a:p>
        </p:txBody>
      </p:sp>
      <p:sp>
        <p:nvSpPr>
          <p:cNvPr id="42" name="Arc 19"/>
          <p:cNvSpPr>
            <a:spLocks/>
          </p:cNvSpPr>
          <p:nvPr/>
        </p:nvSpPr>
        <p:spPr bwMode="auto">
          <a:xfrm rot="3521678">
            <a:off x="1451149" y="2879486"/>
            <a:ext cx="283595" cy="83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Line 12"/>
          <p:cNvSpPr>
            <a:spLocks noChangeShapeType="1"/>
          </p:cNvSpPr>
          <p:nvPr/>
        </p:nvSpPr>
        <p:spPr bwMode="auto">
          <a:xfrm>
            <a:off x="785786" y="1928802"/>
            <a:ext cx="357190" cy="1000132"/>
          </a:xfrm>
          <a:prstGeom prst="line">
            <a:avLst/>
          </a:prstGeom>
          <a:noFill/>
          <a:ln w="3810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68" name="Text Box 28"/>
          <p:cNvSpPr txBox="1">
            <a:spLocks noChangeArrowheads="1"/>
          </p:cNvSpPr>
          <p:nvPr/>
        </p:nvSpPr>
        <p:spPr bwMode="auto">
          <a:xfrm>
            <a:off x="1000100" y="3214686"/>
            <a:ext cx="1928826" cy="482814"/>
          </a:xfrm>
          <a:prstGeom prst="rect">
            <a:avLst/>
          </a:prstGeom>
          <a:solidFill>
            <a:schemeClr val="bg2">
              <a:lumMod val="9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800" b="1" i="0" strike="noStrike" cap="none" normalizeH="0" baseline="0" dirty="0" smtClean="0">
                <a:ln>
                  <a:noFill/>
                </a:ln>
                <a:solidFill>
                  <a:srgbClr val="000099"/>
                </a:solidFill>
                <a:effectLst/>
                <a:latin typeface="Times New Roman" pitchFamily="18" charset="0"/>
                <a:cs typeface="Times New Roman" pitchFamily="18" charset="0"/>
                <a:sym typeface="Symbol" pitchFamily="18" charset="2"/>
              </a:rPr>
              <a:t></a:t>
            </a:r>
            <a:r>
              <a:rPr kumimoji="0" lang="ru-RU" sz="2800" b="1" i="0" strike="noStrike" cap="none" normalizeH="0" baseline="0" dirty="0" err="1" smtClean="0">
                <a:ln>
                  <a:noFill/>
                </a:ln>
                <a:solidFill>
                  <a:srgbClr val="FF0000"/>
                </a:solidFill>
                <a:effectLst/>
                <a:latin typeface="Times New Roman" pitchFamily="18" charset="0"/>
                <a:cs typeface="Times New Roman" pitchFamily="18" charset="0"/>
              </a:rPr>
              <a:t>d</a:t>
            </a:r>
            <a:r>
              <a:rPr kumimoji="0" lang="ru-RU" sz="2800" b="1" i="0" strike="noStrike" cap="none" normalizeH="0" baseline="0" dirty="0" err="1" smtClean="0">
                <a:ln>
                  <a:noFill/>
                </a:ln>
                <a:effectLst/>
                <a:latin typeface="Times New Roman" pitchFamily="18" charset="0"/>
                <a:cs typeface="Times New Roman" pitchFamily="18" charset="0"/>
              </a:rPr>
              <a:t>=</a:t>
            </a:r>
            <a:r>
              <a:rPr kumimoji="0" lang="ru-RU" sz="2800" b="1" i="0"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1" i="0" strike="noStrike" cap="none" normalizeH="0" baseline="0" dirty="0" err="1" smtClean="0">
                <a:ln>
                  <a:noFill/>
                </a:ln>
                <a:solidFill>
                  <a:srgbClr val="006600"/>
                </a:solidFill>
                <a:effectLst/>
                <a:latin typeface="Times New Roman" pitchFamily="18" charset="0"/>
                <a:cs typeface="Times New Roman" pitchFamily="18" charset="0"/>
              </a:rPr>
              <a:t>d</a:t>
            </a:r>
            <a:r>
              <a:rPr kumimoji="0" lang="en-US" sz="2800" b="1" i="0" strike="noStrike" cap="none" normalizeH="0" baseline="0" dirty="0" err="1" smtClean="0">
                <a:ln>
                  <a:noFill/>
                </a:ln>
                <a:effectLst/>
                <a:latin typeface="Times New Roman" pitchFamily="18" charset="0"/>
                <a:cs typeface="Times New Roman" pitchFamily="18" charset="0"/>
              </a:rPr>
              <a:t>sin</a:t>
            </a:r>
            <a:r>
              <a:rPr kumimoji="0" lang="en-US" sz="2800" b="1" i="0" strike="noStrike" cap="none" normalizeH="0" baseline="0" dirty="0" smtClean="0">
                <a:ln>
                  <a:noFill/>
                </a:ln>
                <a:solidFill>
                  <a:srgbClr val="000099"/>
                </a:solidFill>
                <a:effectLst/>
                <a:latin typeface="Times New Roman" pitchFamily="18" charset="0"/>
                <a:cs typeface="Times New Roman" pitchFamily="18" charset="0"/>
                <a:sym typeface="Symbol" pitchFamily="18" charset="2"/>
              </a:rPr>
              <a:t></a:t>
            </a:r>
            <a:endParaRPr kumimoji="0" lang="en-US" sz="2800" b="1" i="0"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2800" b="0" i="0"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4400" b="0" i="0"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4" name="Правая фигурная скобка 43"/>
          <p:cNvSpPr/>
          <p:nvPr/>
        </p:nvSpPr>
        <p:spPr>
          <a:xfrm rot="4157410">
            <a:off x="908814" y="2898884"/>
            <a:ext cx="177444" cy="368907"/>
          </a:xfrm>
          <a:prstGeom prst="rightBrace">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latin typeface="Times New Roman" pitchFamily="18" charset="0"/>
              <a:cs typeface="Times New Roman" pitchFamily="18" charset="0"/>
            </a:endParaRPr>
          </a:p>
        </p:txBody>
      </p:sp>
      <p:sp>
        <p:nvSpPr>
          <p:cNvPr id="46" name="Прямоугольник 45"/>
          <p:cNvSpPr/>
          <p:nvPr/>
        </p:nvSpPr>
        <p:spPr>
          <a:xfrm>
            <a:off x="5782182" y="916940"/>
            <a:ext cx="3361818" cy="646331"/>
          </a:xfrm>
          <a:prstGeom prst="rect">
            <a:avLst/>
          </a:prstGeom>
          <a:solidFill>
            <a:schemeClr val="bg2">
              <a:lumMod val="90000"/>
            </a:schemeClr>
          </a:solidFill>
        </p:spPr>
        <p:txBody>
          <a:bodyPr wrap="none">
            <a:spAutoFit/>
          </a:bodyPr>
          <a:lstStyle/>
          <a:p>
            <a:r>
              <a:rPr lang="en-US" sz="3600" b="1" dirty="0" smtClean="0">
                <a:solidFill>
                  <a:srgbClr val="FF0000"/>
                </a:solidFill>
                <a:latin typeface="Times New Roman" pitchFamily="18" charset="0"/>
                <a:cs typeface="Times New Roman" pitchFamily="18" charset="0"/>
              </a:rPr>
              <a:t>max</a:t>
            </a:r>
            <a:r>
              <a:rPr lang="ru-RU" sz="3600" b="1" dirty="0" smtClean="0">
                <a:latin typeface="Times New Roman" pitchFamily="18" charset="0"/>
                <a:cs typeface="Times New Roman" pitchFamily="18" charset="0"/>
              </a:rPr>
              <a:t>  </a:t>
            </a:r>
            <a:r>
              <a:rPr lang="en-US" sz="3600" b="1" dirty="0" err="1" smtClean="0">
                <a:solidFill>
                  <a:srgbClr val="006600"/>
                </a:solidFill>
                <a:latin typeface="Times New Roman" pitchFamily="18" charset="0"/>
                <a:cs typeface="Times New Roman" pitchFamily="18" charset="0"/>
              </a:rPr>
              <a:t>d</a:t>
            </a:r>
            <a:r>
              <a:rPr lang="en-US" sz="3600" b="1" dirty="0" err="1" smtClean="0">
                <a:latin typeface="Times New Roman" pitchFamily="18" charset="0"/>
                <a:cs typeface="Times New Roman" pitchFamily="18" charset="0"/>
              </a:rPr>
              <a:t>sin</a:t>
            </a:r>
            <a:r>
              <a:rPr lang="en-US" sz="3600" b="1" dirty="0" smtClean="0">
                <a:solidFill>
                  <a:srgbClr val="000099"/>
                </a:solidFill>
                <a:latin typeface="Times New Roman" pitchFamily="18" charset="0"/>
                <a:cs typeface="Times New Roman" pitchFamily="18" charset="0"/>
                <a:sym typeface="Symbol"/>
              </a:rPr>
              <a:t></a:t>
            </a:r>
            <a:r>
              <a:rPr lang="ru-RU" sz="3600" b="1" dirty="0" smtClean="0">
                <a:solidFill>
                  <a:srgbClr val="000099"/>
                </a:solidFill>
                <a:latin typeface="Times New Roman" pitchFamily="18" charset="0"/>
                <a:cs typeface="Times New Roman" pitchFamily="18" charset="0"/>
                <a:sym typeface="Symbol"/>
              </a:rPr>
              <a:t> </a:t>
            </a:r>
            <a:r>
              <a:rPr lang="ru-RU" sz="3600" b="1" dirty="0" smtClean="0">
                <a:latin typeface="Times New Roman" pitchFamily="18" charset="0"/>
                <a:cs typeface="Times New Roman" pitchFamily="18" charset="0"/>
              </a:rPr>
              <a:t>= </a:t>
            </a:r>
            <a:r>
              <a:rPr lang="en-US" sz="3600" b="1" dirty="0" smtClean="0">
                <a:solidFill>
                  <a:srgbClr val="7030A0"/>
                </a:solidFill>
                <a:latin typeface="Times New Roman" pitchFamily="18" charset="0"/>
                <a:cs typeface="Times New Roman" pitchFamily="18" charset="0"/>
                <a:sym typeface="Symbol"/>
              </a:rPr>
              <a:t></a:t>
            </a:r>
            <a:r>
              <a:rPr lang="en-US" sz="3600" b="1" dirty="0" smtClean="0">
                <a:solidFill>
                  <a:srgbClr val="FF0000"/>
                </a:solidFill>
                <a:latin typeface="Times New Roman" pitchFamily="18" charset="0"/>
                <a:cs typeface="Times New Roman" pitchFamily="18" charset="0"/>
                <a:sym typeface="Symbol"/>
              </a:rPr>
              <a:t></a:t>
            </a:r>
            <a:endParaRPr lang="ru-RU" sz="3600" dirty="0">
              <a:solidFill>
                <a:srgbClr val="FF0000"/>
              </a:solidFill>
              <a:latin typeface="Times New Roman" pitchFamily="18" charset="0"/>
              <a:cs typeface="Times New Roman" pitchFamily="18" charset="0"/>
            </a:endParaRPr>
          </a:p>
        </p:txBody>
      </p:sp>
      <p:sp>
        <p:nvSpPr>
          <p:cNvPr id="10258" name="Text Box 18"/>
          <p:cNvSpPr txBox="1">
            <a:spLocks noChangeArrowheads="1"/>
          </p:cNvSpPr>
          <p:nvPr/>
        </p:nvSpPr>
        <p:spPr bwMode="auto">
          <a:xfrm>
            <a:off x="4512227" y="2685028"/>
            <a:ext cx="602945" cy="763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4000" b="1" i="0" u="none" strike="noStrike" cap="none" normalizeH="0" baseline="0" dirty="0" smtClean="0">
                <a:ln>
                  <a:noFill/>
                </a:ln>
                <a:solidFill>
                  <a:srgbClr val="7030A0"/>
                </a:solidFill>
                <a:effectLst/>
                <a:latin typeface="Times New Roman" pitchFamily="18" charset="0"/>
              </a:rPr>
              <a:t>0</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4000" b="0" i="0" u="none" strike="noStrike" cap="none" normalizeH="0" baseline="0" dirty="0" smtClean="0">
              <a:ln>
                <a:noFill/>
              </a:ln>
              <a:solidFill>
                <a:srgbClr val="7030A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6000" b="0" i="0" u="none" strike="noStrike" cap="none" normalizeH="0" baseline="0" dirty="0" smtClean="0">
              <a:ln>
                <a:noFill/>
              </a:ln>
              <a:solidFill>
                <a:srgbClr val="7030A0"/>
              </a:solidFill>
              <a:effectLst/>
              <a:latin typeface="Arial" pitchFamily="34" charset="0"/>
            </a:endParaRPr>
          </a:p>
        </p:txBody>
      </p:sp>
      <p:sp>
        <p:nvSpPr>
          <p:cNvPr id="54" name="Arc 19"/>
          <p:cNvSpPr>
            <a:spLocks/>
          </p:cNvSpPr>
          <p:nvPr/>
        </p:nvSpPr>
        <p:spPr bwMode="auto">
          <a:xfrm rot="7997072">
            <a:off x="758266" y="2507326"/>
            <a:ext cx="240344" cy="5739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0000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Line 17"/>
          <p:cNvSpPr>
            <a:spLocks noChangeShapeType="1"/>
          </p:cNvSpPr>
          <p:nvPr/>
        </p:nvSpPr>
        <p:spPr bwMode="auto">
          <a:xfrm>
            <a:off x="785786" y="3071810"/>
            <a:ext cx="3714776" cy="0"/>
          </a:xfrm>
          <a:prstGeom prst="line">
            <a:avLst/>
          </a:prstGeom>
          <a:noFill/>
          <a:ln w="28575">
            <a:solidFill>
              <a:srgbClr val="0D0D0D"/>
            </a:solidFill>
            <a:round/>
            <a:headEnd type="stealth" w="lg" len="lg"/>
            <a:tailEnd type="arrow" w="lg" len="lg"/>
          </a:ln>
          <a:effectLst/>
        </p:spPr>
        <p:txBody>
          <a:bodyPr vert="horz" wrap="square" lIns="91440" tIns="45720" rIns="91440" bIns="45720" numCol="1" anchor="t" anchorCtr="0" compatLnSpc="1">
            <a:prstTxWarp prst="textNoShape">
              <a:avLst/>
            </a:prstTxWarp>
          </a:bodyPr>
          <a:lstStyle/>
          <a:p>
            <a:endParaRPr lang="ru-RU"/>
          </a:p>
        </p:txBody>
      </p:sp>
      <p:sp>
        <p:nvSpPr>
          <p:cNvPr id="61" name="Rectangle 57"/>
          <p:cNvSpPr>
            <a:spLocks noChangeArrowheads="1"/>
          </p:cNvSpPr>
          <p:nvPr/>
        </p:nvSpPr>
        <p:spPr bwMode="auto">
          <a:xfrm>
            <a:off x="6876256" y="2401724"/>
            <a:ext cx="165618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3200" b="1" dirty="0" smtClean="0">
                <a:latin typeface="Times New Roman" pitchFamily="18" charset="0"/>
                <a:ea typeface="Times New Roman" pitchFamily="18" charset="0"/>
                <a:cs typeface="Times New Roman" pitchFamily="18" charset="0"/>
              </a:rPr>
              <a:t>sin</a:t>
            </a:r>
            <a:r>
              <a:rPr lang="ru-RU" sz="3200" b="1" dirty="0" smtClean="0">
                <a:solidFill>
                  <a:srgbClr val="000099"/>
                </a:solidFill>
                <a:latin typeface="Times New Roman" pitchFamily="18" charset="0"/>
                <a:ea typeface="Times New Roman" pitchFamily="18" charset="0"/>
                <a:cs typeface="Times New Roman" pitchFamily="18" charset="0"/>
                <a:sym typeface="Symbol" pitchFamily="18" charset="2"/>
              </a:rPr>
              <a:t></a:t>
            </a:r>
            <a:r>
              <a:rPr lang="en-US" sz="3200" b="1" dirty="0" smtClean="0">
                <a:latin typeface="Times New Roman" pitchFamily="18" charset="0"/>
                <a:ea typeface="Times New Roman" pitchFamily="18" charset="0"/>
                <a:cs typeface="Times New Roman" pitchFamily="18" charset="0"/>
              </a:rPr>
              <a:t> </a:t>
            </a:r>
            <a:r>
              <a:rPr lang="en-US" sz="3200" dirty="0" smtClean="0">
                <a:latin typeface="Times New Roman" pitchFamily="18" charset="0"/>
                <a:ea typeface="Times New Roman" pitchFamily="18" charset="0"/>
                <a:cs typeface="Times New Roman" pitchFamily="18" charset="0"/>
                <a:sym typeface="Symbol" pitchFamily="18" charset="2"/>
              </a:rPr>
              <a:t>= </a:t>
            </a:r>
            <a:r>
              <a:rPr lang="ru-RU" sz="3200" dirty="0" smtClean="0">
                <a:latin typeface="Times New Roman" pitchFamily="18" charset="0"/>
                <a:ea typeface="Times New Roman" pitchFamily="18" charset="0"/>
                <a:cs typeface="Times New Roman" pitchFamily="18" charset="0"/>
                <a:sym typeface="Symbol" pitchFamily="18" charset="2"/>
              </a:rPr>
              <a:t>1</a:t>
            </a:r>
            <a:endPar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endParaRPr>
          </a:p>
        </p:txBody>
      </p:sp>
      <p:sp>
        <p:nvSpPr>
          <p:cNvPr id="62" name="Прямоугольник 61"/>
          <p:cNvSpPr/>
          <p:nvPr/>
        </p:nvSpPr>
        <p:spPr>
          <a:xfrm>
            <a:off x="5796136" y="4129916"/>
            <a:ext cx="3323346" cy="523220"/>
          </a:xfrm>
          <a:prstGeom prst="rect">
            <a:avLst/>
          </a:prstGeom>
          <a:solidFill>
            <a:schemeClr val="bg2">
              <a:lumMod val="90000"/>
            </a:schemeClr>
          </a:solidFill>
        </p:spPr>
        <p:txBody>
          <a:bodyPr wrap="none">
            <a:spAutoFit/>
          </a:bodyPr>
          <a:lstStyle/>
          <a:p>
            <a:r>
              <a:rPr lang="ru-RU" sz="2800" b="1" dirty="0" smtClean="0">
                <a:solidFill>
                  <a:srgbClr val="365D21"/>
                </a:solidFill>
                <a:latin typeface="Times New Roman" pitchFamily="18" charset="0"/>
                <a:ea typeface="Times New Roman" pitchFamily="18" charset="0"/>
                <a:cs typeface="Times New Roman" pitchFamily="18" charset="0"/>
              </a:rPr>
              <a:t>2×10</a:t>
            </a:r>
            <a:r>
              <a:rPr lang="ru-RU" sz="2800" b="1" baseline="30000" dirty="0" smtClean="0">
                <a:solidFill>
                  <a:srgbClr val="365D21"/>
                </a:solidFill>
                <a:latin typeface="Times New Roman" pitchFamily="18" charset="0"/>
                <a:ea typeface="Times New Roman" pitchFamily="18" charset="0"/>
                <a:cs typeface="Times New Roman" pitchFamily="18" charset="0"/>
              </a:rPr>
              <a:t>–6</a:t>
            </a:r>
            <a:r>
              <a:rPr lang="ru-RU" sz="2800" b="1" dirty="0" smtClean="0">
                <a:solidFill>
                  <a:srgbClr val="000099"/>
                </a:solidFill>
                <a:latin typeface="Times New Roman" pitchFamily="18" charset="0"/>
                <a:cs typeface="Times New Roman" pitchFamily="18" charset="0"/>
                <a:sym typeface="Symbol"/>
              </a:rPr>
              <a:t> </a:t>
            </a:r>
            <a:r>
              <a:rPr lang="ru-RU" sz="2800" b="1" dirty="0" smtClean="0">
                <a:latin typeface="Times New Roman" pitchFamily="18" charset="0"/>
                <a:cs typeface="Times New Roman" pitchFamily="18" charset="0"/>
              </a:rPr>
              <a:t>=</a:t>
            </a:r>
            <a:r>
              <a:rPr lang="en-US" sz="2800" b="1" dirty="0" smtClean="0">
                <a:solidFill>
                  <a:srgbClr val="7030A0"/>
                </a:solidFill>
                <a:latin typeface="Times New Roman" pitchFamily="18" charset="0"/>
                <a:cs typeface="Times New Roman" pitchFamily="18" charset="0"/>
                <a:sym typeface="Symbol"/>
              </a:rPr>
              <a:t></a:t>
            </a:r>
            <a:r>
              <a:rPr lang="ru-RU" sz="2800" b="1" dirty="0" smtClean="0">
                <a:latin typeface="Times New Roman" pitchFamily="18" charset="0"/>
                <a:cs typeface="Times New Roman" pitchFamily="18" charset="0"/>
              </a:rPr>
              <a:t> 0,</a:t>
            </a:r>
            <a:r>
              <a:rPr lang="ru-RU" sz="2800" b="1" dirty="0" smtClean="0">
                <a:solidFill>
                  <a:srgbClr val="FF0000"/>
                </a:solidFill>
                <a:latin typeface="Times New Roman" pitchFamily="18" charset="0"/>
                <a:cs typeface="Times New Roman" pitchFamily="18" charset="0"/>
                <a:sym typeface="Symbol"/>
              </a:rPr>
              <a:t>675</a:t>
            </a:r>
            <a:r>
              <a:rPr lang="ru-RU" sz="2800" b="1" dirty="0" smtClean="0">
                <a:solidFill>
                  <a:srgbClr val="365D21"/>
                </a:solidFill>
                <a:latin typeface="Times New Roman" pitchFamily="18" charset="0"/>
                <a:ea typeface="Times New Roman" pitchFamily="18" charset="0"/>
                <a:cs typeface="Times New Roman" pitchFamily="18" charset="0"/>
              </a:rPr>
              <a:t>10</a:t>
            </a:r>
            <a:r>
              <a:rPr lang="ru-RU" sz="2800" b="1" baseline="30000" dirty="0" smtClean="0">
                <a:solidFill>
                  <a:srgbClr val="365D21"/>
                </a:solidFill>
                <a:latin typeface="Times New Roman" pitchFamily="18" charset="0"/>
                <a:ea typeface="Times New Roman" pitchFamily="18" charset="0"/>
                <a:cs typeface="Times New Roman" pitchFamily="18" charset="0"/>
              </a:rPr>
              <a:t>–6</a:t>
            </a:r>
            <a:endParaRPr lang="ru-RU" sz="2800" dirty="0">
              <a:solidFill>
                <a:srgbClr val="FF0000"/>
              </a:solidFill>
              <a:latin typeface="Times New Roman" pitchFamily="18" charset="0"/>
              <a:cs typeface="Times New Roman" pitchFamily="18" charset="0"/>
            </a:endParaRPr>
          </a:p>
        </p:txBody>
      </p:sp>
      <p:sp>
        <p:nvSpPr>
          <p:cNvPr id="1026" name="Text Box 2"/>
          <p:cNvSpPr txBox="1">
            <a:spLocks noChangeArrowheads="1"/>
          </p:cNvSpPr>
          <p:nvPr/>
        </p:nvSpPr>
        <p:spPr bwMode="auto">
          <a:xfrm>
            <a:off x="887" y="-15509"/>
            <a:ext cx="9144000" cy="865188"/>
          </a:xfrm>
          <a:prstGeom prst="rect">
            <a:avLst/>
          </a:prstGeom>
          <a:solidFill>
            <a:srgbClr val="FFFFFF"/>
          </a:solid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400" b="1" i="1" u="none" strike="noStrike" cap="none" normalizeH="0" baseline="0" dirty="0" smtClean="0">
                <a:ln>
                  <a:noFill/>
                </a:ln>
                <a:solidFill>
                  <a:srgbClr val="C00000"/>
                </a:solidFill>
                <a:effectLst/>
                <a:latin typeface="Times New Roman" pitchFamily="18" charset="0"/>
                <a:cs typeface="Times New Roman" pitchFamily="18" charset="0"/>
              </a:rPr>
              <a:t>21-3</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Найдите </a:t>
            </a: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наибольший порядок</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спектра для жёлтой линии  натрия с длиной волны 0,675 10 </a:t>
            </a:r>
            <a:r>
              <a:rPr kumimoji="0" lang="ru-RU" sz="2000" b="0" i="0" u="none" strike="noStrike" cap="none" normalizeH="0" baseline="30000" dirty="0" smtClean="0">
                <a:ln>
                  <a:noFill/>
                </a:ln>
                <a:solidFill>
                  <a:schemeClr val="tx1"/>
                </a:solidFill>
                <a:effectLst/>
                <a:latin typeface="Times New Roman" pitchFamily="18" charset="0"/>
                <a:cs typeface="Times New Roman" pitchFamily="18" charset="0"/>
              </a:rPr>
              <a:t>–6 </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м, если период дифракционной решётки равен 2 мкм.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8" name="Прямоугольник 47"/>
          <p:cNvSpPr/>
          <p:nvPr/>
        </p:nvSpPr>
        <p:spPr>
          <a:xfrm>
            <a:off x="6948264" y="1681644"/>
            <a:ext cx="1241045" cy="707886"/>
          </a:xfrm>
          <a:prstGeom prst="rect">
            <a:avLst/>
          </a:prstGeom>
          <a:solidFill>
            <a:schemeClr val="bg2">
              <a:lumMod val="90000"/>
            </a:schemeClr>
          </a:solidFill>
        </p:spPr>
        <p:txBody>
          <a:bodyPr wrap="none">
            <a:spAutoFit/>
          </a:bodyPr>
          <a:lstStyle/>
          <a:p>
            <a:r>
              <a:rPr lang="ru-RU" sz="3600" b="1" dirty="0" smtClean="0">
                <a:latin typeface="Times New Roman" pitchFamily="18" charset="0"/>
                <a:cs typeface="Times New Roman" pitchFamily="18" charset="0"/>
              </a:rPr>
              <a:t> </a:t>
            </a:r>
            <a:r>
              <a:rPr lang="en-US" sz="4000" b="1" dirty="0" smtClean="0">
                <a:solidFill>
                  <a:srgbClr val="7030A0"/>
                </a:solidFill>
                <a:latin typeface="Times New Roman" pitchFamily="18" charset="0"/>
                <a:cs typeface="Times New Roman" pitchFamily="18" charset="0"/>
                <a:sym typeface="Symbol"/>
              </a:rPr>
              <a:t></a:t>
            </a:r>
            <a:r>
              <a:rPr lang="en-US" sz="2800" b="1" dirty="0" smtClean="0">
                <a:solidFill>
                  <a:srgbClr val="FF0000"/>
                </a:solidFill>
                <a:latin typeface="Times New Roman" pitchFamily="18" charset="0"/>
                <a:cs typeface="Times New Roman" pitchFamily="18" charset="0"/>
              </a:rPr>
              <a:t>max</a:t>
            </a:r>
            <a:endParaRPr lang="ru-RU" sz="3600" dirty="0">
              <a:solidFill>
                <a:srgbClr val="FF0000"/>
              </a:solidFill>
              <a:latin typeface="Times New Roman" pitchFamily="18" charset="0"/>
              <a:cs typeface="Times New Roman" pitchFamily="18" charset="0"/>
            </a:endParaRPr>
          </a:p>
        </p:txBody>
      </p:sp>
      <p:sp>
        <p:nvSpPr>
          <p:cNvPr id="49" name="Rectangle 57"/>
          <p:cNvSpPr>
            <a:spLocks noChangeArrowheads="1"/>
          </p:cNvSpPr>
          <p:nvPr/>
        </p:nvSpPr>
        <p:spPr bwMode="auto">
          <a:xfrm>
            <a:off x="6876256" y="2905780"/>
            <a:ext cx="151216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ru-RU" sz="3200" b="1" dirty="0" smtClean="0">
                <a:solidFill>
                  <a:srgbClr val="000099"/>
                </a:solidFill>
                <a:latin typeface="Times New Roman" pitchFamily="18" charset="0"/>
                <a:ea typeface="Times New Roman" pitchFamily="18" charset="0"/>
                <a:cs typeface="Times New Roman" pitchFamily="18" charset="0"/>
                <a:sym typeface="Symbol" pitchFamily="18" charset="2"/>
              </a:rPr>
              <a:t></a:t>
            </a:r>
            <a:r>
              <a:rPr lang="en-US" sz="3200" b="1" dirty="0" smtClean="0">
                <a:latin typeface="Times New Roman" pitchFamily="18" charset="0"/>
                <a:ea typeface="Times New Roman" pitchFamily="18" charset="0"/>
                <a:cs typeface="Times New Roman" pitchFamily="18" charset="0"/>
              </a:rPr>
              <a:t> </a:t>
            </a:r>
            <a:r>
              <a:rPr lang="en-US" sz="3200" dirty="0" smtClean="0">
                <a:latin typeface="Times New Roman" pitchFamily="18" charset="0"/>
                <a:ea typeface="Times New Roman" pitchFamily="18" charset="0"/>
                <a:cs typeface="Times New Roman" pitchFamily="18" charset="0"/>
                <a:sym typeface="Symbol" pitchFamily="18" charset="2"/>
              </a:rPr>
              <a:t>= </a:t>
            </a:r>
            <a:r>
              <a:rPr lang="ru-RU" sz="3200" dirty="0" smtClean="0">
                <a:latin typeface="Times New Roman" pitchFamily="18" charset="0"/>
                <a:ea typeface="Times New Roman" pitchFamily="18" charset="0"/>
                <a:cs typeface="Times New Roman" pitchFamily="18" charset="0"/>
                <a:sym typeface="Symbol" pitchFamily="18" charset="2"/>
              </a:rPr>
              <a:t>90</a:t>
            </a:r>
            <a:r>
              <a:rPr lang="ru-RU" sz="3200" b="1" baseline="30000" dirty="0" smtClean="0">
                <a:solidFill>
                  <a:srgbClr val="365D21"/>
                </a:solidFill>
                <a:latin typeface="Times New Roman" pitchFamily="18" charset="0"/>
                <a:ea typeface="Times New Roman" pitchFamily="18" charset="0"/>
                <a:cs typeface="Times New Roman" pitchFamily="18" charset="0"/>
              </a:rPr>
              <a:t>0</a:t>
            </a:r>
            <a:endPar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endParaRPr>
          </a:p>
        </p:txBody>
      </p:sp>
      <p:sp>
        <p:nvSpPr>
          <p:cNvPr id="51" name="Прямоугольник 50"/>
          <p:cNvSpPr/>
          <p:nvPr/>
        </p:nvSpPr>
        <p:spPr>
          <a:xfrm>
            <a:off x="6300192" y="3481844"/>
            <a:ext cx="2802370" cy="646331"/>
          </a:xfrm>
          <a:prstGeom prst="rect">
            <a:avLst/>
          </a:prstGeom>
          <a:solidFill>
            <a:schemeClr val="bg2">
              <a:lumMod val="90000"/>
            </a:schemeClr>
          </a:solidFill>
        </p:spPr>
        <p:txBody>
          <a:bodyPr wrap="none">
            <a:spAutoFit/>
          </a:bodyPr>
          <a:lstStyle/>
          <a:p>
            <a:r>
              <a:rPr lang="en-US" sz="2800" b="1" dirty="0" smtClean="0">
                <a:solidFill>
                  <a:srgbClr val="FF0000"/>
                </a:solidFill>
                <a:latin typeface="Times New Roman" pitchFamily="18" charset="0"/>
                <a:cs typeface="Times New Roman" pitchFamily="18" charset="0"/>
              </a:rPr>
              <a:t>max</a:t>
            </a:r>
            <a:r>
              <a:rPr lang="ru-RU" sz="3600" b="1" dirty="0" smtClean="0">
                <a:latin typeface="Times New Roman" pitchFamily="18" charset="0"/>
                <a:cs typeface="Times New Roman" pitchFamily="18" charset="0"/>
              </a:rPr>
              <a:t>  </a:t>
            </a:r>
            <a:r>
              <a:rPr lang="en-US" sz="3600" b="1" dirty="0" smtClean="0">
                <a:solidFill>
                  <a:srgbClr val="006600"/>
                </a:solidFill>
                <a:latin typeface="Times New Roman" pitchFamily="18" charset="0"/>
                <a:cs typeface="Times New Roman" pitchFamily="18" charset="0"/>
              </a:rPr>
              <a:t>d×</a:t>
            </a:r>
            <a:r>
              <a:rPr lang="ru-RU" sz="3600" b="1" dirty="0" smtClean="0">
                <a:solidFill>
                  <a:srgbClr val="006600"/>
                </a:solidFill>
                <a:latin typeface="Times New Roman" pitchFamily="18" charset="0"/>
                <a:cs typeface="Times New Roman" pitchFamily="18" charset="0"/>
              </a:rPr>
              <a:t>1</a:t>
            </a:r>
            <a:r>
              <a:rPr lang="ru-RU" sz="3600" b="1" dirty="0" smtClean="0">
                <a:latin typeface="Times New Roman" pitchFamily="18" charset="0"/>
                <a:cs typeface="Times New Roman" pitchFamily="18" charset="0"/>
              </a:rPr>
              <a:t>= </a:t>
            </a:r>
            <a:r>
              <a:rPr lang="en-US" sz="3600" b="1" dirty="0" smtClean="0">
                <a:solidFill>
                  <a:srgbClr val="7030A0"/>
                </a:solidFill>
                <a:latin typeface="Times New Roman" pitchFamily="18" charset="0"/>
                <a:cs typeface="Times New Roman" pitchFamily="18" charset="0"/>
                <a:sym typeface="Symbol"/>
              </a:rPr>
              <a:t></a:t>
            </a:r>
            <a:r>
              <a:rPr lang="en-US" sz="3600" b="1" dirty="0" smtClean="0">
                <a:solidFill>
                  <a:srgbClr val="FF0000"/>
                </a:solidFill>
                <a:latin typeface="Times New Roman" pitchFamily="18" charset="0"/>
                <a:cs typeface="Times New Roman" pitchFamily="18" charset="0"/>
                <a:sym typeface="Symbol"/>
              </a:rPr>
              <a:t></a:t>
            </a:r>
            <a:endParaRPr lang="ru-RU" sz="3600" dirty="0">
              <a:solidFill>
                <a:srgbClr val="FF0000"/>
              </a:solidFill>
              <a:latin typeface="Times New Roman" pitchFamily="18" charset="0"/>
              <a:cs typeface="Times New Roman" pitchFamily="18" charset="0"/>
            </a:endParaRPr>
          </a:p>
        </p:txBody>
      </p:sp>
      <p:sp>
        <p:nvSpPr>
          <p:cNvPr id="52" name="Прямоугольник 51"/>
          <p:cNvSpPr/>
          <p:nvPr/>
        </p:nvSpPr>
        <p:spPr>
          <a:xfrm>
            <a:off x="5652120" y="4633972"/>
            <a:ext cx="1215397" cy="523220"/>
          </a:xfrm>
          <a:prstGeom prst="rect">
            <a:avLst/>
          </a:prstGeom>
          <a:solidFill>
            <a:schemeClr val="bg2">
              <a:lumMod val="90000"/>
            </a:schemeClr>
          </a:solidFill>
        </p:spPr>
        <p:txBody>
          <a:bodyPr wrap="none">
            <a:spAutoFit/>
          </a:bodyPr>
          <a:lstStyle/>
          <a:p>
            <a:r>
              <a:rPr lang="ru-RU" sz="2800" b="1" dirty="0" smtClean="0">
                <a:solidFill>
                  <a:srgbClr val="000099"/>
                </a:solidFill>
                <a:latin typeface="Times New Roman" pitchFamily="18" charset="0"/>
                <a:cs typeface="Times New Roman" pitchFamily="18" charset="0"/>
                <a:sym typeface="Symbol"/>
              </a:rPr>
              <a:t> </a:t>
            </a:r>
            <a:r>
              <a:rPr lang="en-US" sz="2800" b="1" dirty="0" smtClean="0">
                <a:solidFill>
                  <a:srgbClr val="7030A0"/>
                </a:solidFill>
                <a:latin typeface="Times New Roman" pitchFamily="18" charset="0"/>
                <a:cs typeface="Times New Roman" pitchFamily="18" charset="0"/>
                <a:sym typeface="Symbol"/>
              </a:rPr>
              <a:t></a:t>
            </a:r>
            <a:r>
              <a:rPr lang="ru-RU" sz="2800" b="1" dirty="0" smtClean="0">
                <a:latin typeface="Times New Roman" pitchFamily="18" charset="0"/>
                <a:cs typeface="Times New Roman" pitchFamily="18" charset="0"/>
              </a:rPr>
              <a:t>= 2,9</a:t>
            </a:r>
            <a:endParaRPr lang="ru-RU" sz="2800" dirty="0">
              <a:solidFill>
                <a:srgbClr val="FF0000"/>
              </a:solidFill>
              <a:latin typeface="Times New Roman" pitchFamily="18" charset="0"/>
              <a:cs typeface="Times New Roman" pitchFamily="18" charset="0"/>
            </a:endParaRPr>
          </a:p>
        </p:txBody>
      </p:sp>
      <p:sp>
        <p:nvSpPr>
          <p:cNvPr id="53" name="Text Box 2"/>
          <p:cNvSpPr txBox="1">
            <a:spLocks noChangeArrowheads="1"/>
          </p:cNvSpPr>
          <p:nvPr/>
        </p:nvSpPr>
        <p:spPr bwMode="auto">
          <a:xfrm>
            <a:off x="0" y="5157192"/>
            <a:ext cx="9144000" cy="865188"/>
          </a:xfrm>
          <a:prstGeom prst="rect">
            <a:avLst/>
          </a:prstGeom>
          <a:solidFill>
            <a:schemeClr val="bg2"/>
          </a:solid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pPr lvl="0"/>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Ответ:</a:t>
            </a:r>
            <a:r>
              <a:rPr lang="ru-RU" sz="2400" b="1" dirty="0" smtClean="0">
                <a:latin typeface="Times New Roman" pitchFamily="18" charset="0"/>
                <a:cs typeface="Times New Roman" pitchFamily="18" charset="0"/>
              </a:rPr>
              <a:t> наибольший порядок</a:t>
            </a:r>
            <a:r>
              <a:rPr lang="ru-RU" sz="2400" dirty="0" smtClean="0">
                <a:latin typeface="Times New Roman" pitchFamily="18" charset="0"/>
                <a:cs typeface="Times New Roman" pitchFamily="18" charset="0"/>
              </a:rPr>
              <a:t> спектра для жёлтой линии  натрия с длиной волны 0,675 10 </a:t>
            </a:r>
            <a:r>
              <a:rPr lang="ru-RU" sz="2400" baseline="30000" dirty="0" smtClean="0">
                <a:latin typeface="Times New Roman" pitchFamily="18" charset="0"/>
                <a:cs typeface="Times New Roman" pitchFamily="18" charset="0"/>
              </a:rPr>
              <a:t>–6 </a:t>
            </a:r>
            <a:r>
              <a:rPr lang="ru-RU" sz="2400" dirty="0" smtClean="0">
                <a:latin typeface="Times New Roman" pitchFamily="18" charset="0"/>
                <a:cs typeface="Times New Roman" pitchFamily="18" charset="0"/>
              </a:rPr>
              <a:t>м равен 2!</a:t>
            </a: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5" name="Text Box 2"/>
          <p:cNvSpPr txBox="1">
            <a:spLocks noChangeArrowheads="1"/>
          </p:cNvSpPr>
          <p:nvPr/>
        </p:nvSpPr>
        <p:spPr bwMode="auto">
          <a:xfrm>
            <a:off x="6876224" y="6165304"/>
            <a:ext cx="2267776" cy="476672"/>
          </a:xfrm>
          <a:prstGeom prst="rect">
            <a:avLst/>
          </a:prstGeom>
          <a:solidFill>
            <a:srgbClr val="FFFF00"/>
          </a:solidFill>
          <a:ln w="19050">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800" b="1" i="1" u="none" strike="noStrike" cap="none" normalizeH="0" baseline="0" dirty="0" smtClean="0">
                <a:ln>
                  <a:noFill/>
                </a:ln>
                <a:solidFill>
                  <a:srgbClr val="C00000"/>
                </a:solidFill>
                <a:effectLst/>
                <a:latin typeface="Times New Roman" pitchFamily="18" charset="0"/>
                <a:cs typeface="Times New Roman" pitchFamily="18" charset="0"/>
              </a:rPr>
              <a:t>21-3. </a:t>
            </a:r>
            <a:r>
              <a:rPr kumimoji="0" lang="ru-RU" sz="2800" b="1" i="0" u="none" strike="noStrike" cap="none" normalizeH="0" baseline="0" dirty="0" smtClean="0">
                <a:ln>
                  <a:noFill/>
                </a:ln>
                <a:solidFill>
                  <a:schemeClr val="tx1"/>
                </a:solidFill>
                <a:effectLst/>
                <a:latin typeface="Times New Roman" pitchFamily="18" charset="0"/>
                <a:cs typeface="Times New Roman" pitchFamily="18" charset="0"/>
              </a:rPr>
              <a:t>стр.40</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6184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1000" fill="hold"/>
                                        <p:tgtEl>
                                          <p:spTgt spid="30"/>
                                        </p:tgtEl>
                                        <p:attrNameLst>
                                          <p:attrName>ppt_w</p:attrName>
                                        </p:attrNameLst>
                                      </p:cBhvr>
                                      <p:tavLst>
                                        <p:tav tm="0">
                                          <p:val>
                                            <p:fltVal val="0"/>
                                          </p:val>
                                        </p:tav>
                                        <p:tav tm="100000">
                                          <p:val>
                                            <p:strVal val="#ppt_w"/>
                                          </p:val>
                                        </p:tav>
                                      </p:tavLst>
                                    </p:anim>
                                    <p:anim calcmode="lin" valueType="num">
                                      <p:cBhvr>
                                        <p:cTn id="14" dur="1000" fill="hold"/>
                                        <p:tgtEl>
                                          <p:spTgt spid="30"/>
                                        </p:tgtEl>
                                        <p:attrNameLst>
                                          <p:attrName>ppt_h</p:attrName>
                                        </p:attrNameLst>
                                      </p:cBhvr>
                                      <p:tavLst>
                                        <p:tav tm="0">
                                          <p:val>
                                            <p:fltVal val="0"/>
                                          </p:val>
                                        </p:tav>
                                        <p:tav tm="100000">
                                          <p:val>
                                            <p:strVal val="#ppt_h"/>
                                          </p:val>
                                        </p:tav>
                                      </p:tavLst>
                                    </p:anim>
                                    <p:animEffect transition="in" filter="fade">
                                      <p:cBhvr>
                                        <p:cTn id="15" dur="1000"/>
                                        <p:tgtEl>
                                          <p:spTgt spid="30"/>
                                        </p:tgtEl>
                                      </p:cBhvr>
                                    </p:animEffect>
                                  </p:childTnLst>
                                  <p:subTnLst>
                                    <p:audio>
                                      <p:cMediaNode>
                                        <p:cTn display="0" masterRel="sameClick">
                                          <p:stCondLst>
                                            <p:cond evt="begin" delay="0">
                                              <p:tn val="11"/>
                                            </p:cond>
                                          </p:stCondLst>
                                          <p:endCondLst>
                                            <p:cond evt="onStopAudio" delay="0">
                                              <p:tgtEl>
                                                <p:sldTgt/>
                                              </p:tgtEl>
                                            </p:cond>
                                          </p:endCondLst>
                                        </p:cTn>
                                        <p:tgtEl>
                                          <p:sndTgt r:embed="rId2" name="wind.wav"/>
                                        </p:tgtEl>
                                      </p:cMediaNode>
                                    </p:audio>
                                  </p:sub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10264"/>
                                        </p:tgtEl>
                                        <p:attrNameLst>
                                          <p:attrName>style.visibility</p:attrName>
                                        </p:attrNameLst>
                                      </p:cBhvr>
                                      <p:to>
                                        <p:strVal val="visible"/>
                                      </p:to>
                                    </p:set>
                                    <p:anim calcmode="lin" valueType="num">
                                      <p:cBhvr>
                                        <p:cTn id="19" dur="500" fill="hold"/>
                                        <p:tgtEl>
                                          <p:spTgt spid="10264"/>
                                        </p:tgtEl>
                                        <p:attrNameLst>
                                          <p:attrName>ppt_w</p:attrName>
                                        </p:attrNameLst>
                                      </p:cBhvr>
                                      <p:tavLst>
                                        <p:tav tm="0">
                                          <p:val>
                                            <p:fltVal val="0"/>
                                          </p:val>
                                        </p:tav>
                                        <p:tav tm="100000">
                                          <p:val>
                                            <p:strVal val="#ppt_w"/>
                                          </p:val>
                                        </p:tav>
                                      </p:tavLst>
                                    </p:anim>
                                    <p:anim calcmode="lin" valueType="num">
                                      <p:cBhvr>
                                        <p:cTn id="20" dur="500" fill="hold"/>
                                        <p:tgtEl>
                                          <p:spTgt spid="10264"/>
                                        </p:tgtEl>
                                        <p:attrNameLst>
                                          <p:attrName>ppt_h</p:attrName>
                                        </p:attrNameLst>
                                      </p:cBhvr>
                                      <p:tavLst>
                                        <p:tav tm="0">
                                          <p:val>
                                            <p:fltVal val="0"/>
                                          </p:val>
                                        </p:tav>
                                        <p:tav tm="100000">
                                          <p:val>
                                            <p:strVal val="#ppt_h"/>
                                          </p:val>
                                        </p:tav>
                                      </p:tavLst>
                                    </p:anim>
                                    <p:animEffect transition="in" filter="fade">
                                      <p:cBhvr>
                                        <p:cTn id="21" dur="500"/>
                                        <p:tgtEl>
                                          <p:spTgt spid="10264"/>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2000"/>
                                        <p:tgtEl>
                                          <p:spTgt spid="31"/>
                                        </p:tgtEl>
                                      </p:cBhvr>
                                    </p:animEffect>
                                  </p:childTnLst>
                                  <p:subTnLst>
                                    <p:audio>
                                      <p:cMediaNode>
                                        <p:cTn display="0" masterRel="sameClick">
                                          <p:stCondLst>
                                            <p:cond evt="begin" delay="0">
                                              <p:tn val="23"/>
                                            </p:cond>
                                          </p:stCondLst>
                                          <p:endCondLst>
                                            <p:cond evt="onStopAudio" delay="0">
                                              <p:tgtEl>
                                                <p:sldTgt/>
                                              </p:tgtEl>
                                            </p:cond>
                                          </p:endCondLst>
                                        </p:cTn>
                                        <p:tgtEl>
                                          <p:sndTgt r:embed="rId4" name="drumroll.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0-#ppt_w/2"/>
                                          </p:val>
                                        </p:tav>
                                        <p:tav tm="100000">
                                          <p:val>
                                            <p:strVal val="#ppt_x"/>
                                          </p:val>
                                        </p:tav>
                                      </p:tavLst>
                                    </p:anim>
                                    <p:anim calcmode="lin" valueType="num">
                                      <p:cBhvr additive="base">
                                        <p:cTn id="31" dur="500" fill="hold"/>
                                        <p:tgtEl>
                                          <p:spTgt spid="3"/>
                                        </p:tgtEl>
                                        <p:attrNameLst>
                                          <p:attrName>ppt_y</p:attrName>
                                        </p:attrNameLst>
                                      </p:cBhvr>
                                      <p:tavLst>
                                        <p:tav tm="0">
                                          <p:val>
                                            <p:strVal val="#ppt_y"/>
                                          </p:val>
                                        </p:tav>
                                        <p:tav tm="100000">
                                          <p:val>
                                            <p:strVal val="#ppt_y"/>
                                          </p:val>
                                        </p:tav>
                                      </p:tavLst>
                                    </p:anim>
                                  </p:childTnLst>
                                </p:cTn>
                              </p:par>
                              <p:par>
                                <p:cTn id="32" presetID="22" presetClass="entr" presetSubtype="8"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left)">
                                      <p:cBhvr>
                                        <p:cTn id="34" dur="1000"/>
                                        <p:tgtEl>
                                          <p:spTgt spid="40"/>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subTnLst>
                                    <p:audio>
                                      <p:cMediaNode>
                                        <p:cTn display="0" masterRel="sameClick">
                                          <p:stCondLst>
                                            <p:cond evt="begin" delay="0">
                                              <p:tn val="36"/>
                                            </p:cond>
                                          </p:stCondLst>
                                          <p:endCondLst>
                                            <p:cond evt="onStopAudio" delay="0">
                                              <p:tgtEl>
                                                <p:sldTgt/>
                                              </p:tgtEl>
                                            </p:cond>
                                          </p:endCondLst>
                                        </p:cTn>
                                        <p:tgtEl>
                                          <p:sndTgt r:embed="rId5" name="applause.wav"/>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263"/>
                                        </p:tgtEl>
                                        <p:attrNameLst>
                                          <p:attrName>style.visibility</p:attrName>
                                        </p:attrNameLst>
                                      </p:cBhvr>
                                      <p:to>
                                        <p:strVal val="visible"/>
                                      </p:to>
                                    </p:set>
                                    <p:animEffect transition="in" filter="wipe(left)">
                                      <p:cBhvr>
                                        <p:cTn id="43" dur="500"/>
                                        <p:tgtEl>
                                          <p:spTgt spid="10263"/>
                                        </p:tgtEl>
                                      </p:cBhvr>
                                    </p:animEffect>
                                  </p:childTnLst>
                                  <p:subTnLst>
                                    <p:audio>
                                      <p:cMediaNode>
                                        <p:cTn display="0" masterRel="sameClick">
                                          <p:stCondLst>
                                            <p:cond evt="begin" delay="0">
                                              <p:tn val="41"/>
                                            </p:cond>
                                          </p:stCondLst>
                                          <p:endCondLst>
                                            <p:cond evt="onStopAudio" delay="0">
                                              <p:tgtEl>
                                                <p:sldTgt/>
                                              </p:tgtEl>
                                            </p:cond>
                                          </p:endCondLst>
                                        </p:cTn>
                                        <p:tgtEl>
                                          <p:sndTgt r:embed="rId6" name="laser.wav"/>
                                        </p:tgtEl>
                                      </p:cMediaNode>
                                    </p:audio>
                                  </p:subTnLst>
                                </p:cTn>
                              </p:par>
                            </p:childTnLst>
                          </p:cTn>
                        </p:par>
                        <p:par>
                          <p:cTn id="44" fill="hold">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down)">
                                      <p:cBhvr>
                                        <p:cTn id="47" dur="1000"/>
                                        <p:tgtEl>
                                          <p:spTgt spid="42"/>
                                        </p:tgtEl>
                                      </p:cBhvr>
                                    </p:animEffect>
                                  </p:childTnLst>
                                  <p:subTnLst>
                                    <p:audio>
                                      <p:cMediaNode>
                                        <p:cTn display="0" masterRel="sameClick">
                                          <p:stCondLst>
                                            <p:cond evt="begin" delay="0">
                                              <p:tn val="45"/>
                                            </p:cond>
                                          </p:stCondLst>
                                          <p:endCondLst>
                                            <p:cond evt="onStopAudio" delay="0">
                                              <p:tgtEl>
                                                <p:sldTgt/>
                                              </p:tgtEl>
                                            </p:cond>
                                          </p:endCondLst>
                                        </p:cTn>
                                        <p:tgtEl>
                                          <p:sndTgt r:embed="rId6" name="laser.wav"/>
                                        </p:tgtEl>
                                      </p:cMediaNode>
                                    </p:audio>
                                  </p:subTnLst>
                                </p:cTn>
                              </p:par>
                            </p:childTnLst>
                          </p:cTn>
                        </p:par>
                        <p:par>
                          <p:cTn id="48" fill="hold">
                            <p:stCondLst>
                              <p:cond delay="1500"/>
                            </p:stCondLst>
                            <p:childTnLst>
                              <p:par>
                                <p:cTn id="49" presetID="53" presetClass="entr" presetSubtype="0" fill="hold" grpId="0" nodeType="afterEffect">
                                  <p:stCondLst>
                                    <p:cond delay="0"/>
                                  </p:stCondLst>
                                  <p:childTnLst>
                                    <p:set>
                                      <p:cBhvr>
                                        <p:cTn id="50" dur="1" fill="hold">
                                          <p:stCondLst>
                                            <p:cond delay="0"/>
                                          </p:stCondLst>
                                        </p:cTn>
                                        <p:tgtEl>
                                          <p:spTgt spid="10266"/>
                                        </p:tgtEl>
                                        <p:attrNameLst>
                                          <p:attrName>style.visibility</p:attrName>
                                        </p:attrNameLst>
                                      </p:cBhvr>
                                      <p:to>
                                        <p:strVal val="visible"/>
                                      </p:to>
                                    </p:set>
                                    <p:anim calcmode="lin" valueType="num">
                                      <p:cBhvr>
                                        <p:cTn id="51" dur="1000" fill="hold"/>
                                        <p:tgtEl>
                                          <p:spTgt spid="10266"/>
                                        </p:tgtEl>
                                        <p:attrNameLst>
                                          <p:attrName>ppt_w</p:attrName>
                                        </p:attrNameLst>
                                      </p:cBhvr>
                                      <p:tavLst>
                                        <p:tav tm="0">
                                          <p:val>
                                            <p:fltVal val="0"/>
                                          </p:val>
                                        </p:tav>
                                        <p:tav tm="100000">
                                          <p:val>
                                            <p:strVal val="#ppt_w"/>
                                          </p:val>
                                        </p:tav>
                                      </p:tavLst>
                                    </p:anim>
                                    <p:anim calcmode="lin" valueType="num">
                                      <p:cBhvr>
                                        <p:cTn id="52" dur="1000" fill="hold"/>
                                        <p:tgtEl>
                                          <p:spTgt spid="10266"/>
                                        </p:tgtEl>
                                        <p:attrNameLst>
                                          <p:attrName>ppt_h</p:attrName>
                                        </p:attrNameLst>
                                      </p:cBhvr>
                                      <p:tavLst>
                                        <p:tav tm="0">
                                          <p:val>
                                            <p:fltVal val="0"/>
                                          </p:val>
                                        </p:tav>
                                        <p:tav tm="100000">
                                          <p:val>
                                            <p:strVal val="#ppt_h"/>
                                          </p:val>
                                        </p:tav>
                                      </p:tavLst>
                                    </p:anim>
                                    <p:animEffect transition="in" filter="fade">
                                      <p:cBhvr>
                                        <p:cTn id="53" dur="1000"/>
                                        <p:tgtEl>
                                          <p:spTgt spid="10266"/>
                                        </p:tgtEl>
                                      </p:cBhvr>
                                    </p:animEffect>
                                  </p:childTnLst>
                                  <p:subTnLst>
                                    <p:audio>
                                      <p:cMediaNode>
                                        <p:cTn display="0" masterRel="sameClick">
                                          <p:stCondLst>
                                            <p:cond evt="begin" delay="0">
                                              <p:tn val="49"/>
                                            </p:cond>
                                          </p:stCondLst>
                                          <p:endCondLst>
                                            <p:cond evt="onStopAudio" delay="0">
                                              <p:tgtEl>
                                                <p:sldTgt/>
                                              </p:tgtEl>
                                            </p:cond>
                                          </p:endCondLst>
                                        </p:cTn>
                                        <p:tgtEl>
                                          <p:sndTgt r:embed="rId4" name="drumroll.wav"/>
                                        </p:tgtEl>
                                      </p:cMediaNode>
                                    </p:audio>
                                  </p:sub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up)">
                                      <p:cBhvr>
                                        <p:cTn id="58" dur="500"/>
                                        <p:tgtEl>
                                          <p:spTgt spid="43"/>
                                        </p:tgtEl>
                                      </p:cBhvr>
                                    </p:animEffect>
                                  </p:childTnLst>
                                  <p:subTnLst>
                                    <p:audio>
                                      <p:cMediaNode>
                                        <p:cTn display="0" masterRel="sameClick">
                                          <p:stCondLst>
                                            <p:cond evt="begin" delay="0">
                                              <p:tn val="56"/>
                                            </p:cond>
                                          </p:stCondLst>
                                          <p:endCondLst>
                                            <p:cond evt="onStopAudio" delay="0">
                                              <p:tgtEl>
                                                <p:sldTgt/>
                                              </p:tgtEl>
                                            </p:cond>
                                          </p:endCondLst>
                                        </p:cTn>
                                        <p:tgtEl>
                                          <p:sndTgt r:embed="rId6" name="laser.wav"/>
                                        </p:tgtEl>
                                      </p:cMediaNode>
                                    </p:audio>
                                  </p:subTnLst>
                                </p:cTn>
                              </p:par>
                            </p:childTnLst>
                          </p:cTn>
                        </p:par>
                        <p:par>
                          <p:cTn id="59" fill="hold">
                            <p:stCondLst>
                              <p:cond delay="500"/>
                            </p:stCondLst>
                            <p:childTnLst>
                              <p:par>
                                <p:cTn id="60" presetID="22" presetClass="entr" presetSubtype="4" fill="hold" grpId="0" nodeType="after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wipe(down)">
                                      <p:cBhvr>
                                        <p:cTn id="62" dur="1000"/>
                                        <p:tgtEl>
                                          <p:spTgt spid="54"/>
                                        </p:tgtEl>
                                      </p:cBhvr>
                                    </p:animEffect>
                                  </p:childTnLst>
                                  <p:subTnLst>
                                    <p:audio>
                                      <p:cMediaNode>
                                        <p:cTn display="0" masterRel="sameClick">
                                          <p:stCondLst>
                                            <p:cond evt="begin" delay="0">
                                              <p:tn val="60"/>
                                            </p:cond>
                                          </p:stCondLst>
                                          <p:endCondLst>
                                            <p:cond evt="onStopAudio" delay="0">
                                              <p:tgtEl>
                                                <p:sldTgt/>
                                              </p:tgtEl>
                                            </p:cond>
                                          </p:endCondLst>
                                        </p:cTn>
                                        <p:tgtEl>
                                          <p:sndTgt r:embed="rId6" name="laser.wav"/>
                                        </p:tgtEl>
                                      </p:cMediaNode>
                                    </p:audio>
                                  </p:subTnLst>
                                </p:cTn>
                              </p:par>
                            </p:childTnLst>
                          </p:cTn>
                        </p:par>
                      </p:childTnLst>
                    </p:cTn>
                  </p:par>
                  <p:par>
                    <p:cTn id="63" fill="hold">
                      <p:stCondLst>
                        <p:cond delay="indefinite"/>
                      </p:stCondLst>
                      <p:childTnLst>
                        <p:par>
                          <p:cTn id="64" fill="hold">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p:cTn id="67" dur="1000" fill="hold"/>
                                        <p:tgtEl>
                                          <p:spTgt spid="44"/>
                                        </p:tgtEl>
                                        <p:attrNameLst>
                                          <p:attrName>ppt_w</p:attrName>
                                        </p:attrNameLst>
                                      </p:cBhvr>
                                      <p:tavLst>
                                        <p:tav tm="0">
                                          <p:val>
                                            <p:fltVal val="0"/>
                                          </p:val>
                                        </p:tav>
                                        <p:tav tm="100000">
                                          <p:val>
                                            <p:strVal val="#ppt_w"/>
                                          </p:val>
                                        </p:tav>
                                      </p:tavLst>
                                    </p:anim>
                                    <p:anim calcmode="lin" valueType="num">
                                      <p:cBhvr>
                                        <p:cTn id="68" dur="1000" fill="hold"/>
                                        <p:tgtEl>
                                          <p:spTgt spid="44"/>
                                        </p:tgtEl>
                                        <p:attrNameLst>
                                          <p:attrName>ppt_h</p:attrName>
                                        </p:attrNameLst>
                                      </p:cBhvr>
                                      <p:tavLst>
                                        <p:tav tm="0">
                                          <p:val>
                                            <p:fltVal val="0"/>
                                          </p:val>
                                        </p:tav>
                                        <p:tav tm="100000">
                                          <p:val>
                                            <p:strVal val="#ppt_h"/>
                                          </p:val>
                                        </p:tav>
                                      </p:tavLst>
                                    </p:anim>
                                    <p:animEffect transition="in" filter="fade">
                                      <p:cBhvr>
                                        <p:cTn id="69" dur="1000"/>
                                        <p:tgtEl>
                                          <p:spTgt spid="44"/>
                                        </p:tgtEl>
                                      </p:cBhvr>
                                    </p:animEffect>
                                  </p:childTnLst>
                                  <p:subTnLst>
                                    <p:audio>
                                      <p:cMediaNode>
                                        <p:cTn display="0" masterRel="sameClick">
                                          <p:stCondLst>
                                            <p:cond evt="begin" delay="0">
                                              <p:tn val="65"/>
                                            </p:cond>
                                          </p:stCondLst>
                                          <p:endCondLst>
                                            <p:cond evt="onStopAudio" delay="0">
                                              <p:tgtEl>
                                                <p:sldTgt/>
                                              </p:tgtEl>
                                            </p:cond>
                                          </p:endCondLst>
                                        </p:cTn>
                                        <p:tgtEl>
                                          <p:sndTgt r:embed="rId2" name="wind.wav"/>
                                        </p:tgtEl>
                                      </p:cMediaNode>
                                    </p:audio>
                                  </p:subTnLst>
                                </p:cTn>
                              </p:par>
                            </p:childTnLst>
                          </p:cTn>
                        </p:par>
                        <p:par>
                          <p:cTn id="70" fill="hold">
                            <p:stCondLst>
                              <p:cond delay="1000"/>
                            </p:stCondLst>
                            <p:childTnLst>
                              <p:par>
                                <p:cTn id="71" presetID="2" presetClass="entr" presetSubtype="2" fill="hold" grpId="0" nodeType="afterEffect">
                                  <p:stCondLst>
                                    <p:cond delay="0"/>
                                  </p:stCondLst>
                                  <p:childTnLst>
                                    <p:set>
                                      <p:cBhvr>
                                        <p:cTn id="72" dur="1" fill="hold">
                                          <p:stCondLst>
                                            <p:cond delay="0"/>
                                          </p:stCondLst>
                                        </p:cTn>
                                        <p:tgtEl>
                                          <p:spTgt spid="10258"/>
                                        </p:tgtEl>
                                        <p:attrNameLst>
                                          <p:attrName>style.visibility</p:attrName>
                                        </p:attrNameLst>
                                      </p:cBhvr>
                                      <p:to>
                                        <p:strVal val="visible"/>
                                      </p:to>
                                    </p:set>
                                    <p:anim calcmode="lin" valueType="num">
                                      <p:cBhvr additive="base">
                                        <p:cTn id="73" dur="1000" fill="hold"/>
                                        <p:tgtEl>
                                          <p:spTgt spid="10258"/>
                                        </p:tgtEl>
                                        <p:attrNameLst>
                                          <p:attrName>ppt_x</p:attrName>
                                        </p:attrNameLst>
                                      </p:cBhvr>
                                      <p:tavLst>
                                        <p:tav tm="0">
                                          <p:val>
                                            <p:strVal val="1+#ppt_w/2"/>
                                          </p:val>
                                        </p:tav>
                                        <p:tav tm="100000">
                                          <p:val>
                                            <p:strVal val="#ppt_x"/>
                                          </p:val>
                                        </p:tav>
                                      </p:tavLst>
                                    </p:anim>
                                    <p:anim calcmode="lin" valueType="num">
                                      <p:cBhvr additive="base">
                                        <p:cTn id="74" dur="1000" fill="hold"/>
                                        <p:tgtEl>
                                          <p:spTgt spid="102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7" name="explode.wav"/>
                                        </p:tgtEl>
                                      </p:cMediaNode>
                                    </p:audio>
                                  </p:subTnLst>
                                </p:cTn>
                              </p:par>
                            </p:childTnLst>
                          </p:cTn>
                        </p:par>
                      </p:childTnLst>
                    </p:cTn>
                  </p:par>
                  <p:par>
                    <p:cTn id="75" fill="hold">
                      <p:stCondLst>
                        <p:cond delay="indefinite"/>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55"/>
                                        </p:tgtEl>
                                        <p:attrNameLst>
                                          <p:attrName>style.visibility</p:attrName>
                                        </p:attrNameLst>
                                      </p:cBhvr>
                                      <p:to>
                                        <p:strVal val="visible"/>
                                      </p:to>
                                    </p:set>
                                    <p:anim calcmode="lin" valueType="num">
                                      <p:cBhvr>
                                        <p:cTn id="79" dur="500" fill="hold"/>
                                        <p:tgtEl>
                                          <p:spTgt spid="55"/>
                                        </p:tgtEl>
                                        <p:attrNameLst>
                                          <p:attrName>ppt_w</p:attrName>
                                        </p:attrNameLst>
                                      </p:cBhvr>
                                      <p:tavLst>
                                        <p:tav tm="0">
                                          <p:val>
                                            <p:fltVal val="0"/>
                                          </p:val>
                                        </p:tav>
                                        <p:tav tm="100000">
                                          <p:val>
                                            <p:strVal val="#ppt_w"/>
                                          </p:val>
                                        </p:tav>
                                      </p:tavLst>
                                    </p:anim>
                                    <p:anim calcmode="lin" valueType="num">
                                      <p:cBhvr>
                                        <p:cTn id="80" dur="500" fill="hold"/>
                                        <p:tgtEl>
                                          <p:spTgt spid="55"/>
                                        </p:tgtEl>
                                        <p:attrNameLst>
                                          <p:attrName>ppt_h</p:attrName>
                                        </p:attrNameLst>
                                      </p:cBhvr>
                                      <p:tavLst>
                                        <p:tav tm="0">
                                          <p:val>
                                            <p:fltVal val="0"/>
                                          </p:val>
                                        </p:tav>
                                        <p:tav tm="100000">
                                          <p:val>
                                            <p:strVal val="#ppt_h"/>
                                          </p:val>
                                        </p:tav>
                                      </p:tavLst>
                                    </p:anim>
                                    <p:animEffect transition="in" filter="fade">
                                      <p:cBhvr>
                                        <p:cTn id="81" dur="500"/>
                                        <p:tgtEl>
                                          <p:spTgt spid="55"/>
                                        </p:tgtEl>
                                      </p:cBhvr>
                                    </p:animEffect>
                                  </p:childTnLst>
                                  <p:subTnLst>
                                    <p:audio>
                                      <p:cMediaNode>
                                        <p:cTn display="0" masterRel="sameClick">
                                          <p:stCondLst>
                                            <p:cond evt="begin" delay="0">
                                              <p:tn val="77"/>
                                            </p:cond>
                                          </p:stCondLst>
                                          <p:endCondLst>
                                            <p:cond evt="onStopAudio" delay="0">
                                              <p:tgtEl>
                                                <p:sldTgt/>
                                              </p:tgtEl>
                                            </p:cond>
                                          </p:endCondLst>
                                        </p:cTn>
                                        <p:tgtEl>
                                          <p:sndTgt r:embed="rId6" name="laser.wav"/>
                                        </p:tgtEl>
                                      </p:cMediaNode>
                                    </p:audio>
                                  </p:subTnLst>
                                </p:cTn>
                              </p:par>
                            </p:childTnLst>
                          </p:cTn>
                        </p:par>
                      </p:childTnLst>
                    </p:cTn>
                  </p:par>
                  <p:par>
                    <p:cTn id="82" fill="hold">
                      <p:stCondLst>
                        <p:cond delay="indefinite"/>
                      </p:stCondLst>
                      <p:childTnLst>
                        <p:par>
                          <p:cTn id="83" fill="hold">
                            <p:stCondLst>
                              <p:cond delay="0"/>
                            </p:stCondLst>
                            <p:childTnLst>
                              <p:par>
                                <p:cTn id="84" presetID="2" presetClass="entr" presetSubtype="8" fill="hold" grpId="0" nodeType="clickEffect">
                                  <p:stCondLst>
                                    <p:cond delay="0"/>
                                  </p:stCondLst>
                                  <p:childTnLst>
                                    <p:set>
                                      <p:cBhvr>
                                        <p:cTn id="85" dur="1" fill="hold">
                                          <p:stCondLst>
                                            <p:cond delay="0"/>
                                          </p:stCondLst>
                                        </p:cTn>
                                        <p:tgtEl>
                                          <p:spTgt spid="10268"/>
                                        </p:tgtEl>
                                        <p:attrNameLst>
                                          <p:attrName>style.visibility</p:attrName>
                                        </p:attrNameLst>
                                      </p:cBhvr>
                                      <p:to>
                                        <p:strVal val="visible"/>
                                      </p:to>
                                    </p:set>
                                    <p:anim calcmode="lin" valueType="num">
                                      <p:cBhvr additive="base">
                                        <p:cTn id="86" dur="1000" fill="hold"/>
                                        <p:tgtEl>
                                          <p:spTgt spid="10268"/>
                                        </p:tgtEl>
                                        <p:attrNameLst>
                                          <p:attrName>ppt_x</p:attrName>
                                        </p:attrNameLst>
                                      </p:cBhvr>
                                      <p:tavLst>
                                        <p:tav tm="0">
                                          <p:val>
                                            <p:strVal val="0-#ppt_w/2"/>
                                          </p:val>
                                        </p:tav>
                                        <p:tav tm="100000">
                                          <p:val>
                                            <p:strVal val="#ppt_x"/>
                                          </p:val>
                                        </p:tav>
                                      </p:tavLst>
                                    </p:anim>
                                    <p:anim calcmode="lin" valueType="num">
                                      <p:cBhvr additive="base">
                                        <p:cTn id="87" dur="1000" fill="hold"/>
                                        <p:tgtEl>
                                          <p:spTgt spid="102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4" name="drumroll.wav"/>
                                        </p:tgtEl>
                                      </p:cMediaNode>
                                    </p:audio>
                                  </p:subTnLst>
                                </p:cTn>
                              </p:par>
                            </p:childTnLst>
                          </p:cTn>
                        </p:par>
                      </p:childTnLst>
                    </p:cTn>
                  </p:par>
                  <p:par>
                    <p:cTn id="88" fill="hold">
                      <p:stCondLst>
                        <p:cond delay="indefinite"/>
                      </p:stCondLst>
                      <p:childTnLst>
                        <p:par>
                          <p:cTn id="89" fill="hold">
                            <p:stCondLst>
                              <p:cond delay="0"/>
                            </p:stCondLst>
                            <p:childTnLst>
                              <p:par>
                                <p:cTn id="90" presetID="2" presetClass="entr" presetSubtype="12" fill="hold" grpId="0" nodeType="clickEffect">
                                  <p:stCondLst>
                                    <p:cond delay="0"/>
                                  </p:stCondLst>
                                  <p:childTnLst>
                                    <p:set>
                                      <p:cBhvr>
                                        <p:cTn id="91" dur="1" fill="hold">
                                          <p:stCondLst>
                                            <p:cond delay="0"/>
                                          </p:stCondLst>
                                        </p:cTn>
                                        <p:tgtEl>
                                          <p:spTgt spid="46"/>
                                        </p:tgtEl>
                                        <p:attrNameLst>
                                          <p:attrName>style.visibility</p:attrName>
                                        </p:attrNameLst>
                                      </p:cBhvr>
                                      <p:to>
                                        <p:strVal val="visible"/>
                                      </p:to>
                                    </p:set>
                                    <p:anim calcmode="lin" valueType="num">
                                      <p:cBhvr additive="base">
                                        <p:cTn id="92" dur="1000" fill="hold"/>
                                        <p:tgtEl>
                                          <p:spTgt spid="46"/>
                                        </p:tgtEl>
                                        <p:attrNameLst>
                                          <p:attrName>ppt_x</p:attrName>
                                        </p:attrNameLst>
                                      </p:cBhvr>
                                      <p:tavLst>
                                        <p:tav tm="0">
                                          <p:val>
                                            <p:strVal val="0-#ppt_w/2"/>
                                          </p:val>
                                        </p:tav>
                                        <p:tav tm="100000">
                                          <p:val>
                                            <p:strVal val="#ppt_x"/>
                                          </p:val>
                                        </p:tav>
                                      </p:tavLst>
                                    </p:anim>
                                    <p:anim calcmode="lin" valueType="num">
                                      <p:cBhvr additive="base">
                                        <p:cTn id="93" dur="1000" fill="hold"/>
                                        <p:tgtEl>
                                          <p:spTgt spid="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5" name="applause.wav"/>
                                        </p:tgtEl>
                                      </p:cMediaNode>
                                    </p:audio>
                                  </p:subTnLst>
                                </p:cTn>
                              </p:par>
                            </p:childTnLst>
                          </p:cTn>
                        </p:par>
                      </p:childTnLst>
                    </p:cTn>
                  </p:par>
                  <p:par>
                    <p:cTn id="94" fill="hold">
                      <p:stCondLst>
                        <p:cond delay="indefinite"/>
                      </p:stCondLst>
                      <p:childTnLst>
                        <p:par>
                          <p:cTn id="95" fill="hold">
                            <p:stCondLst>
                              <p:cond delay="0"/>
                            </p:stCondLst>
                            <p:childTnLst>
                              <p:par>
                                <p:cTn id="96" presetID="2" presetClass="entr" presetSubtype="12" fill="hold" grpId="0" nodeType="clickEffect">
                                  <p:stCondLst>
                                    <p:cond delay="0"/>
                                  </p:stCondLst>
                                  <p:childTnLst>
                                    <p:set>
                                      <p:cBhvr>
                                        <p:cTn id="97" dur="1" fill="hold">
                                          <p:stCondLst>
                                            <p:cond delay="0"/>
                                          </p:stCondLst>
                                        </p:cTn>
                                        <p:tgtEl>
                                          <p:spTgt spid="48"/>
                                        </p:tgtEl>
                                        <p:attrNameLst>
                                          <p:attrName>style.visibility</p:attrName>
                                        </p:attrNameLst>
                                      </p:cBhvr>
                                      <p:to>
                                        <p:strVal val="visible"/>
                                      </p:to>
                                    </p:set>
                                    <p:anim calcmode="lin" valueType="num">
                                      <p:cBhvr additive="base">
                                        <p:cTn id="98" dur="1000" fill="hold"/>
                                        <p:tgtEl>
                                          <p:spTgt spid="48"/>
                                        </p:tgtEl>
                                        <p:attrNameLst>
                                          <p:attrName>ppt_x</p:attrName>
                                        </p:attrNameLst>
                                      </p:cBhvr>
                                      <p:tavLst>
                                        <p:tav tm="0">
                                          <p:val>
                                            <p:strVal val="0-#ppt_w/2"/>
                                          </p:val>
                                        </p:tav>
                                        <p:tav tm="100000">
                                          <p:val>
                                            <p:strVal val="#ppt_x"/>
                                          </p:val>
                                        </p:tav>
                                      </p:tavLst>
                                    </p:anim>
                                    <p:anim calcmode="lin" valueType="num">
                                      <p:cBhvr additive="base">
                                        <p:cTn id="99" dur="1000" fill="hold"/>
                                        <p:tgtEl>
                                          <p:spTgt spid="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5" name="applause.wav"/>
                                        </p:tgtEl>
                                      </p:cMediaNode>
                                    </p:audio>
                                  </p:subTnLst>
                                </p:cTn>
                              </p:par>
                            </p:childTnLst>
                          </p:cTn>
                        </p:par>
                      </p:childTnLst>
                    </p:cTn>
                  </p:par>
                  <p:par>
                    <p:cTn id="100" fill="hold">
                      <p:stCondLst>
                        <p:cond delay="indefinite"/>
                      </p:stCondLst>
                      <p:childTnLst>
                        <p:par>
                          <p:cTn id="101" fill="hold">
                            <p:stCondLst>
                              <p:cond delay="0"/>
                            </p:stCondLst>
                            <p:childTnLst>
                              <p:par>
                                <p:cTn id="102" presetID="2" presetClass="entr" presetSubtype="12" fill="hold" grpId="0" nodeType="clickEffect">
                                  <p:stCondLst>
                                    <p:cond delay="0"/>
                                  </p:stCondLst>
                                  <p:childTnLst>
                                    <p:set>
                                      <p:cBhvr>
                                        <p:cTn id="103" dur="1" fill="hold">
                                          <p:stCondLst>
                                            <p:cond delay="0"/>
                                          </p:stCondLst>
                                        </p:cTn>
                                        <p:tgtEl>
                                          <p:spTgt spid="61"/>
                                        </p:tgtEl>
                                        <p:attrNameLst>
                                          <p:attrName>style.visibility</p:attrName>
                                        </p:attrNameLst>
                                      </p:cBhvr>
                                      <p:to>
                                        <p:strVal val="visible"/>
                                      </p:to>
                                    </p:set>
                                    <p:anim calcmode="lin" valueType="num">
                                      <p:cBhvr additive="base">
                                        <p:cTn id="104" dur="1000" fill="hold"/>
                                        <p:tgtEl>
                                          <p:spTgt spid="61"/>
                                        </p:tgtEl>
                                        <p:attrNameLst>
                                          <p:attrName>ppt_x</p:attrName>
                                        </p:attrNameLst>
                                      </p:cBhvr>
                                      <p:tavLst>
                                        <p:tav tm="0">
                                          <p:val>
                                            <p:strVal val="0-#ppt_w/2"/>
                                          </p:val>
                                        </p:tav>
                                        <p:tav tm="100000">
                                          <p:val>
                                            <p:strVal val="#ppt_x"/>
                                          </p:val>
                                        </p:tav>
                                      </p:tavLst>
                                    </p:anim>
                                    <p:anim calcmode="lin" valueType="num">
                                      <p:cBhvr additive="base">
                                        <p:cTn id="105" dur="1000" fill="hold"/>
                                        <p:tgtEl>
                                          <p:spTgt spid="6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6" name="laser.wav"/>
                                        </p:tgtEl>
                                      </p:cMediaNode>
                                    </p:audio>
                                  </p:subTnLst>
                                </p:cTn>
                              </p:par>
                            </p:childTnLst>
                          </p:cTn>
                        </p:par>
                      </p:childTnLst>
                    </p:cTn>
                  </p:par>
                  <p:par>
                    <p:cTn id="106" fill="hold">
                      <p:stCondLst>
                        <p:cond delay="indefinite"/>
                      </p:stCondLst>
                      <p:childTnLst>
                        <p:par>
                          <p:cTn id="107" fill="hold">
                            <p:stCondLst>
                              <p:cond delay="0"/>
                            </p:stCondLst>
                            <p:childTnLst>
                              <p:par>
                                <p:cTn id="108" presetID="2" presetClass="entr" presetSubtype="12" fill="hold" grpId="0" nodeType="click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additive="base">
                                        <p:cTn id="110" dur="1000" fill="hold"/>
                                        <p:tgtEl>
                                          <p:spTgt spid="49"/>
                                        </p:tgtEl>
                                        <p:attrNameLst>
                                          <p:attrName>ppt_x</p:attrName>
                                        </p:attrNameLst>
                                      </p:cBhvr>
                                      <p:tavLst>
                                        <p:tav tm="0">
                                          <p:val>
                                            <p:strVal val="0-#ppt_w/2"/>
                                          </p:val>
                                        </p:tav>
                                        <p:tav tm="100000">
                                          <p:val>
                                            <p:strVal val="#ppt_x"/>
                                          </p:val>
                                        </p:tav>
                                      </p:tavLst>
                                    </p:anim>
                                    <p:anim calcmode="lin" valueType="num">
                                      <p:cBhvr additive="base">
                                        <p:cTn id="111" dur="1000" fill="hold"/>
                                        <p:tgtEl>
                                          <p:spTgt spid="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6" name="laser.wav"/>
                                        </p:tgtEl>
                                      </p:cMediaNode>
                                    </p:audio>
                                  </p:subTnLst>
                                </p:cTn>
                              </p:par>
                            </p:childTnLst>
                          </p:cTn>
                        </p:par>
                      </p:childTnLst>
                    </p:cTn>
                  </p:par>
                  <p:par>
                    <p:cTn id="112" fill="hold">
                      <p:stCondLst>
                        <p:cond delay="indefinite"/>
                      </p:stCondLst>
                      <p:childTnLst>
                        <p:par>
                          <p:cTn id="113" fill="hold">
                            <p:stCondLst>
                              <p:cond delay="0"/>
                            </p:stCondLst>
                            <p:childTnLst>
                              <p:par>
                                <p:cTn id="114" presetID="2" presetClass="entr" presetSubtype="12" fill="hold" grpId="0" nodeType="clickEffect">
                                  <p:stCondLst>
                                    <p:cond delay="0"/>
                                  </p:stCondLst>
                                  <p:childTnLst>
                                    <p:set>
                                      <p:cBhvr>
                                        <p:cTn id="115" dur="1" fill="hold">
                                          <p:stCondLst>
                                            <p:cond delay="0"/>
                                          </p:stCondLst>
                                        </p:cTn>
                                        <p:tgtEl>
                                          <p:spTgt spid="51"/>
                                        </p:tgtEl>
                                        <p:attrNameLst>
                                          <p:attrName>style.visibility</p:attrName>
                                        </p:attrNameLst>
                                      </p:cBhvr>
                                      <p:to>
                                        <p:strVal val="visible"/>
                                      </p:to>
                                    </p:set>
                                    <p:anim calcmode="lin" valueType="num">
                                      <p:cBhvr additive="base">
                                        <p:cTn id="116" dur="1000" fill="hold"/>
                                        <p:tgtEl>
                                          <p:spTgt spid="51"/>
                                        </p:tgtEl>
                                        <p:attrNameLst>
                                          <p:attrName>ppt_x</p:attrName>
                                        </p:attrNameLst>
                                      </p:cBhvr>
                                      <p:tavLst>
                                        <p:tav tm="0">
                                          <p:val>
                                            <p:strVal val="0-#ppt_w/2"/>
                                          </p:val>
                                        </p:tav>
                                        <p:tav tm="100000">
                                          <p:val>
                                            <p:strVal val="#ppt_x"/>
                                          </p:val>
                                        </p:tav>
                                      </p:tavLst>
                                    </p:anim>
                                    <p:anim calcmode="lin" valueType="num">
                                      <p:cBhvr additive="base">
                                        <p:cTn id="117" dur="1000" fill="hold"/>
                                        <p:tgtEl>
                                          <p:spTgt spid="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5" name="applause.wav"/>
                                        </p:tgtEl>
                                      </p:cMediaNode>
                                    </p:audio>
                                  </p:subTnLst>
                                </p:cTn>
                              </p:par>
                            </p:childTnLst>
                          </p:cTn>
                        </p:par>
                      </p:childTnLst>
                    </p:cTn>
                  </p:par>
                  <p:par>
                    <p:cTn id="118" fill="hold">
                      <p:stCondLst>
                        <p:cond delay="indefinite"/>
                      </p:stCondLst>
                      <p:childTnLst>
                        <p:par>
                          <p:cTn id="119" fill="hold">
                            <p:stCondLst>
                              <p:cond delay="0"/>
                            </p:stCondLst>
                            <p:childTnLst>
                              <p:par>
                                <p:cTn id="120" presetID="2" presetClass="entr" presetSubtype="1" fill="hold" grpId="0" nodeType="clickEffect">
                                  <p:stCondLst>
                                    <p:cond delay="0"/>
                                  </p:stCondLst>
                                  <p:childTnLst>
                                    <p:set>
                                      <p:cBhvr>
                                        <p:cTn id="121" dur="1" fill="hold">
                                          <p:stCondLst>
                                            <p:cond delay="0"/>
                                          </p:stCondLst>
                                        </p:cTn>
                                        <p:tgtEl>
                                          <p:spTgt spid="62"/>
                                        </p:tgtEl>
                                        <p:attrNameLst>
                                          <p:attrName>style.visibility</p:attrName>
                                        </p:attrNameLst>
                                      </p:cBhvr>
                                      <p:to>
                                        <p:strVal val="visible"/>
                                      </p:to>
                                    </p:set>
                                    <p:anim calcmode="lin" valueType="num">
                                      <p:cBhvr additive="base">
                                        <p:cTn id="122" dur="1000" fill="hold"/>
                                        <p:tgtEl>
                                          <p:spTgt spid="62"/>
                                        </p:tgtEl>
                                        <p:attrNameLst>
                                          <p:attrName>ppt_x</p:attrName>
                                        </p:attrNameLst>
                                      </p:cBhvr>
                                      <p:tavLst>
                                        <p:tav tm="0">
                                          <p:val>
                                            <p:strVal val="#ppt_x"/>
                                          </p:val>
                                        </p:tav>
                                        <p:tav tm="100000">
                                          <p:val>
                                            <p:strVal val="#ppt_x"/>
                                          </p:val>
                                        </p:tav>
                                      </p:tavLst>
                                    </p:anim>
                                    <p:anim calcmode="lin" valueType="num">
                                      <p:cBhvr additive="base">
                                        <p:cTn id="123" dur="1000" fill="hold"/>
                                        <p:tgtEl>
                                          <p:spTgt spid="6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2" name="wind.wav"/>
                                        </p:tgtEl>
                                      </p:cMediaNode>
                                    </p:audio>
                                  </p:subTnLst>
                                </p:cTn>
                              </p:par>
                            </p:childTnLst>
                          </p:cTn>
                        </p:par>
                      </p:childTnLst>
                    </p:cTn>
                  </p:par>
                  <p:par>
                    <p:cTn id="124" fill="hold">
                      <p:stCondLst>
                        <p:cond delay="indefinite"/>
                      </p:stCondLst>
                      <p:childTnLst>
                        <p:par>
                          <p:cTn id="125" fill="hold">
                            <p:stCondLst>
                              <p:cond delay="0"/>
                            </p:stCondLst>
                            <p:childTnLst>
                              <p:par>
                                <p:cTn id="126" presetID="2" presetClass="entr" presetSubtype="1" fill="hold" grpId="0" nodeType="click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additive="base">
                                        <p:cTn id="128" dur="1000" fill="hold"/>
                                        <p:tgtEl>
                                          <p:spTgt spid="52"/>
                                        </p:tgtEl>
                                        <p:attrNameLst>
                                          <p:attrName>ppt_x</p:attrName>
                                        </p:attrNameLst>
                                      </p:cBhvr>
                                      <p:tavLst>
                                        <p:tav tm="0">
                                          <p:val>
                                            <p:strVal val="#ppt_x"/>
                                          </p:val>
                                        </p:tav>
                                        <p:tav tm="100000">
                                          <p:val>
                                            <p:strVal val="#ppt_x"/>
                                          </p:val>
                                        </p:tav>
                                      </p:tavLst>
                                    </p:anim>
                                    <p:anim calcmode="lin" valueType="num">
                                      <p:cBhvr additive="base">
                                        <p:cTn id="129" dur="1000" fill="hold"/>
                                        <p:tgtEl>
                                          <p:spTgt spid="5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2" name="wind.wav"/>
                                        </p:tgtEl>
                                      </p:cMediaNode>
                                    </p:audio>
                                  </p:subTnLst>
                                </p:cTn>
                              </p:par>
                            </p:childTnLst>
                          </p:cTn>
                        </p:par>
                      </p:childTnLst>
                    </p:cTn>
                  </p:par>
                  <p:par>
                    <p:cTn id="130" fill="hold">
                      <p:stCondLst>
                        <p:cond delay="indefinite"/>
                      </p:stCondLst>
                      <p:childTnLst>
                        <p:par>
                          <p:cTn id="131" fill="hold">
                            <p:stCondLst>
                              <p:cond delay="0"/>
                            </p:stCondLst>
                            <p:childTnLst>
                              <p:par>
                                <p:cTn id="132" presetID="2" presetClass="entr" presetSubtype="4" fill="hold" grpId="0" nodeType="clickEffect">
                                  <p:stCondLst>
                                    <p:cond delay="0"/>
                                  </p:stCondLst>
                                  <p:childTnLst>
                                    <p:set>
                                      <p:cBhvr>
                                        <p:cTn id="133" dur="1" fill="hold">
                                          <p:stCondLst>
                                            <p:cond delay="0"/>
                                          </p:stCondLst>
                                        </p:cTn>
                                        <p:tgtEl>
                                          <p:spTgt spid="53"/>
                                        </p:tgtEl>
                                        <p:attrNameLst>
                                          <p:attrName>style.visibility</p:attrName>
                                        </p:attrNameLst>
                                      </p:cBhvr>
                                      <p:to>
                                        <p:strVal val="visible"/>
                                      </p:to>
                                    </p:set>
                                    <p:anim calcmode="lin" valueType="num">
                                      <p:cBhvr additive="base">
                                        <p:cTn id="134" dur="500" fill="hold"/>
                                        <p:tgtEl>
                                          <p:spTgt spid="53"/>
                                        </p:tgtEl>
                                        <p:attrNameLst>
                                          <p:attrName>ppt_x</p:attrName>
                                        </p:attrNameLst>
                                      </p:cBhvr>
                                      <p:tavLst>
                                        <p:tav tm="0">
                                          <p:val>
                                            <p:strVal val="#ppt_x"/>
                                          </p:val>
                                        </p:tav>
                                        <p:tav tm="100000">
                                          <p:val>
                                            <p:strVal val="#ppt_x"/>
                                          </p:val>
                                        </p:tav>
                                      </p:tavLst>
                                    </p:anim>
                                    <p:anim calcmode="lin" valueType="num">
                                      <p:cBhvr additive="base">
                                        <p:cTn id="135"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3" grpId="0" animBg="1"/>
      <p:bldP spid="10264" grpId="0"/>
      <p:bldP spid="10266" grpId="0"/>
      <p:bldP spid="30" grpId="0" animBg="1"/>
      <p:bldP spid="31" grpId="0"/>
      <p:bldP spid="40" grpId="0" animBg="1"/>
      <p:bldP spid="42" grpId="0" animBg="1"/>
      <p:bldP spid="43" grpId="0" animBg="1"/>
      <p:bldP spid="10268" grpId="0" animBg="1"/>
      <p:bldP spid="44" grpId="0" animBg="1"/>
      <p:bldP spid="46" grpId="0" animBg="1"/>
      <p:bldP spid="10258" grpId="0"/>
      <p:bldP spid="54" grpId="0" animBg="1"/>
      <p:bldP spid="55" grpId="0" animBg="1"/>
      <p:bldP spid="61" grpId="0"/>
      <p:bldP spid="62" grpId="0" animBg="1"/>
      <p:bldP spid="48" grpId="0" animBg="1"/>
      <p:bldP spid="49" grpId="0"/>
      <p:bldP spid="51" grpId="0" animBg="1"/>
      <p:bldP spid="52"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 Box 26"/>
          <p:cNvSpPr txBox="1">
            <a:spLocks noChangeArrowheads="1"/>
          </p:cNvSpPr>
          <p:nvPr/>
        </p:nvSpPr>
        <p:spPr bwMode="auto">
          <a:xfrm>
            <a:off x="1214414" y="928670"/>
            <a:ext cx="428628" cy="571504"/>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sym typeface="Symbol" pitchFamily="18" charset="2"/>
              </a:rPr>
              <a:t></a:t>
            </a:r>
            <a:endParaRPr kumimoji="0" lang="en-US" sz="28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28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44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47" name="Прямоугольник 46"/>
          <p:cNvSpPr/>
          <p:nvPr/>
        </p:nvSpPr>
        <p:spPr>
          <a:xfrm>
            <a:off x="0" y="4549700"/>
            <a:ext cx="9144000" cy="2308324"/>
          </a:xfrm>
          <a:prstGeom prst="rect">
            <a:avLst/>
          </a:prstGeom>
          <a:noFill/>
        </p:spPr>
        <p:txBody>
          <a:bodyPr wrap="square">
            <a:spAutoFit/>
          </a:bodyPr>
          <a:lstStyle/>
          <a:p>
            <a:pPr indent="177800">
              <a:spcAft>
                <a:spcPts val="0"/>
              </a:spcAft>
            </a:pPr>
            <a:r>
              <a:rPr lang="ru-RU" sz="2800" b="1" i="1" dirty="0" smtClean="0">
                <a:solidFill>
                  <a:srgbClr val="C00000"/>
                </a:solidFill>
                <a:latin typeface="Times New Roman"/>
                <a:ea typeface="Times New Roman"/>
                <a:cs typeface="Times New Roman"/>
              </a:rPr>
              <a:t>21-4</a:t>
            </a:r>
            <a:r>
              <a:rPr lang="ru-RU" sz="2800" b="1" dirty="0" smtClean="0">
                <a:latin typeface="Times New Roman"/>
                <a:ea typeface="Times New Roman"/>
                <a:cs typeface="Times New Roman"/>
              </a:rPr>
              <a:t>.</a:t>
            </a:r>
            <a:r>
              <a:rPr lang="ru-RU" sz="2800" dirty="0" smtClean="0">
                <a:latin typeface="Times New Roman"/>
                <a:ea typeface="Times New Roman"/>
                <a:cs typeface="Times New Roman"/>
              </a:rPr>
              <a:t>  Ширина спектра </a:t>
            </a:r>
            <a:r>
              <a:rPr lang="ru-RU" sz="2800" b="1" dirty="0" smtClean="0">
                <a:latin typeface="Times New Roman"/>
                <a:ea typeface="Times New Roman"/>
                <a:cs typeface="Times New Roman"/>
              </a:rPr>
              <a:t>второго</a:t>
            </a:r>
            <a:r>
              <a:rPr lang="ru-RU" sz="2800" dirty="0" smtClean="0">
                <a:latin typeface="Times New Roman"/>
                <a:ea typeface="Times New Roman"/>
                <a:cs typeface="Times New Roman"/>
              </a:rPr>
              <a:t> порядка (длины волн заключены в пределах от </a:t>
            </a:r>
            <a:r>
              <a:rPr lang="ru-RU" sz="2800" b="1" dirty="0" smtClean="0">
                <a:solidFill>
                  <a:srgbClr val="0033CC"/>
                </a:solidFill>
                <a:latin typeface="Times New Roman"/>
                <a:ea typeface="Times New Roman"/>
                <a:cs typeface="Times New Roman"/>
              </a:rPr>
              <a:t>0,</a:t>
            </a:r>
            <a:r>
              <a:rPr lang="en-US" sz="2800" b="1" dirty="0" smtClean="0">
                <a:solidFill>
                  <a:srgbClr val="0033CC"/>
                </a:solidFill>
                <a:latin typeface="Times New Roman"/>
                <a:ea typeface="Times New Roman"/>
                <a:cs typeface="Times New Roman"/>
              </a:rPr>
              <a:t>4</a:t>
            </a:r>
            <a:r>
              <a:rPr lang="ru-RU" sz="2800" dirty="0" smtClean="0">
                <a:solidFill>
                  <a:srgbClr val="0033CC"/>
                </a:solidFill>
                <a:latin typeface="Times New Roman"/>
                <a:ea typeface="Times New Roman"/>
                <a:cs typeface="Times New Roman"/>
              </a:rPr>
              <a:t> </a:t>
            </a:r>
            <a:r>
              <a:rPr lang="ru-RU" sz="2800" dirty="0" smtClean="0">
                <a:latin typeface="Times New Roman"/>
                <a:ea typeface="Times New Roman"/>
                <a:cs typeface="Times New Roman"/>
              </a:rPr>
              <a:t>до </a:t>
            </a:r>
            <a:r>
              <a:rPr lang="ru-RU" sz="2800" b="1" dirty="0" smtClean="0">
                <a:solidFill>
                  <a:srgbClr val="FF0000"/>
                </a:solidFill>
                <a:latin typeface="Times New Roman"/>
                <a:ea typeface="Times New Roman"/>
                <a:cs typeface="Times New Roman"/>
              </a:rPr>
              <a:t>0,</a:t>
            </a:r>
            <a:r>
              <a:rPr lang="en-US" sz="2800" b="1" dirty="0" smtClean="0">
                <a:solidFill>
                  <a:srgbClr val="FF0000"/>
                </a:solidFill>
                <a:latin typeface="Times New Roman"/>
                <a:ea typeface="Times New Roman"/>
                <a:cs typeface="Times New Roman"/>
              </a:rPr>
              <a:t>8</a:t>
            </a:r>
            <a:r>
              <a:rPr lang="ru-RU" sz="2800" b="1" dirty="0" smtClean="0">
                <a:solidFill>
                  <a:srgbClr val="FF0000"/>
                </a:solidFill>
                <a:latin typeface="Times New Roman"/>
                <a:ea typeface="Times New Roman"/>
                <a:cs typeface="Times New Roman"/>
              </a:rPr>
              <a:t> мкм</a:t>
            </a:r>
            <a:r>
              <a:rPr lang="ru-RU" sz="2800" b="1" dirty="0" smtClean="0">
                <a:solidFill>
                  <a:srgbClr val="C00000"/>
                </a:solidFill>
                <a:latin typeface="Times New Roman"/>
                <a:ea typeface="Times New Roman"/>
                <a:cs typeface="Times New Roman"/>
              </a:rPr>
              <a:t>, </a:t>
            </a:r>
            <a:r>
              <a:rPr lang="ru-RU" sz="2800" dirty="0" smtClean="0">
                <a:latin typeface="Times New Roman"/>
                <a:ea typeface="Times New Roman"/>
                <a:cs typeface="Times New Roman"/>
              </a:rPr>
              <a:t>полученного на экране с помощью дифракционной решетки, равна </a:t>
            </a:r>
            <a:r>
              <a:rPr lang="ru-RU" sz="2800" b="1" dirty="0" smtClean="0">
                <a:latin typeface="Times New Roman"/>
                <a:ea typeface="Times New Roman"/>
                <a:cs typeface="Times New Roman"/>
              </a:rPr>
              <a:t>1</a:t>
            </a:r>
            <a:r>
              <a:rPr lang="en-US" sz="2800" b="1" dirty="0" smtClean="0">
                <a:latin typeface="Times New Roman"/>
                <a:ea typeface="Times New Roman"/>
                <a:cs typeface="Times New Roman"/>
              </a:rPr>
              <a:t>0</a:t>
            </a:r>
            <a:r>
              <a:rPr lang="ru-RU" sz="2800" b="1" dirty="0" smtClean="0">
                <a:latin typeface="Times New Roman"/>
                <a:ea typeface="Times New Roman"/>
                <a:cs typeface="Times New Roman"/>
              </a:rPr>
              <a:t>см</a:t>
            </a:r>
            <a:r>
              <a:rPr lang="ru-RU" sz="2800" b="1" dirty="0" smtClean="0">
                <a:solidFill>
                  <a:srgbClr val="0033CC"/>
                </a:solidFill>
                <a:latin typeface="Times New Roman"/>
                <a:ea typeface="Times New Roman"/>
                <a:cs typeface="Times New Roman"/>
              </a:rPr>
              <a:t>.</a:t>
            </a:r>
            <a:r>
              <a:rPr lang="ru-RU" sz="2800" b="1" dirty="0" smtClean="0">
                <a:solidFill>
                  <a:srgbClr val="C00000"/>
                </a:solidFill>
                <a:latin typeface="Times New Roman"/>
                <a:ea typeface="Times New Roman"/>
                <a:cs typeface="Times New Roman"/>
              </a:rPr>
              <a:t> </a:t>
            </a:r>
            <a:r>
              <a:rPr lang="ru-RU" sz="2800" dirty="0" smtClean="0">
                <a:latin typeface="Times New Roman"/>
                <a:ea typeface="Times New Roman"/>
                <a:cs typeface="Times New Roman"/>
              </a:rPr>
              <a:t>Период дифракционной решетки</a:t>
            </a:r>
            <a:r>
              <a:rPr lang="en-US" sz="2800" dirty="0" smtClean="0">
                <a:latin typeface="Times New Roman"/>
                <a:ea typeface="Times New Roman"/>
                <a:cs typeface="Times New Roman"/>
              </a:rPr>
              <a:t> </a:t>
            </a:r>
            <a:r>
              <a:rPr lang="ru-RU" sz="2800" dirty="0" smtClean="0">
                <a:latin typeface="Times New Roman"/>
                <a:ea typeface="Times New Roman"/>
                <a:cs typeface="Times New Roman"/>
              </a:rPr>
              <a:t> </a:t>
            </a:r>
            <a:r>
              <a:rPr lang="ru-RU" sz="2800" b="1" dirty="0" smtClean="0">
                <a:solidFill>
                  <a:srgbClr val="006600"/>
                </a:solidFill>
                <a:latin typeface="Times New Roman"/>
                <a:ea typeface="Times New Roman"/>
                <a:cs typeface="Times New Roman"/>
              </a:rPr>
              <a:t>0,01 мм</a:t>
            </a:r>
            <a:r>
              <a:rPr lang="ru-RU" sz="3200" dirty="0" smtClean="0">
                <a:solidFill>
                  <a:srgbClr val="006600"/>
                </a:solidFill>
                <a:latin typeface="Times New Roman"/>
                <a:ea typeface="Times New Roman"/>
                <a:cs typeface="Times New Roman"/>
              </a:rPr>
              <a:t>. </a:t>
            </a:r>
            <a:r>
              <a:rPr lang="ru-RU" sz="2800" dirty="0" smtClean="0">
                <a:latin typeface="Times New Roman"/>
                <a:ea typeface="Times New Roman"/>
                <a:cs typeface="Times New Roman"/>
              </a:rPr>
              <a:t>Чему равно расстояние от решетки до экрана?</a:t>
            </a:r>
            <a:endParaRPr lang="ru-RU" sz="1600" dirty="0">
              <a:latin typeface="Times New Roman"/>
              <a:ea typeface="Times New Roman"/>
              <a:cs typeface="Times New Roman"/>
            </a:endParaRPr>
          </a:p>
        </p:txBody>
      </p:sp>
      <p:grpSp>
        <p:nvGrpSpPr>
          <p:cNvPr id="2" name="Group 1"/>
          <p:cNvGrpSpPr>
            <a:grpSpLocks/>
          </p:cNvGrpSpPr>
          <p:nvPr/>
        </p:nvGrpSpPr>
        <p:grpSpPr bwMode="auto">
          <a:xfrm>
            <a:off x="789936" y="-285776"/>
            <a:ext cx="0" cy="3136593"/>
            <a:chOff x="12423" y="1740"/>
            <a:chExt cx="0" cy="1419"/>
          </a:xfrm>
        </p:grpSpPr>
        <p:sp>
          <p:nvSpPr>
            <p:cNvPr id="10242" name="Line 2"/>
            <p:cNvSpPr>
              <a:spLocks noChangeShapeType="1"/>
            </p:cNvSpPr>
            <p:nvPr/>
          </p:nvSpPr>
          <p:spPr bwMode="auto">
            <a:xfrm>
              <a:off x="12423" y="1740"/>
              <a:ext cx="0" cy="403"/>
            </a:xfrm>
            <a:prstGeom prst="line">
              <a:avLst/>
            </a:prstGeom>
            <a:no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ru-RU" sz="7200"/>
            </a:p>
          </p:txBody>
        </p:sp>
        <p:sp>
          <p:nvSpPr>
            <p:cNvPr id="10243" name="Line 3"/>
            <p:cNvSpPr>
              <a:spLocks noChangeShapeType="1"/>
            </p:cNvSpPr>
            <p:nvPr/>
          </p:nvSpPr>
          <p:spPr bwMode="auto">
            <a:xfrm>
              <a:off x="12423" y="2242"/>
              <a:ext cx="0" cy="403"/>
            </a:xfrm>
            <a:prstGeom prst="line">
              <a:avLst/>
            </a:prstGeom>
            <a:no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ru-RU" sz="7200"/>
            </a:p>
          </p:txBody>
        </p:sp>
        <p:sp>
          <p:nvSpPr>
            <p:cNvPr id="10244" name="Line 4"/>
            <p:cNvSpPr>
              <a:spLocks noChangeShapeType="1"/>
            </p:cNvSpPr>
            <p:nvPr/>
          </p:nvSpPr>
          <p:spPr bwMode="auto">
            <a:xfrm>
              <a:off x="12423" y="2756"/>
              <a:ext cx="0" cy="403"/>
            </a:xfrm>
            <a:prstGeom prst="line">
              <a:avLst/>
            </a:prstGeom>
            <a:no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ru-RU" sz="7200"/>
            </a:p>
          </p:txBody>
        </p:sp>
      </p:grpSp>
      <p:grpSp>
        <p:nvGrpSpPr>
          <p:cNvPr id="3" name="Group 5"/>
          <p:cNvGrpSpPr>
            <a:grpSpLocks/>
          </p:cNvGrpSpPr>
          <p:nvPr/>
        </p:nvGrpSpPr>
        <p:grpSpPr bwMode="auto">
          <a:xfrm>
            <a:off x="0" y="71414"/>
            <a:ext cx="717429" cy="2301277"/>
            <a:chOff x="11889" y="1912"/>
            <a:chExt cx="471" cy="1040"/>
          </a:xfrm>
        </p:grpSpPr>
        <p:sp>
          <p:nvSpPr>
            <p:cNvPr id="10246" name="Line 6"/>
            <p:cNvSpPr>
              <a:spLocks noChangeShapeType="1"/>
            </p:cNvSpPr>
            <p:nvPr/>
          </p:nvSpPr>
          <p:spPr bwMode="auto">
            <a:xfrm>
              <a:off x="11889" y="1912"/>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10247" name="Line 7"/>
            <p:cNvSpPr>
              <a:spLocks noChangeShapeType="1"/>
            </p:cNvSpPr>
            <p:nvPr/>
          </p:nvSpPr>
          <p:spPr bwMode="auto">
            <a:xfrm>
              <a:off x="11889" y="2120"/>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10248" name="Line 8"/>
            <p:cNvSpPr>
              <a:spLocks noChangeShapeType="1"/>
            </p:cNvSpPr>
            <p:nvPr/>
          </p:nvSpPr>
          <p:spPr bwMode="auto">
            <a:xfrm>
              <a:off x="11889" y="2315"/>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10249" name="Line 9"/>
            <p:cNvSpPr>
              <a:spLocks noChangeShapeType="1"/>
            </p:cNvSpPr>
            <p:nvPr/>
          </p:nvSpPr>
          <p:spPr bwMode="auto">
            <a:xfrm>
              <a:off x="11889" y="2523"/>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10250" name="Line 10"/>
            <p:cNvSpPr>
              <a:spLocks noChangeShapeType="1"/>
            </p:cNvSpPr>
            <p:nvPr/>
          </p:nvSpPr>
          <p:spPr bwMode="auto">
            <a:xfrm>
              <a:off x="11900" y="2744"/>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10251" name="Line 11"/>
            <p:cNvSpPr>
              <a:spLocks noChangeShapeType="1"/>
            </p:cNvSpPr>
            <p:nvPr/>
          </p:nvSpPr>
          <p:spPr bwMode="auto">
            <a:xfrm>
              <a:off x="11900" y="2952"/>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grpSp>
      <p:sp>
        <p:nvSpPr>
          <p:cNvPr id="10254" name="Text Box 14"/>
          <p:cNvSpPr txBox="1">
            <a:spLocks noChangeArrowheads="1"/>
          </p:cNvSpPr>
          <p:nvPr/>
        </p:nvSpPr>
        <p:spPr bwMode="auto">
          <a:xfrm>
            <a:off x="4969187" y="-71462"/>
            <a:ext cx="602945" cy="7578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4800" b="1" i="0" u="none" strike="noStrike" cap="none" normalizeH="0" baseline="0" dirty="0" smtClean="0">
                <a:ln>
                  <a:noFill/>
                </a:ln>
                <a:solidFill>
                  <a:srgbClr val="7030A0"/>
                </a:solidFill>
                <a:effectLst/>
                <a:latin typeface="Calibri" pitchFamily="34" charset="0"/>
              </a:rPr>
              <a:t>2</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4800" b="0" i="0" u="none" strike="noStrike" cap="none" normalizeH="0" baseline="0" dirty="0" smtClean="0">
              <a:ln>
                <a:noFill/>
              </a:ln>
              <a:solidFill>
                <a:srgbClr val="7030A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7200" b="0" i="0" u="none" strike="noStrike" cap="none" normalizeH="0" baseline="0" dirty="0" smtClean="0">
              <a:ln>
                <a:noFill/>
              </a:ln>
              <a:solidFill>
                <a:srgbClr val="7030A0"/>
              </a:solidFill>
              <a:effectLst/>
              <a:latin typeface="Arial" pitchFamily="34" charset="0"/>
            </a:endParaRPr>
          </a:p>
        </p:txBody>
      </p:sp>
      <p:sp>
        <p:nvSpPr>
          <p:cNvPr id="10255" name="Text Box 15"/>
          <p:cNvSpPr txBox="1">
            <a:spLocks noChangeArrowheads="1"/>
          </p:cNvSpPr>
          <p:nvPr/>
        </p:nvSpPr>
        <p:spPr bwMode="auto">
          <a:xfrm>
            <a:off x="4969187" y="2755346"/>
            <a:ext cx="602945" cy="763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4800" b="1" i="0" u="none" strike="noStrike" cap="none" normalizeH="0" baseline="0" dirty="0" smtClean="0">
                <a:ln>
                  <a:noFill/>
                </a:ln>
                <a:solidFill>
                  <a:srgbClr val="7030A0"/>
                </a:solidFill>
                <a:effectLst/>
                <a:latin typeface="Calibri" pitchFamily="34" charset="0"/>
              </a:rPr>
              <a:t>2</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4800" b="0" i="0" u="none" strike="noStrike" cap="none" normalizeH="0" baseline="0" dirty="0" smtClean="0">
              <a:ln>
                <a:noFill/>
              </a:ln>
              <a:solidFill>
                <a:srgbClr val="7030A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7200" b="0" i="0" u="none" strike="noStrike" cap="none" normalizeH="0" baseline="0" dirty="0" smtClean="0">
              <a:ln>
                <a:noFill/>
              </a:ln>
              <a:solidFill>
                <a:srgbClr val="7030A0"/>
              </a:solidFill>
              <a:effectLst/>
              <a:latin typeface="Arial" pitchFamily="34" charset="0"/>
            </a:endParaRPr>
          </a:p>
        </p:txBody>
      </p:sp>
      <p:sp>
        <p:nvSpPr>
          <p:cNvPr id="10256" name="Text Box 16"/>
          <p:cNvSpPr txBox="1">
            <a:spLocks noChangeArrowheads="1"/>
          </p:cNvSpPr>
          <p:nvPr/>
        </p:nvSpPr>
        <p:spPr bwMode="auto">
          <a:xfrm>
            <a:off x="4969187" y="830239"/>
            <a:ext cx="602945" cy="7578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4800" b="1" i="0" u="none" strike="noStrike" cap="none" normalizeH="0" baseline="0" dirty="0" smtClean="0">
                <a:ln>
                  <a:noFill/>
                </a:ln>
                <a:solidFill>
                  <a:srgbClr val="7030A0"/>
                </a:solidFill>
                <a:effectLst/>
                <a:latin typeface="Calibri" pitchFamily="34" charset="0"/>
              </a:rPr>
              <a:t>1</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4800" b="0" i="0" u="none" strike="noStrike" cap="none" normalizeH="0" baseline="0" dirty="0" smtClean="0">
              <a:ln>
                <a:noFill/>
              </a:ln>
              <a:solidFill>
                <a:srgbClr val="7030A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7200" b="0" i="0" u="none" strike="noStrike" cap="none" normalizeH="0" baseline="0" dirty="0" smtClean="0">
              <a:ln>
                <a:noFill/>
              </a:ln>
              <a:solidFill>
                <a:srgbClr val="7030A0"/>
              </a:solidFill>
              <a:effectLst/>
              <a:latin typeface="Arial" pitchFamily="34" charset="0"/>
            </a:endParaRPr>
          </a:p>
        </p:txBody>
      </p:sp>
      <p:sp>
        <p:nvSpPr>
          <p:cNvPr id="10257" name="Text Box 17"/>
          <p:cNvSpPr txBox="1">
            <a:spLocks noChangeArrowheads="1"/>
          </p:cNvSpPr>
          <p:nvPr/>
        </p:nvSpPr>
        <p:spPr bwMode="auto">
          <a:xfrm>
            <a:off x="4969187" y="1879777"/>
            <a:ext cx="602945" cy="763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4800" b="1" i="0" u="none" strike="noStrike" cap="none" normalizeH="0" baseline="0" dirty="0" smtClean="0">
                <a:ln>
                  <a:noFill/>
                </a:ln>
                <a:solidFill>
                  <a:srgbClr val="7030A0"/>
                </a:solidFill>
                <a:effectLst/>
                <a:latin typeface="Calibri" pitchFamily="34" charset="0"/>
              </a:rPr>
              <a:t>1</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4800" b="0" i="0" u="none" strike="noStrike" cap="none" normalizeH="0" baseline="0" dirty="0" smtClean="0">
              <a:ln>
                <a:noFill/>
              </a:ln>
              <a:solidFill>
                <a:srgbClr val="7030A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7200" b="0" i="0" u="none" strike="noStrike" cap="none" normalizeH="0" baseline="0" dirty="0" smtClean="0">
              <a:ln>
                <a:noFill/>
              </a:ln>
              <a:solidFill>
                <a:srgbClr val="7030A0"/>
              </a:solidFill>
              <a:effectLst/>
              <a:latin typeface="Arial" pitchFamily="34" charset="0"/>
            </a:endParaRPr>
          </a:p>
        </p:txBody>
      </p:sp>
      <p:grpSp>
        <p:nvGrpSpPr>
          <p:cNvPr id="4" name="Группа 46"/>
          <p:cNvGrpSpPr/>
          <p:nvPr/>
        </p:nvGrpSpPr>
        <p:grpSpPr>
          <a:xfrm>
            <a:off x="4500562" y="39176"/>
            <a:ext cx="473198" cy="3662129"/>
            <a:chOff x="4457216" y="753556"/>
            <a:chExt cx="473198" cy="3662129"/>
          </a:xfrm>
        </p:grpSpPr>
        <p:sp>
          <p:nvSpPr>
            <p:cNvPr id="10252" name="Rectangle 12"/>
            <p:cNvSpPr>
              <a:spLocks noChangeArrowheads="1"/>
            </p:cNvSpPr>
            <p:nvPr/>
          </p:nvSpPr>
          <p:spPr bwMode="auto">
            <a:xfrm>
              <a:off x="4471257" y="753556"/>
              <a:ext cx="457933" cy="366212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10259" name="Rectangle 19"/>
            <p:cNvSpPr>
              <a:spLocks noChangeArrowheads="1"/>
            </p:cNvSpPr>
            <p:nvPr/>
          </p:nvSpPr>
          <p:spPr bwMode="auto">
            <a:xfrm>
              <a:off x="4476298" y="3480790"/>
              <a:ext cx="454116" cy="730213"/>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10260" name="Rectangle 20"/>
            <p:cNvSpPr>
              <a:spLocks noChangeArrowheads="1"/>
            </p:cNvSpPr>
            <p:nvPr/>
          </p:nvSpPr>
          <p:spPr bwMode="auto">
            <a:xfrm>
              <a:off x="4461033" y="2767174"/>
              <a:ext cx="454116" cy="453617"/>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10261" name="Rectangle 21"/>
            <p:cNvSpPr>
              <a:spLocks noChangeArrowheads="1"/>
            </p:cNvSpPr>
            <p:nvPr/>
          </p:nvSpPr>
          <p:spPr bwMode="auto">
            <a:xfrm>
              <a:off x="4461033" y="1749301"/>
              <a:ext cx="454116" cy="448084"/>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10262" name="Rectangle 22"/>
            <p:cNvSpPr>
              <a:spLocks noChangeArrowheads="1"/>
            </p:cNvSpPr>
            <p:nvPr/>
          </p:nvSpPr>
          <p:spPr bwMode="auto">
            <a:xfrm rot="10800000">
              <a:off x="4457216" y="781214"/>
              <a:ext cx="457933" cy="730213"/>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grpSp>
      <p:sp>
        <p:nvSpPr>
          <p:cNvPr id="10263" name="Line 23"/>
          <p:cNvSpPr>
            <a:spLocks noChangeShapeType="1"/>
          </p:cNvSpPr>
          <p:nvPr/>
        </p:nvSpPr>
        <p:spPr bwMode="auto">
          <a:xfrm>
            <a:off x="775152" y="1785926"/>
            <a:ext cx="4225476" cy="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64" name="Text Box 24"/>
          <p:cNvSpPr txBox="1">
            <a:spLocks noChangeArrowheads="1"/>
          </p:cNvSpPr>
          <p:nvPr/>
        </p:nvSpPr>
        <p:spPr bwMode="auto">
          <a:xfrm>
            <a:off x="1139826" y="357166"/>
            <a:ext cx="931844" cy="571504"/>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b="1" i="0" u="none" strike="noStrike" cap="none" normalizeH="0" baseline="0" dirty="0" smtClean="0">
                <a:ln>
                  <a:noFill/>
                </a:ln>
                <a:solidFill>
                  <a:srgbClr val="006600"/>
                </a:solidFill>
                <a:effectLst/>
                <a:latin typeface="Times New Roman" pitchFamily="18" charset="0"/>
                <a:cs typeface="Times New Roman" pitchFamily="18" charset="0"/>
              </a:rPr>
              <a:t>d</a:t>
            </a:r>
            <a:r>
              <a:rPr kumimoji="0" lang="ru-RU" sz="3200" b="1" i="0" u="none" strike="noStrike" cap="none" normalizeH="0" baseline="0" dirty="0" smtClean="0">
                <a:ln>
                  <a:noFill/>
                </a:ln>
                <a:solidFill>
                  <a:srgbClr val="006600"/>
                </a:solidFill>
                <a:effectLst/>
                <a:latin typeface="Times New Roman" pitchFamily="18" charset="0"/>
                <a:cs typeface="Times New Roman" pitchFamily="18" charset="0"/>
              </a:rPr>
              <a:t>=</a:t>
            </a:r>
            <a:endParaRPr kumimoji="0" lang="en-US" sz="3200" b="1" i="0" u="none" strike="noStrike" cap="none" normalizeH="0" baseline="0" dirty="0" smtClean="0">
              <a:ln>
                <a:noFill/>
              </a:ln>
              <a:solidFill>
                <a:srgbClr val="0066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3200" b="0" i="0" u="none" strike="noStrike" cap="none" normalizeH="0" baseline="0" dirty="0" smtClean="0">
              <a:ln>
                <a:noFill/>
              </a:ln>
              <a:solidFill>
                <a:srgbClr val="0066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4800" b="0" i="0" u="none" strike="noStrike" cap="none" normalizeH="0" baseline="0" dirty="0" smtClean="0">
              <a:ln>
                <a:noFill/>
              </a:ln>
              <a:solidFill>
                <a:srgbClr val="006600"/>
              </a:solidFill>
              <a:effectLst/>
              <a:latin typeface="Times New Roman" pitchFamily="18" charset="0"/>
              <a:cs typeface="Times New Roman" pitchFamily="18" charset="0"/>
            </a:endParaRPr>
          </a:p>
        </p:txBody>
      </p:sp>
      <p:sp>
        <p:nvSpPr>
          <p:cNvPr id="10266" name="Text Box 26"/>
          <p:cNvSpPr txBox="1">
            <a:spLocks noChangeArrowheads="1"/>
          </p:cNvSpPr>
          <p:nvPr/>
        </p:nvSpPr>
        <p:spPr bwMode="auto">
          <a:xfrm>
            <a:off x="2190482" y="1285860"/>
            <a:ext cx="428628" cy="571504"/>
          </a:xfrm>
          <a:prstGeom prst="rect">
            <a:avLst/>
          </a:prstGeom>
          <a:solidFill>
            <a:schemeClr val="tx2">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smtClean="0">
                <a:ln>
                  <a:noFill/>
                </a:ln>
                <a:solidFill>
                  <a:srgbClr val="000099"/>
                </a:solidFill>
                <a:effectLst/>
                <a:latin typeface="Times New Roman" pitchFamily="18" charset="0"/>
                <a:cs typeface="Times New Roman" pitchFamily="18" charset="0"/>
                <a:sym typeface="Symbol" pitchFamily="18" charset="2"/>
              </a:rPr>
              <a:t></a:t>
            </a:r>
            <a:endParaRPr kumimoji="0" lang="en-US" sz="2800" b="1"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2800" b="0"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4400" b="0" i="0" u="none" strike="noStrike" cap="none" normalizeH="0" baseline="0" dirty="0" smtClean="0">
              <a:ln>
                <a:noFill/>
              </a:ln>
              <a:solidFill>
                <a:srgbClr val="000099"/>
              </a:solidFill>
              <a:effectLst/>
              <a:latin typeface="Times New Roman" pitchFamily="18" charset="0"/>
              <a:cs typeface="Times New Roman" pitchFamily="18" charset="0"/>
            </a:endParaRPr>
          </a:p>
        </p:txBody>
      </p:sp>
      <p:sp>
        <p:nvSpPr>
          <p:cNvPr id="30" name="Правая фигурная скобка 29"/>
          <p:cNvSpPr/>
          <p:nvPr/>
        </p:nvSpPr>
        <p:spPr>
          <a:xfrm>
            <a:off x="857224" y="571480"/>
            <a:ext cx="357190" cy="1143008"/>
          </a:xfrm>
          <a:prstGeom prst="rightBrace">
            <a:avLst/>
          </a:prstGeom>
          <a:ln w="28575">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latin typeface="Times New Roman" pitchFamily="18" charset="0"/>
              <a:cs typeface="Times New Roman" pitchFamily="18" charset="0"/>
            </a:endParaRPr>
          </a:p>
        </p:txBody>
      </p:sp>
      <p:sp>
        <p:nvSpPr>
          <p:cNvPr id="40" name="Line 14"/>
          <p:cNvSpPr>
            <a:spLocks noChangeShapeType="1"/>
          </p:cNvSpPr>
          <p:nvPr/>
        </p:nvSpPr>
        <p:spPr bwMode="auto">
          <a:xfrm flipV="1">
            <a:off x="714348" y="142852"/>
            <a:ext cx="3786214" cy="1637600"/>
          </a:xfrm>
          <a:prstGeom prst="line">
            <a:avLst/>
          </a:prstGeom>
          <a:noFill/>
          <a:ln w="38100">
            <a:solidFill>
              <a:srgbClr val="FF0000"/>
            </a:solidFill>
            <a:round/>
            <a:headEnd type="none" w="sm" len="sm"/>
            <a:tailEnd type="triangle" w="sm" len="sm"/>
          </a:ln>
          <a:effectLst/>
        </p:spPr>
        <p:txBody>
          <a:bodyPr vert="horz" wrap="square" lIns="91440" tIns="45720" rIns="91440" bIns="45720" numCol="1" anchor="t" anchorCtr="0" compatLnSpc="1">
            <a:prstTxWarp prst="textNoShape">
              <a:avLst/>
            </a:prstTxWarp>
          </a:bodyPr>
          <a:lstStyle/>
          <a:p>
            <a:endParaRPr lang="ru-RU"/>
          </a:p>
        </p:txBody>
      </p:sp>
      <p:sp>
        <p:nvSpPr>
          <p:cNvPr id="42" name="Arc 19"/>
          <p:cNvSpPr>
            <a:spLocks/>
          </p:cNvSpPr>
          <p:nvPr/>
        </p:nvSpPr>
        <p:spPr bwMode="auto">
          <a:xfrm rot="3521678">
            <a:off x="1360234" y="1601242"/>
            <a:ext cx="283595" cy="83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Прямоугольник 45"/>
          <p:cNvSpPr/>
          <p:nvPr/>
        </p:nvSpPr>
        <p:spPr>
          <a:xfrm>
            <a:off x="6623758" y="0"/>
            <a:ext cx="2494594" cy="707886"/>
          </a:xfrm>
          <a:prstGeom prst="rect">
            <a:avLst/>
          </a:prstGeom>
          <a:solidFill>
            <a:schemeClr val="bg2">
              <a:lumMod val="90000"/>
            </a:schemeClr>
          </a:solidFill>
        </p:spPr>
        <p:txBody>
          <a:bodyPr wrap="none">
            <a:spAutoFit/>
          </a:bodyPr>
          <a:lstStyle/>
          <a:p>
            <a:r>
              <a:rPr lang="en-US" sz="4000" b="1" dirty="0" err="1" smtClean="0">
                <a:solidFill>
                  <a:srgbClr val="006600"/>
                </a:solidFill>
                <a:latin typeface="Times New Roman" pitchFamily="18" charset="0"/>
                <a:cs typeface="Times New Roman" pitchFamily="18" charset="0"/>
              </a:rPr>
              <a:t>d</a:t>
            </a:r>
            <a:r>
              <a:rPr lang="en-US" sz="4000" b="1" dirty="0" err="1" smtClean="0">
                <a:latin typeface="Times New Roman" pitchFamily="18" charset="0"/>
                <a:cs typeface="Times New Roman" pitchFamily="18" charset="0"/>
              </a:rPr>
              <a:t>sin</a:t>
            </a:r>
            <a:r>
              <a:rPr lang="en-US" sz="4000" b="1" dirty="0" smtClean="0">
                <a:solidFill>
                  <a:srgbClr val="FF0000"/>
                </a:solidFill>
                <a:latin typeface="Times New Roman" pitchFamily="18" charset="0"/>
                <a:cs typeface="Times New Roman" pitchFamily="18" charset="0"/>
                <a:sym typeface="Symbol"/>
              </a:rPr>
              <a:t></a:t>
            </a:r>
            <a:r>
              <a:rPr lang="ru-RU" sz="4000" b="1" dirty="0" smtClean="0">
                <a:solidFill>
                  <a:srgbClr val="000099"/>
                </a:solidFill>
                <a:latin typeface="Times New Roman" pitchFamily="18" charset="0"/>
                <a:cs typeface="Times New Roman" pitchFamily="18" charset="0"/>
                <a:sym typeface="Symbol"/>
              </a:rPr>
              <a:t> </a:t>
            </a:r>
            <a:r>
              <a:rPr lang="ru-RU" sz="4000" b="1" dirty="0" smtClean="0">
                <a:latin typeface="Times New Roman" pitchFamily="18" charset="0"/>
                <a:cs typeface="Times New Roman" pitchFamily="18" charset="0"/>
              </a:rPr>
              <a:t>= </a:t>
            </a:r>
            <a:r>
              <a:rPr lang="ru-RU" sz="4000" b="1" dirty="0" smtClean="0">
                <a:solidFill>
                  <a:srgbClr val="7030A0"/>
                </a:solidFill>
                <a:latin typeface="Times New Roman" pitchFamily="18" charset="0"/>
                <a:cs typeface="Times New Roman" pitchFamily="18" charset="0"/>
              </a:rPr>
              <a:t>2</a:t>
            </a:r>
            <a:r>
              <a:rPr lang="en-US" sz="4000" b="1" dirty="0" smtClean="0">
                <a:solidFill>
                  <a:srgbClr val="FF0000"/>
                </a:solidFill>
                <a:latin typeface="Times New Roman" pitchFamily="18" charset="0"/>
                <a:cs typeface="Times New Roman" pitchFamily="18" charset="0"/>
                <a:sym typeface="Symbol"/>
              </a:rPr>
              <a:t></a:t>
            </a:r>
            <a:endParaRPr lang="ru-RU" sz="4000" dirty="0">
              <a:solidFill>
                <a:srgbClr val="FF0000"/>
              </a:solidFill>
              <a:latin typeface="Times New Roman" pitchFamily="18" charset="0"/>
              <a:cs typeface="Times New Roman" pitchFamily="18" charset="0"/>
            </a:endParaRPr>
          </a:p>
        </p:txBody>
      </p:sp>
      <p:sp>
        <p:nvSpPr>
          <p:cNvPr id="10258" name="Text Box 18"/>
          <p:cNvSpPr txBox="1">
            <a:spLocks noChangeArrowheads="1"/>
          </p:cNvSpPr>
          <p:nvPr/>
        </p:nvSpPr>
        <p:spPr bwMode="auto">
          <a:xfrm>
            <a:off x="4703001" y="1345423"/>
            <a:ext cx="602945" cy="763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4800" b="1" i="0" u="none" strike="noStrike" cap="none" normalizeH="0" baseline="0" dirty="0" smtClean="0">
                <a:ln>
                  <a:noFill/>
                </a:ln>
                <a:solidFill>
                  <a:srgbClr val="7030A0"/>
                </a:solidFill>
                <a:effectLst/>
                <a:latin typeface="Times New Roman" pitchFamily="18" charset="0"/>
              </a:rPr>
              <a:t>0</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4800" b="0" i="0" u="none" strike="noStrike" cap="none" normalizeH="0" baseline="0" dirty="0" smtClean="0">
              <a:ln>
                <a:noFill/>
              </a:ln>
              <a:solidFill>
                <a:srgbClr val="7030A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7200" b="0" i="0" u="none" strike="noStrike" cap="none" normalizeH="0" baseline="0" dirty="0" smtClean="0">
              <a:ln>
                <a:noFill/>
              </a:ln>
              <a:solidFill>
                <a:srgbClr val="7030A0"/>
              </a:solidFill>
              <a:effectLst/>
              <a:latin typeface="Arial" pitchFamily="34" charset="0"/>
            </a:endParaRPr>
          </a:p>
        </p:txBody>
      </p:sp>
      <p:sp>
        <p:nvSpPr>
          <p:cNvPr id="10267" name="Rectangle 27"/>
          <p:cNvSpPr>
            <a:spLocks noChangeArrowheads="1"/>
          </p:cNvSpPr>
          <p:nvPr/>
        </p:nvSpPr>
        <p:spPr bwMode="auto">
          <a:xfrm>
            <a:off x="5464659" y="6396335"/>
            <a:ext cx="3679341" cy="461665"/>
          </a:xfrm>
          <a:prstGeom prst="rect">
            <a:avLst/>
          </a:prstGeom>
          <a:solidFill>
            <a:schemeClr val="accent2">
              <a:lumMod val="20000"/>
              <a:lumOff val="80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rPr>
              <a:t>дифракционная</a:t>
            </a: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решетка</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5" name="Правая фигурная скобка 54"/>
          <p:cNvSpPr/>
          <p:nvPr/>
        </p:nvSpPr>
        <p:spPr>
          <a:xfrm>
            <a:off x="5011106" y="25718"/>
            <a:ext cx="642942" cy="178592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latin typeface="Times New Roman" pitchFamily="18" charset="0"/>
              <a:cs typeface="Times New Roman" pitchFamily="18" charset="0"/>
            </a:endParaRPr>
          </a:p>
        </p:txBody>
      </p:sp>
      <p:sp>
        <p:nvSpPr>
          <p:cNvPr id="56" name="Text Box 24"/>
          <p:cNvSpPr txBox="1">
            <a:spLocks noChangeArrowheads="1"/>
          </p:cNvSpPr>
          <p:nvPr/>
        </p:nvSpPr>
        <p:spPr bwMode="auto">
          <a:xfrm>
            <a:off x="5643570" y="642918"/>
            <a:ext cx="428628" cy="571504"/>
          </a:xfrm>
          <a:prstGeom prst="rect">
            <a:avLst/>
          </a:prstGeom>
          <a:solidFill>
            <a:schemeClr val="accent2">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cs typeface="Times New Roman" pitchFamily="18" charset="0"/>
              </a:rPr>
              <a:t>b</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3200" b="0" i="0" u="none" strike="noStrike" cap="none" normalizeH="0" baseline="0" dirty="0" smtClean="0">
              <a:ln>
                <a:noFill/>
              </a:ln>
              <a:solidFill>
                <a:srgbClr val="0033CC"/>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4800" b="0" i="0" u="none" strike="noStrike" cap="none" normalizeH="0" baseline="0" dirty="0" smtClean="0">
              <a:ln>
                <a:noFill/>
              </a:ln>
              <a:solidFill>
                <a:srgbClr val="0033CC"/>
              </a:solidFill>
              <a:effectLst/>
              <a:latin typeface="Times New Roman" pitchFamily="18" charset="0"/>
              <a:cs typeface="Times New Roman" pitchFamily="18" charset="0"/>
            </a:endParaRPr>
          </a:p>
        </p:txBody>
      </p:sp>
      <p:sp>
        <p:nvSpPr>
          <p:cNvPr id="57" name="Прямоугольник 56"/>
          <p:cNvSpPr/>
          <p:nvPr/>
        </p:nvSpPr>
        <p:spPr>
          <a:xfrm>
            <a:off x="7929586" y="5429264"/>
            <a:ext cx="1127232" cy="523220"/>
          </a:xfrm>
          <a:prstGeom prst="rect">
            <a:avLst/>
          </a:prstGeom>
          <a:solidFill>
            <a:schemeClr val="accent2">
              <a:lumMod val="20000"/>
              <a:lumOff val="80000"/>
            </a:schemeClr>
          </a:solidFill>
        </p:spPr>
        <p:txBody>
          <a:bodyPr wrap="none">
            <a:spAutoFit/>
          </a:bodyPr>
          <a:lstStyle/>
          <a:p>
            <a:r>
              <a:rPr lang="ru-RU" sz="2800" b="1" dirty="0" smtClean="0">
                <a:latin typeface="Times New Roman" pitchFamily="18" charset="0"/>
                <a:cs typeface="Times New Roman" pitchFamily="18" charset="0"/>
              </a:rPr>
              <a:t>1</a:t>
            </a:r>
            <a:r>
              <a:rPr lang="en-US" sz="2800" b="1" dirty="0" smtClean="0">
                <a:latin typeface="Times New Roman" pitchFamily="18" charset="0"/>
                <a:cs typeface="Times New Roman" pitchFamily="18" charset="0"/>
              </a:rPr>
              <a:t>0</a:t>
            </a:r>
            <a:r>
              <a:rPr lang="ru-RU" sz="2800" b="1" dirty="0" smtClean="0">
                <a:latin typeface="Times New Roman" pitchFamily="18" charset="0"/>
                <a:cs typeface="Times New Roman" pitchFamily="18" charset="0"/>
              </a:rPr>
              <a:t> см </a:t>
            </a:r>
            <a:endParaRPr lang="ru-RU" sz="2800" dirty="0"/>
          </a:p>
        </p:txBody>
      </p:sp>
      <p:sp>
        <p:nvSpPr>
          <p:cNvPr id="58" name="Прямоугольник 57"/>
          <p:cNvSpPr/>
          <p:nvPr/>
        </p:nvSpPr>
        <p:spPr>
          <a:xfrm>
            <a:off x="5143504" y="5834582"/>
            <a:ext cx="1500198" cy="523220"/>
          </a:xfrm>
          <a:prstGeom prst="rect">
            <a:avLst/>
          </a:prstGeom>
          <a:solidFill>
            <a:schemeClr val="bg2"/>
          </a:solidFill>
        </p:spPr>
        <p:txBody>
          <a:bodyPr wrap="square">
            <a:spAutoFit/>
          </a:bodyPr>
          <a:lstStyle/>
          <a:p>
            <a:r>
              <a:rPr lang="en-US" sz="2800" b="1" dirty="0" smtClean="0">
                <a:solidFill>
                  <a:srgbClr val="365D21"/>
                </a:solidFill>
                <a:latin typeface="Times New Roman" pitchFamily="18" charset="0"/>
                <a:cs typeface="Times New Roman" pitchFamily="18" charset="0"/>
              </a:rPr>
              <a:t>0.02</a:t>
            </a:r>
            <a:r>
              <a:rPr lang="ru-RU" sz="2800" b="1" dirty="0" smtClean="0">
                <a:solidFill>
                  <a:srgbClr val="365D21"/>
                </a:solidFill>
                <a:latin typeface="Times New Roman" pitchFamily="18" charset="0"/>
                <a:cs typeface="Times New Roman" pitchFamily="18" charset="0"/>
              </a:rPr>
              <a:t> мм </a:t>
            </a:r>
            <a:endParaRPr lang="ru-RU" sz="2800" dirty="0">
              <a:solidFill>
                <a:srgbClr val="365D21"/>
              </a:solidFill>
            </a:endParaRPr>
          </a:p>
        </p:txBody>
      </p:sp>
      <p:sp>
        <p:nvSpPr>
          <p:cNvPr id="59" name="Прямоугольник 58"/>
          <p:cNvSpPr/>
          <p:nvPr/>
        </p:nvSpPr>
        <p:spPr>
          <a:xfrm>
            <a:off x="5587975" y="1506668"/>
            <a:ext cx="2270173" cy="707886"/>
          </a:xfrm>
          <a:prstGeom prst="rect">
            <a:avLst/>
          </a:prstGeom>
          <a:solidFill>
            <a:schemeClr val="bg2">
              <a:lumMod val="90000"/>
            </a:schemeClr>
          </a:solidFill>
        </p:spPr>
        <p:txBody>
          <a:bodyPr wrap="none">
            <a:spAutoFit/>
          </a:bodyPr>
          <a:lstStyle/>
          <a:p>
            <a:r>
              <a:rPr lang="ru-RU" sz="4000" b="1" dirty="0" smtClean="0">
                <a:latin typeface="Times New Roman" pitchFamily="18" charset="0"/>
                <a:cs typeface="Times New Roman" pitchFamily="18" charset="0"/>
              </a:rPr>
              <a:t> </a:t>
            </a:r>
            <a:r>
              <a:rPr lang="en-US" sz="4000" b="1" dirty="0" smtClean="0">
                <a:latin typeface="Times New Roman" pitchFamily="18" charset="0"/>
                <a:cs typeface="Times New Roman" pitchFamily="18" charset="0"/>
              </a:rPr>
              <a:t>sin</a:t>
            </a:r>
            <a:r>
              <a:rPr lang="en-US" sz="4000" b="1" dirty="0" smtClean="0">
                <a:solidFill>
                  <a:srgbClr val="000099"/>
                </a:solidFill>
                <a:latin typeface="Times New Roman" pitchFamily="18" charset="0"/>
                <a:cs typeface="Times New Roman" pitchFamily="18" charset="0"/>
                <a:sym typeface="Symbol"/>
              </a:rPr>
              <a:t></a:t>
            </a:r>
            <a:r>
              <a:rPr lang="ru-RU" sz="4000" b="1" dirty="0" smtClean="0">
                <a:solidFill>
                  <a:srgbClr val="FF0000"/>
                </a:solidFill>
                <a:latin typeface="Times New Roman" pitchFamily="18" charset="0"/>
                <a:cs typeface="Times New Roman" pitchFamily="18" charset="0"/>
                <a:sym typeface="Symbol"/>
              </a:rPr>
              <a:t>≈</a:t>
            </a:r>
            <a:r>
              <a:rPr lang="en-US" sz="4000" b="1" dirty="0" err="1" smtClean="0">
                <a:latin typeface="Times New Roman" pitchFamily="18" charset="0"/>
                <a:cs typeface="Times New Roman" pitchFamily="18" charset="0"/>
              </a:rPr>
              <a:t>tg</a:t>
            </a:r>
            <a:r>
              <a:rPr lang="en-US" sz="4000" b="1" dirty="0" smtClean="0">
                <a:solidFill>
                  <a:srgbClr val="000099"/>
                </a:solidFill>
                <a:latin typeface="Times New Roman" pitchFamily="18" charset="0"/>
                <a:cs typeface="Times New Roman" pitchFamily="18" charset="0"/>
                <a:sym typeface="Symbol"/>
              </a:rPr>
              <a:t></a:t>
            </a:r>
            <a:endParaRPr lang="ru-RU" sz="4000" dirty="0">
              <a:solidFill>
                <a:srgbClr val="FF0000"/>
              </a:solidFill>
              <a:latin typeface="Times New Roman" pitchFamily="18" charset="0"/>
              <a:cs typeface="Times New Roman" pitchFamily="18" charset="0"/>
            </a:endParaRPr>
          </a:p>
        </p:txBody>
      </p:sp>
      <p:cxnSp>
        <p:nvCxnSpPr>
          <p:cNvPr id="63" name="Прямая со стрелкой 62"/>
          <p:cNvCxnSpPr/>
          <p:nvPr/>
        </p:nvCxnSpPr>
        <p:spPr>
          <a:xfrm>
            <a:off x="785786" y="2714620"/>
            <a:ext cx="3786214" cy="1588"/>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6" name="Прямоугольник 65"/>
          <p:cNvSpPr/>
          <p:nvPr/>
        </p:nvSpPr>
        <p:spPr>
          <a:xfrm>
            <a:off x="7754666" y="1506668"/>
            <a:ext cx="1374094" cy="707886"/>
          </a:xfrm>
          <a:prstGeom prst="rect">
            <a:avLst/>
          </a:prstGeom>
          <a:solidFill>
            <a:schemeClr val="bg2">
              <a:lumMod val="90000"/>
            </a:schemeClr>
          </a:solidFill>
        </p:spPr>
        <p:txBody>
          <a:bodyPr wrap="none">
            <a:spAutoFit/>
          </a:bodyPr>
          <a:lstStyle/>
          <a:p>
            <a:r>
              <a:rPr lang="ru-RU" sz="4000" b="1" dirty="0" smtClean="0">
                <a:solidFill>
                  <a:srgbClr val="000099"/>
                </a:solidFill>
                <a:latin typeface="Times New Roman" pitchFamily="18" charset="0"/>
                <a:cs typeface="Times New Roman" pitchFamily="18" charset="0"/>
                <a:sym typeface="Symbol"/>
              </a:rPr>
              <a:t> </a:t>
            </a:r>
            <a:r>
              <a:rPr lang="ru-RU" sz="4000" b="1" dirty="0" smtClean="0">
                <a:latin typeface="Times New Roman" pitchFamily="18" charset="0"/>
                <a:cs typeface="Times New Roman" pitchFamily="18" charset="0"/>
              </a:rPr>
              <a:t>=</a:t>
            </a:r>
            <a:r>
              <a:rPr lang="en-US" sz="4000" b="1" dirty="0" err="1" smtClean="0">
                <a:solidFill>
                  <a:srgbClr val="0033CC"/>
                </a:solidFill>
                <a:latin typeface="Times New Roman" pitchFamily="18" charset="0"/>
                <a:cs typeface="Times New Roman" pitchFamily="18" charset="0"/>
              </a:rPr>
              <a:t>b</a:t>
            </a:r>
            <a:r>
              <a:rPr lang="en-US" sz="4000" b="1" dirty="0" err="1" smtClean="0">
                <a:latin typeface="Times New Roman" pitchFamily="18" charset="0"/>
                <a:cs typeface="Times New Roman" pitchFamily="18" charset="0"/>
              </a:rPr>
              <a:t>/</a:t>
            </a:r>
            <a:r>
              <a:rPr lang="en-US" sz="4000" b="1" dirty="0" err="1" smtClean="0">
                <a:solidFill>
                  <a:srgbClr val="C00000"/>
                </a:solidFill>
                <a:latin typeface="Times New Roman" pitchFamily="18" charset="0"/>
                <a:cs typeface="Times New Roman" pitchFamily="18" charset="0"/>
              </a:rPr>
              <a:t>L</a:t>
            </a:r>
            <a:endParaRPr lang="ru-RU" sz="4000" dirty="0">
              <a:solidFill>
                <a:srgbClr val="C00000"/>
              </a:solidFill>
              <a:latin typeface="Times New Roman" pitchFamily="18" charset="0"/>
              <a:cs typeface="Times New Roman" pitchFamily="18" charset="0"/>
            </a:endParaRPr>
          </a:p>
        </p:txBody>
      </p:sp>
      <p:sp>
        <p:nvSpPr>
          <p:cNvPr id="67" name="Прямоугольник 66"/>
          <p:cNvSpPr/>
          <p:nvPr/>
        </p:nvSpPr>
        <p:spPr>
          <a:xfrm>
            <a:off x="1357290" y="2000240"/>
            <a:ext cx="954107" cy="707886"/>
          </a:xfrm>
          <a:prstGeom prst="rect">
            <a:avLst/>
          </a:prstGeom>
          <a:solidFill>
            <a:schemeClr val="bg1">
              <a:lumMod val="85000"/>
            </a:schemeClr>
          </a:solidFill>
        </p:spPr>
        <p:txBody>
          <a:bodyPr wrap="none">
            <a:spAutoFit/>
          </a:bodyPr>
          <a:lstStyle/>
          <a:p>
            <a:r>
              <a:rPr lang="en-US" sz="4000" b="1" dirty="0" smtClean="0">
                <a:solidFill>
                  <a:srgbClr val="C00000"/>
                </a:solidFill>
                <a:latin typeface="Times New Roman" pitchFamily="18" charset="0"/>
                <a:cs typeface="Times New Roman" pitchFamily="18" charset="0"/>
              </a:rPr>
              <a:t>L</a:t>
            </a:r>
            <a:r>
              <a:rPr lang="ru-RU" sz="4000" b="1" dirty="0" smtClean="0">
                <a:solidFill>
                  <a:srgbClr val="C00000"/>
                </a:solidFill>
                <a:latin typeface="Times New Roman" pitchFamily="18" charset="0"/>
                <a:cs typeface="Times New Roman" pitchFamily="18" charset="0"/>
              </a:rPr>
              <a:t>-?</a:t>
            </a:r>
            <a:endParaRPr lang="ru-RU" sz="4000" dirty="0">
              <a:solidFill>
                <a:srgbClr val="C00000"/>
              </a:solidFill>
              <a:latin typeface="Times New Roman" pitchFamily="18" charset="0"/>
              <a:cs typeface="Times New Roman" pitchFamily="18" charset="0"/>
            </a:endParaRPr>
          </a:p>
        </p:txBody>
      </p:sp>
      <p:sp>
        <p:nvSpPr>
          <p:cNvPr id="48" name="Line 14"/>
          <p:cNvSpPr>
            <a:spLocks noChangeShapeType="1"/>
          </p:cNvSpPr>
          <p:nvPr/>
        </p:nvSpPr>
        <p:spPr bwMode="auto">
          <a:xfrm flipV="1">
            <a:off x="714348" y="749698"/>
            <a:ext cx="3786214" cy="1066096"/>
          </a:xfrm>
          <a:prstGeom prst="line">
            <a:avLst/>
          </a:prstGeom>
          <a:noFill/>
          <a:ln w="38100">
            <a:solidFill>
              <a:srgbClr val="0033CC"/>
            </a:solidFill>
            <a:round/>
            <a:headEnd type="none" w="sm" len="sm"/>
            <a:tailEnd type="triangle" w="sm" len="sm"/>
          </a:ln>
          <a:effectLst/>
        </p:spPr>
        <p:txBody>
          <a:bodyPr vert="horz" wrap="square" lIns="91440" tIns="45720" rIns="91440" bIns="45720" numCol="1" anchor="t" anchorCtr="0" compatLnSpc="1">
            <a:prstTxWarp prst="textNoShape">
              <a:avLst/>
            </a:prstTxWarp>
          </a:bodyPr>
          <a:lstStyle/>
          <a:p>
            <a:endParaRPr lang="ru-RU"/>
          </a:p>
        </p:txBody>
      </p:sp>
      <p:sp>
        <p:nvSpPr>
          <p:cNvPr id="49" name="Arc 19"/>
          <p:cNvSpPr>
            <a:spLocks/>
          </p:cNvSpPr>
          <p:nvPr/>
        </p:nvSpPr>
        <p:spPr bwMode="auto">
          <a:xfrm rot="3521678">
            <a:off x="1955801" y="1577180"/>
            <a:ext cx="283595" cy="83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Правая фигурная скобка 51"/>
          <p:cNvSpPr/>
          <p:nvPr/>
        </p:nvSpPr>
        <p:spPr>
          <a:xfrm flipH="1">
            <a:off x="4143372" y="785794"/>
            <a:ext cx="357190" cy="1000132"/>
          </a:xfrm>
          <a:prstGeom prst="rightBrace">
            <a:avLst>
              <a:gd name="adj1" fmla="val 8333"/>
              <a:gd name="adj2" fmla="val 51347"/>
            </a:avLst>
          </a:prstGeom>
          <a:ln w="28575">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latin typeface="Times New Roman" pitchFamily="18" charset="0"/>
              <a:cs typeface="Times New Roman" pitchFamily="18" charset="0"/>
            </a:endParaRPr>
          </a:p>
        </p:txBody>
      </p:sp>
      <p:sp>
        <p:nvSpPr>
          <p:cNvPr id="53" name="Text Box 24"/>
          <p:cNvSpPr txBox="1">
            <a:spLocks noChangeArrowheads="1"/>
          </p:cNvSpPr>
          <p:nvPr/>
        </p:nvSpPr>
        <p:spPr bwMode="auto">
          <a:xfrm>
            <a:off x="3714744" y="1071546"/>
            <a:ext cx="428628" cy="571504"/>
          </a:xfrm>
          <a:prstGeom prst="rect">
            <a:avLst/>
          </a:prstGeom>
          <a:solidFill>
            <a:schemeClr val="accent2">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b="1" i="0" u="none" strike="noStrike" cap="none" normalizeH="0" baseline="0" dirty="0" smtClean="0">
                <a:ln>
                  <a:noFill/>
                </a:ln>
                <a:solidFill>
                  <a:srgbClr val="0033CC"/>
                </a:solidFill>
                <a:effectLst/>
                <a:latin typeface="Times New Roman" pitchFamily="18" charset="0"/>
                <a:cs typeface="Times New Roman" pitchFamily="18" charset="0"/>
              </a:rPr>
              <a:t>b</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3200" b="0" i="0" u="none" strike="noStrike" cap="none" normalizeH="0" baseline="0" dirty="0" smtClean="0">
              <a:ln>
                <a:noFill/>
              </a:ln>
              <a:solidFill>
                <a:srgbClr val="0033CC"/>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4800" b="0" i="0" u="none" strike="noStrike" cap="none" normalizeH="0" baseline="0" dirty="0" smtClean="0">
              <a:ln>
                <a:noFill/>
              </a:ln>
              <a:solidFill>
                <a:srgbClr val="0033CC"/>
              </a:solidFill>
              <a:effectLst/>
              <a:latin typeface="Times New Roman" pitchFamily="18" charset="0"/>
              <a:cs typeface="Times New Roman" pitchFamily="18" charset="0"/>
            </a:endParaRPr>
          </a:p>
        </p:txBody>
      </p:sp>
      <p:sp>
        <p:nvSpPr>
          <p:cNvPr id="54" name="Прямоугольник 53"/>
          <p:cNvSpPr/>
          <p:nvPr/>
        </p:nvSpPr>
        <p:spPr>
          <a:xfrm>
            <a:off x="6649406" y="714356"/>
            <a:ext cx="2494594" cy="707886"/>
          </a:xfrm>
          <a:prstGeom prst="rect">
            <a:avLst/>
          </a:prstGeom>
          <a:solidFill>
            <a:schemeClr val="tx2">
              <a:lumMod val="20000"/>
              <a:lumOff val="80000"/>
            </a:schemeClr>
          </a:solidFill>
        </p:spPr>
        <p:txBody>
          <a:bodyPr wrap="none">
            <a:spAutoFit/>
          </a:bodyPr>
          <a:lstStyle/>
          <a:p>
            <a:r>
              <a:rPr lang="en-US" sz="4000" b="1" dirty="0" err="1" smtClean="0">
                <a:solidFill>
                  <a:srgbClr val="006600"/>
                </a:solidFill>
                <a:latin typeface="Times New Roman" pitchFamily="18" charset="0"/>
                <a:cs typeface="Times New Roman" pitchFamily="18" charset="0"/>
              </a:rPr>
              <a:t>d</a:t>
            </a:r>
            <a:r>
              <a:rPr lang="en-US" sz="4000" b="1" dirty="0" err="1" smtClean="0">
                <a:latin typeface="Times New Roman" pitchFamily="18" charset="0"/>
                <a:cs typeface="Times New Roman" pitchFamily="18" charset="0"/>
              </a:rPr>
              <a:t>sin</a:t>
            </a:r>
            <a:r>
              <a:rPr lang="en-US" sz="4000" b="1" dirty="0" smtClean="0">
                <a:solidFill>
                  <a:srgbClr val="0033CC"/>
                </a:solidFill>
                <a:latin typeface="Times New Roman" pitchFamily="18" charset="0"/>
                <a:cs typeface="Times New Roman" pitchFamily="18" charset="0"/>
                <a:sym typeface="Symbol"/>
              </a:rPr>
              <a:t></a:t>
            </a:r>
            <a:r>
              <a:rPr lang="ru-RU" sz="4000" b="1" dirty="0" smtClean="0">
                <a:solidFill>
                  <a:srgbClr val="000099"/>
                </a:solidFill>
                <a:latin typeface="Times New Roman" pitchFamily="18" charset="0"/>
                <a:cs typeface="Times New Roman" pitchFamily="18" charset="0"/>
                <a:sym typeface="Symbol"/>
              </a:rPr>
              <a:t> </a:t>
            </a:r>
            <a:r>
              <a:rPr lang="ru-RU" sz="4000" b="1" dirty="0" smtClean="0">
                <a:latin typeface="Times New Roman" pitchFamily="18" charset="0"/>
                <a:cs typeface="Times New Roman" pitchFamily="18" charset="0"/>
              </a:rPr>
              <a:t>= </a:t>
            </a:r>
            <a:r>
              <a:rPr lang="ru-RU" sz="4000" b="1" dirty="0" smtClean="0">
                <a:solidFill>
                  <a:srgbClr val="7030A0"/>
                </a:solidFill>
                <a:latin typeface="Times New Roman" pitchFamily="18" charset="0"/>
                <a:cs typeface="Times New Roman" pitchFamily="18" charset="0"/>
              </a:rPr>
              <a:t>2</a:t>
            </a:r>
            <a:r>
              <a:rPr lang="en-US" sz="4000" b="1" dirty="0" smtClean="0">
                <a:solidFill>
                  <a:srgbClr val="0033CC"/>
                </a:solidFill>
                <a:latin typeface="Times New Roman" pitchFamily="18" charset="0"/>
                <a:cs typeface="Times New Roman" pitchFamily="18" charset="0"/>
                <a:sym typeface="Symbol"/>
              </a:rPr>
              <a:t></a:t>
            </a:r>
            <a:endParaRPr lang="ru-RU" sz="4000" dirty="0">
              <a:solidFill>
                <a:srgbClr val="0033CC"/>
              </a:solidFill>
              <a:latin typeface="Times New Roman" pitchFamily="18" charset="0"/>
              <a:cs typeface="Times New Roman" pitchFamily="18" charset="0"/>
            </a:endParaRPr>
          </a:p>
        </p:txBody>
      </p:sp>
      <p:sp>
        <p:nvSpPr>
          <p:cNvPr id="60" name="Прямоугольник 59"/>
          <p:cNvSpPr/>
          <p:nvPr/>
        </p:nvSpPr>
        <p:spPr>
          <a:xfrm>
            <a:off x="5643570" y="2214554"/>
            <a:ext cx="2214578" cy="707886"/>
          </a:xfrm>
          <a:prstGeom prst="rect">
            <a:avLst/>
          </a:prstGeom>
          <a:solidFill>
            <a:schemeClr val="tx2">
              <a:lumMod val="20000"/>
              <a:lumOff val="80000"/>
            </a:schemeClr>
          </a:solidFill>
        </p:spPr>
        <p:txBody>
          <a:bodyPr wrap="square">
            <a:spAutoFit/>
          </a:bodyPr>
          <a:lstStyle/>
          <a:p>
            <a:r>
              <a:rPr lang="ru-RU" sz="4000" b="1" dirty="0" smtClean="0">
                <a:latin typeface="Times New Roman" pitchFamily="18" charset="0"/>
                <a:cs typeface="Times New Roman" pitchFamily="18" charset="0"/>
              </a:rPr>
              <a:t> </a:t>
            </a:r>
            <a:r>
              <a:rPr lang="el-GR" sz="4000" b="1" dirty="0" smtClean="0">
                <a:latin typeface="Times New Roman" pitchFamily="18" charset="0"/>
                <a:cs typeface="Times New Roman" pitchFamily="18" charset="0"/>
              </a:rPr>
              <a:t>Δ</a:t>
            </a:r>
            <a:r>
              <a:rPr lang="en-US" sz="4000" b="1" dirty="0" smtClean="0">
                <a:latin typeface="Times New Roman" pitchFamily="18" charset="0"/>
                <a:cs typeface="Times New Roman" pitchFamily="18" charset="0"/>
              </a:rPr>
              <a:t>b</a:t>
            </a:r>
            <a:r>
              <a:rPr lang="ru-RU" sz="4000" b="1" dirty="0" smtClean="0">
                <a:latin typeface="Times New Roman" pitchFamily="18" charset="0"/>
                <a:cs typeface="Times New Roman" pitchFamily="18" charset="0"/>
              </a:rPr>
              <a:t>=</a:t>
            </a:r>
            <a:r>
              <a:rPr lang="en-US" sz="4000" b="1" dirty="0" smtClean="0">
                <a:solidFill>
                  <a:srgbClr val="FF0000"/>
                </a:solidFill>
                <a:latin typeface="Times New Roman" pitchFamily="18" charset="0"/>
                <a:cs typeface="Times New Roman" pitchFamily="18" charset="0"/>
              </a:rPr>
              <a:t>b</a:t>
            </a:r>
            <a:r>
              <a:rPr lang="en-US" sz="4000" b="1" dirty="0" smtClean="0">
                <a:latin typeface="Times New Roman" pitchFamily="18" charset="0"/>
                <a:cs typeface="Times New Roman" pitchFamily="18" charset="0"/>
              </a:rPr>
              <a:t>-</a:t>
            </a:r>
            <a:r>
              <a:rPr lang="en-US" sz="4000" b="1" dirty="0" smtClean="0">
                <a:solidFill>
                  <a:srgbClr val="0033CC"/>
                </a:solidFill>
                <a:latin typeface="Times New Roman" pitchFamily="18" charset="0"/>
                <a:cs typeface="Times New Roman" pitchFamily="18" charset="0"/>
              </a:rPr>
              <a:t>b=</a:t>
            </a:r>
            <a:endParaRPr lang="ru-RU" sz="4000" dirty="0">
              <a:solidFill>
                <a:srgbClr val="0033CC"/>
              </a:solidFill>
              <a:latin typeface="Times New Roman" pitchFamily="18" charset="0"/>
              <a:cs typeface="Times New Roman" pitchFamily="18" charset="0"/>
            </a:endParaRPr>
          </a:p>
        </p:txBody>
      </p:sp>
      <p:sp>
        <p:nvSpPr>
          <p:cNvPr id="61" name="Прямоугольник 60"/>
          <p:cNvSpPr/>
          <p:nvPr/>
        </p:nvSpPr>
        <p:spPr>
          <a:xfrm>
            <a:off x="6429388" y="3149742"/>
            <a:ext cx="2643206" cy="707886"/>
          </a:xfrm>
          <a:prstGeom prst="rect">
            <a:avLst/>
          </a:prstGeom>
          <a:solidFill>
            <a:schemeClr val="bg2">
              <a:lumMod val="90000"/>
            </a:schemeClr>
          </a:solidFill>
        </p:spPr>
        <p:txBody>
          <a:bodyPr wrap="square">
            <a:spAutoFit/>
          </a:bodyPr>
          <a:lstStyle/>
          <a:p>
            <a:r>
              <a:rPr lang="en-US" sz="4000" b="1" dirty="0" err="1" smtClean="0">
                <a:solidFill>
                  <a:srgbClr val="006600"/>
                </a:solidFill>
                <a:latin typeface="Times New Roman" pitchFamily="18" charset="0"/>
                <a:cs typeface="Times New Roman" pitchFamily="18" charset="0"/>
              </a:rPr>
              <a:t>d</a:t>
            </a:r>
            <a:r>
              <a:rPr lang="en-US" sz="4000" b="1" dirty="0" err="1" smtClean="0">
                <a:latin typeface="Times New Roman" pitchFamily="18" charset="0"/>
                <a:cs typeface="Times New Roman" pitchFamily="18" charset="0"/>
              </a:rPr>
              <a:t>·</a:t>
            </a:r>
            <a:r>
              <a:rPr lang="en-US" sz="4000" b="1" dirty="0" err="1" smtClean="0">
                <a:solidFill>
                  <a:srgbClr val="FF0000"/>
                </a:solidFill>
                <a:latin typeface="Times New Roman" pitchFamily="18" charset="0"/>
                <a:cs typeface="Times New Roman" pitchFamily="18" charset="0"/>
              </a:rPr>
              <a:t>b</a:t>
            </a:r>
            <a:r>
              <a:rPr lang="en-US" sz="4000" b="1" dirty="0" smtClean="0">
                <a:latin typeface="Times New Roman" pitchFamily="18" charset="0"/>
                <a:cs typeface="Times New Roman" pitchFamily="18" charset="0"/>
              </a:rPr>
              <a:t>/</a:t>
            </a:r>
            <a:r>
              <a:rPr lang="en-US" sz="4000" b="1" dirty="0" smtClean="0">
                <a:solidFill>
                  <a:srgbClr val="C00000"/>
                </a:solidFill>
                <a:latin typeface="Times New Roman" pitchFamily="18" charset="0"/>
                <a:cs typeface="Times New Roman" pitchFamily="18" charset="0"/>
              </a:rPr>
              <a:t>L </a:t>
            </a:r>
            <a:r>
              <a:rPr lang="ru-RU" sz="4000" b="1" dirty="0" smtClean="0">
                <a:latin typeface="Times New Roman" pitchFamily="18" charset="0"/>
                <a:cs typeface="Times New Roman" pitchFamily="18" charset="0"/>
              </a:rPr>
              <a:t>= </a:t>
            </a:r>
            <a:r>
              <a:rPr lang="ru-RU" sz="4000" b="1" dirty="0" smtClean="0">
                <a:solidFill>
                  <a:srgbClr val="7030A0"/>
                </a:solidFill>
                <a:latin typeface="Times New Roman" pitchFamily="18" charset="0"/>
                <a:cs typeface="Times New Roman" pitchFamily="18" charset="0"/>
              </a:rPr>
              <a:t>2</a:t>
            </a:r>
            <a:r>
              <a:rPr lang="en-US" sz="4000" b="1" dirty="0" smtClean="0">
                <a:solidFill>
                  <a:srgbClr val="FF0000"/>
                </a:solidFill>
                <a:latin typeface="Times New Roman" pitchFamily="18" charset="0"/>
                <a:cs typeface="Times New Roman" pitchFamily="18" charset="0"/>
                <a:sym typeface="Symbol"/>
              </a:rPr>
              <a:t></a:t>
            </a:r>
            <a:endParaRPr lang="ru-RU" sz="4000" dirty="0">
              <a:solidFill>
                <a:srgbClr val="FF0000"/>
              </a:solidFill>
              <a:latin typeface="Times New Roman" pitchFamily="18" charset="0"/>
              <a:cs typeface="Times New Roman" pitchFamily="18" charset="0"/>
            </a:endParaRPr>
          </a:p>
        </p:txBody>
      </p:sp>
      <p:sp>
        <p:nvSpPr>
          <p:cNvPr id="62" name="Прямоугольник 61"/>
          <p:cNvSpPr/>
          <p:nvPr/>
        </p:nvSpPr>
        <p:spPr>
          <a:xfrm>
            <a:off x="6429388" y="3864122"/>
            <a:ext cx="2643206" cy="707886"/>
          </a:xfrm>
          <a:prstGeom prst="rect">
            <a:avLst/>
          </a:prstGeom>
          <a:solidFill>
            <a:schemeClr val="tx2">
              <a:lumMod val="20000"/>
              <a:lumOff val="80000"/>
            </a:schemeClr>
          </a:solidFill>
        </p:spPr>
        <p:txBody>
          <a:bodyPr wrap="square">
            <a:spAutoFit/>
          </a:bodyPr>
          <a:lstStyle/>
          <a:p>
            <a:r>
              <a:rPr lang="en-US" sz="4000" b="1" dirty="0" err="1" smtClean="0">
                <a:solidFill>
                  <a:srgbClr val="006600"/>
                </a:solidFill>
                <a:latin typeface="Times New Roman" pitchFamily="18" charset="0"/>
                <a:cs typeface="Times New Roman" pitchFamily="18" charset="0"/>
              </a:rPr>
              <a:t>d</a:t>
            </a:r>
            <a:r>
              <a:rPr lang="en-US" sz="4000" b="1" dirty="0" err="1" smtClean="0">
                <a:latin typeface="Times New Roman" pitchFamily="18" charset="0"/>
                <a:cs typeface="Times New Roman" pitchFamily="18" charset="0"/>
              </a:rPr>
              <a:t>·</a:t>
            </a:r>
            <a:r>
              <a:rPr lang="en-US" sz="4000" b="1" dirty="0" err="1" smtClean="0">
                <a:solidFill>
                  <a:srgbClr val="0033CC"/>
                </a:solidFill>
                <a:latin typeface="Times New Roman" pitchFamily="18" charset="0"/>
                <a:cs typeface="Times New Roman" pitchFamily="18" charset="0"/>
              </a:rPr>
              <a:t>b</a:t>
            </a:r>
            <a:r>
              <a:rPr lang="en-US" sz="4000" b="1" dirty="0" smtClean="0">
                <a:latin typeface="Times New Roman" pitchFamily="18" charset="0"/>
                <a:cs typeface="Times New Roman" pitchFamily="18" charset="0"/>
              </a:rPr>
              <a:t>/</a:t>
            </a:r>
            <a:r>
              <a:rPr lang="en-US" sz="4000" b="1" dirty="0" smtClean="0">
                <a:solidFill>
                  <a:srgbClr val="C00000"/>
                </a:solidFill>
                <a:latin typeface="Times New Roman" pitchFamily="18" charset="0"/>
                <a:cs typeface="Times New Roman" pitchFamily="18" charset="0"/>
              </a:rPr>
              <a:t>L </a:t>
            </a:r>
            <a:r>
              <a:rPr lang="ru-RU" sz="4000" b="1" dirty="0" smtClean="0">
                <a:latin typeface="Times New Roman" pitchFamily="18" charset="0"/>
                <a:cs typeface="Times New Roman" pitchFamily="18" charset="0"/>
              </a:rPr>
              <a:t>= </a:t>
            </a:r>
            <a:r>
              <a:rPr lang="ru-RU" sz="4000" b="1" dirty="0" smtClean="0">
                <a:solidFill>
                  <a:srgbClr val="7030A0"/>
                </a:solidFill>
                <a:latin typeface="Times New Roman" pitchFamily="18" charset="0"/>
                <a:cs typeface="Times New Roman" pitchFamily="18" charset="0"/>
              </a:rPr>
              <a:t>2</a:t>
            </a:r>
            <a:r>
              <a:rPr lang="en-US" sz="4000" b="1" dirty="0" smtClean="0">
                <a:solidFill>
                  <a:srgbClr val="0033CC"/>
                </a:solidFill>
                <a:latin typeface="Times New Roman" pitchFamily="18" charset="0"/>
                <a:cs typeface="Times New Roman" pitchFamily="18" charset="0"/>
                <a:sym typeface="Symbol"/>
              </a:rPr>
              <a:t></a:t>
            </a:r>
            <a:endParaRPr lang="ru-RU" sz="4000" dirty="0">
              <a:solidFill>
                <a:srgbClr val="0033CC"/>
              </a:solidFill>
              <a:latin typeface="Times New Roman" pitchFamily="18" charset="0"/>
              <a:cs typeface="Times New Roman" pitchFamily="18" charset="0"/>
            </a:endParaRPr>
          </a:p>
        </p:txBody>
      </p:sp>
      <p:cxnSp>
        <p:nvCxnSpPr>
          <p:cNvPr id="70" name="Прямая со стрелкой 69"/>
          <p:cNvCxnSpPr/>
          <p:nvPr/>
        </p:nvCxnSpPr>
        <p:spPr>
          <a:xfrm rot="16200000" flipV="1">
            <a:off x="6607983" y="2964653"/>
            <a:ext cx="642942" cy="1428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Прямая со стрелкой 72"/>
          <p:cNvCxnSpPr/>
          <p:nvPr/>
        </p:nvCxnSpPr>
        <p:spPr>
          <a:xfrm rot="5400000" flipH="1" flipV="1">
            <a:off x="6500826" y="3286124"/>
            <a:ext cx="1357322" cy="214314"/>
          </a:xfrm>
          <a:prstGeom prst="straightConnector1">
            <a:avLst/>
          </a:prstGeom>
          <a:ln w="28575">
            <a:solidFill>
              <a:srgbClr val="0033CC"/>
            </a:solidFill>
            <a:tailEnd type="arrow"/>
          </a:ln>
        </p:spPr>
        <p:style>
          <a:lnRef idx="1">
            <a:schemeClr val="accent1"/>
          </a:lnRef>
          <a:fillRef idx="0">
            <a:schemeClr val="accent1"/>
          </a:fillRef>
          <a:effectRef idx="0">
            <a:schemeClr val="accent1"/>
          </a:effectRef>
          <a:fontRef idx="minor">
            <a:schemeClr val="tx1"/>
          </a:fontRef>
        </p:style>
      </p:cxnSp>
      <p:sp>
        <p:nvSpPr>
          <p:cNvPr id="75" name="Прямоугольник 74"/>
          <p:cNvSpPr/>
          <p:nvPr/>
        </p:nvSpPr>
        <p:spPr>
          <a:xfrm>
            <a:off x="0" y="2786058"/>
            <a:ext cx="4357686" cy="707886"/>
          </a:xfrm>
          <a:prstGeom prst="rect">
            <a:avLst/>
          </a:prstGeom>
          <a:solidFill>
            <a:schemeClr val="tx2">
              <a:lumMod val="20000"/>
              <a:lumOff val="80000"/>
            </a:schemeClr>
          </a:solidFill>
        </p:spPr>
        <p:txBody>
          <a:bodyPr wrap="square">
            <a:spAutoFit/>
          </a:bodyPr>
          <a:lstStyle/>
          <a:p>
            <a:r>
              <a:rPr lang="el-GR" sz="4000" b="1" dirty="0" smtClean="0">
                <a:latin typeface="Times New Roman" pitchFamily="18" charset="0"/>
                <a:cs typeface="Times New Roman" pitchFamily="18" charset="0"/>
              </a:rPr>
              <a:t>Δ</a:t>
            </a:r>
            <a:r>
              <a:rPr lang="en-US" sz="4000" b="1" dirty="0" smtClean="0">
                <a:latin typeface="Times New Roman" pitchFamily="18" charset="0"/>
                <a:cs typeface="Times New Roman" pitchFamily="18" charset="0"/>
              </a:rPr>
              <a:t>b</a:t>
            </a:r>
            <a:r>
              <a:rPr lang="ru-RU" sz="4000" b="1" dirty="0" smtClean="0">
                <a:latin typeface="Times New Roman" pitchFamily="18" charset="0"/>
                <a:cs typeface="Times New Roman" pitchFamily="18" charset="0"/>
              </a:rPr>
              <a:t>=</a:t>
            </a:r>
            <a:r>
              <a:rPr lang="ru-RU" sz="4000" b="1" dirty="0" smtClean="0">
                <a:solidFill>
                  <a:srgbClr val="7030A0"/>
                </a:solidFill>
                <a:latin typeface="Times New Roman" pitchFamily="18" charset="0"/>
                <a:cs typeface="Times New Roman" pitchFamily="18" charset="0"/>
              </a:rPr>
              <a:t>2</a:t>
            </a:r>
            <a:r>
              <a:rPr lang="en-US" sz="4000" b="1" dirty="0" smtClean="0">
                <a:solidFill>
                  <a:srgbClr val="FF0000"/>
                </a:solidFill>
                <a:latin typeface="Times New Roman" pitchFamily="18" charset="0"/>
                <a:cs typeface="Times New Roman" pitchFamily="18" charset="0"/>
                <a:sym typeface="Symbol"/>
              </a:rPr>
              <a:t></a:t>
            </a:r>
            <a:r>
              <a:rPr lang="en-US" sz="4000" b="1" dirty="0" smtClean="0">
                <a:solidFill>
                  <a:srgbClr val="C00000"/>
                </a:solidFill>
                <a:latin typeface="Times New Roman" pitchFamily="18" charset="0"/>
                <a:cs typeface="Times New Roman" pitchFamily="18" charset="0"/>
              </a:rPr>
              <a:t>L</a:t>
            </a:r>
            <a:r>
              <a:rPr lang="en-US" sz="4000" b="1" dirty="0" smtClean="0">
                <a:latin typeface="Times New Roman" pitchFamily="18" charset="0"/>
                <a:cs typeface="Times New Roman" pitchFamily="18" charset="0"/>
              </a:rPr>
              <a:t>/</a:t>
            </a:r>
            <a:r>
              <a:rPr lang="en-US" sz="4000" b="1" dirty="0" smtClean="0">
                <a:solidFill>
                  <a:srgbClr val="006600"/>
                </a:solidFill>
                <a:latin typeface="Times New Roman" pitchFamily="18" charset="0"/>
                <a:cs typeface="Times New Roman" pitchFamily="18" charset="0"/>
              </a:rPr>
              <a:t>d</a:t>
            </a:r>
            <a:r>
              <a:rPr lang="en-US" sz="4000" b="1" dirty="0" smtClean="0">
                <a:latin typeface="Times New Roman" pitchFamily="18" charset="0"/>
                <a:cs typeface="Times New Roman" pitchFamily="18" charset="0"/>
              </a:rPr>
              <a:t>-</a:t>
            </a:r>
            <a:r>
              <a:rPr lang="ru-RU" sz="4000" b="1" dirty="0" smtClean="0">
                <a:solidFill>
                  <a:srgbClr val="7030A0"/>
                </a:solidFill>
                <a:latin typeface="Times New Roman" pitchFamily="18" charset="0"/>
                <a:cs typeface="Times New Roman" pitchFamily="18" charset="0"/>
              </a:rPr>
              <a:t> 2</a:t>
            </a:r>
            <a:r>
              <a:rPr lang="en-US" sz="4000" b="1" dirty="0" smtClean="0">
                <a:solidFill>
                  <a:srgbClr val="0033CC"/>
                </a:solidFill>
                <a:latin typeface="Times New Roman" pitchFamily="18" charset="0"/>
                <a:cs typeface="Times New Roman" pitchFamily="18" charset="0"/>
                <a:sym typeface="Symbol"/>
              </a:rPr>
              <a:t></a:t>
            </a:r>
            <a:r>
              <a:rPr lang="en-US" sz="4000" b="1" dirty="0" smtClean="0">
                <a:solidFill>
                  <a:srgbClr val="C00000"/>
                </a:solidFill>
                <a:latin typeface="Times New Roman" pitchFamily="18" charset="0"/>
                <a:cs typeface="Times New Roman" pitchFamily="18" charset="0"/>
              </a:rPr>
              <a:t>L</a:t>
            </a:r>
            <a:r>
              <a:rPr lang="en-US" sz="4000" b="1" dirty="0" smtClean="0">
                <a:latin typeface="Times New Roman" pitchFamily="18" charset="0"/>
                <a:cs typeface="Times New Roman" pitchFamily="18" charset="0"/>
              </a:rPr>
              <a:t>/</a:t>
            </a:r>
            <a:r>
              <a:rPr lang="en-US" sz="4000" b="1" dirty="0" smtClean="0">
                <a:solidFill>
                  <a:srgbClr val="006600"/>
                </a:solidFill>
                <a:latin typeface="Times New Roman" pitchFamily="18" charset="0"/>
                <a:cs typeface="Times New Roman" pitchFamily="18" charset="0"/>
              </a:rPr>
              <a:t>d</a:t>
            </a:r>
            <a:r>
              <a:rPr lang="en-US" sz="4000" b="1" dirty="0" smtClean="0">
                <a:solidFill>
                  <a:srgbClr val="0033CC"/>
                </a:solidFill>
                <a:latin typeface="Times New Roman" pitchFamily="18" charset="0"/>
                <a:cs typeface="Times New Roman" pitchFamily="18" charset="0"/>
              </a:rPr>
              <a:t>=</a:t>
            </a:r>
            <a:endParaRPr lang="ru-RU" sz="4000" dirty="0">
              <a:solidFill>
                <a:srgbClr val="0033CC"/>
              </a:solidFill>
              <a:latin typeface="Times New Roman" pitchFamily="18" charset="0"/>
              <a:cs typeface="Times New Roman" pitchFamily="18" charset="0"/>
            </a:endParaRPr>
          </a:p>
        </p:txBody>
      </p:sp>
      <p:sp>
        <p:nvSpPr>
          <p:cNvPr id="76" name="Прямоугольник 75"/>
          <p:cNvSpPr/>
          <p:nvPr/>
        </p:nvSpPr>
        <p:spPr>
          <a:xfrm>
            <a:off x="0" y="3500438"/>
            <a:ext cx="2786050" cy="707886"/>
          </a:xfrm>
          <a:prstGeom prst="rect">
            <a:avLst/>
          </a:prstGeom>
          <a:solidFill>
            <a:schemeClr val="tx2">
              <a:lumMod val="20000"/>
              <a:lumOff val="80000"/>
            </a:schemeClr>
          </a:solidFill>
        </p:spPr>
        <p:txBody>
          <a:bodyPr wrap="square">
            <a:spAutoFit/>
          </a:bodyPr>
          <a:lstStyle/>
          <a:p>
            <a:r>
              <a:rPr lang="ru-RU" sz="4000" b="1" dirty="0" smtClean="0">
                <a:latin typeface="Times New Roman" pitchFamily="18" charset="0"/>
                <a:cs typeface="Times New Roman" pitchFamily="18" charset="0"/>
              </a:rPr>
              <a:t>=</a:t>
            </a:r>
            <a:r>
              <a:rPr lang="ru-RU" sz="4000" b="1" dirty="0" smtClean="0">
                <a:solidFill>
                  <a:srgbClr val="7030A0"/>
                </a:solidFill>
                <a:latin typeface="Times New Roman" pitchFamily="18" charset="0"/>
                <a:cs typeface="Times New Roman" pitchFamily="18" charset="0"/>
              </a:rPr>
              <a:t>2</a:t>
            </a:r>
            <a:r>
              <a:rPr lang="en-US" sz="4000" b="1" dirty="0" smtClean="0">
                <a:solidFill>
                  <a:srgbClr val="C00000"/>
                </a:solidFill>
                <a:latin typeface="Times New Roman" pitchFamily="18" charset="0"/>
                <a:cs typeface="Times New Roman" pitchFamily="18" charset="0"/>
              </a:rPr>
              <a:t>L</a:t>
            </a:r>
            <a:r>
              <a:rPr lang="en-US" sz="4000" b="1" dirty="0" smtClean="0">
                <a:latin typeface="Times New Roman" pitchFamily="18" charset="0"/>
                <a:cs typeface="Times New Roman" pitchFamily="18" charset="0"/>
              </a:rPr>
              <a:t>/</a:t>
            </a:r>
            <a:r>
              <a:rPr lang="en-US" sz="4000" b="1" dirty="0" smtClean="0">
                <a:solidFill>
                  <a:srgbClr val="006600"/>
                </a:solidFill>
                <a:latin typeface="Times New Roman" pitchFamily="18" charset="0"/>
                <a:cs typeface="Times New Roman" pitchFamily="18" charset="0"/>
              </a:rPr>
              <a:t>d(</a:t>
            </a:r>
            <a:r>
              <a:rPr lang="en-US" sz="4000" b="1" dirty="0" smtClean="0">
                <a:solidFill>
                  <a:srgbClr val="FF0000"/>
                </a:solidFill>
                <a:latin typeface="Times New Roman" pitchFamily="18" charset="0"/>
                <a:cs typeface="Times New Roman" pitchFamily="18" charset="0"/>
                <a:sym typeface="Symbol"/>
              </a:rPr>
              <a:t></a:t>
            </a:r>
            <a:r>
              <a:rPr lang="en-US" sz="4000" b="1" dirty="0" smtClean="0">
                <a:latin typeface="Times New Roman" pitchFamily="18" charset="0"/>
                <a:cs typeface="Times New Roman" pitchFamily="18" charset="0"/>
              </a:rPr>
              <a:t>-</a:t>
            </a:r>
            <a:r>
              <a:rPr lang="ru-RU" sz="4000" b="1" dirty="0" smtClean="0">
                <a:solidFill>
                  <a:srgbClr val="7030A0"/>
                </a:solidFill>
                <a:latin typeface="Times New Roman" pitchFamily="18" charset="0"/>
                <a:cs typeface="Times New Roman" pitchFamily="18" charset="0"/>
              </a:rPr>
              <a:t> </a:t>
            </a:r>
            <a:r>
              <a:rPr lang="en-US" sz="4000" b="1" dirty="0" smtClean="0">
                <a:solidFill>
                  <a:srgbClr val="0033CC"/>
                </a:solidFill>
                <a:latin typeface="Times New Roman" pitchFamily="18" charset="0"/>
                <a:cs typeface="Times New Roman" pitchFamily="18" charset="0"/>
                <a:sym typeface="Symbol"/>
              </a:rPr>
              <a:t>)</a:t>
            </a:r>
            <a:endParaRPr lang="ru-RU" sz="4000" dirty="0">
              <a:solidFill>
                <a:srgbClr val="0033CC"/>
              </a:solidFill>
              <a:latin typeface="Times New Roman" pitchFamily="18" charset="0"/>
              <a:cs typeface="Times New Roman" pitchFamily="18" charset="0"/>
            </a:endParaRPr>
          </a:p>
        </p:txBody>
      </p:sp>
      <p:sp>
        <p:nvSpPr>
          <p:cNvPr id="77" name="Прямоугольник 76"/>
          <p:cNvSpPr/>
          <p:nvPr/>
        </p:nvSpPr>
        <p:spPr>
          <a:xfrm>
            <a:off x="1785918" y="2000240"/>
            <a:ext cx="3000396" cy="707886"/>
          </a:xfrm>
          <a:prstGeom prst="rect">
            <a:avLst/>
          </a:prstGeom>
          <a:solidFill>
            <a:schemeClr val="tx2">
              <a:lumMod val="20000"/>
              <a:lumOff val="80000"/>
            </a:schemeClr>
          </a:solidFill>
        </p:spPr>
        <p:txBody>
          <a:bodyPr wrap="square">
            <a:spAutoFit/>
          </a:bodyPr>
          <a:lstStyle/>
          <a:p>
            <a:r>
              <a:rPr lang="ru-RU" sz="4000" b="1" dirty="0" smtClean="0">
                <a:latin typeface="Times New Roman" pitchFamily="18" charset="0"/>
                <a:cs typeface="Times New Roman" pitchFamily="18" charset="0"/>
              </a:rPr>
              <a:t>=</a:t>
            </a:r>
            <a:r>
              <a:rPr lang="el-GR" sz="4000" b="1" dirty="0" smtClean="0">
                <a:latin typeface="Times New Roman" pitchFamily="18" charset="0"/>
                <a:cs typeface="Times New Roman" pitchFamily="18" charset="0"/>
              </a:rPr>
              <a:t>Δ</a:t>
            </a:r>
            <a:r>
              <a:rPr lang="en-US" sz="4000" b="1" dirty="0" err="1" smtClean="0">
                <a:latin typeface="Times New Roman" pitchFamily="18" charset="0"/>
                <a:cs typeface="Times New Roman" pitchFamily="18" charset="0"/>
              </a:rPr>
              <a:t>b</a:t>
            </a:r>
            <a:r>
              <a:rPr lang="en-US" sz="4000" b="1" dirty="0" err="1" smtClean="0">
                <a:solidFill>
                  <a:srgbClr val="006600"/>
                </a:solidFill>
                <a:latin typeface="Times New Roman" pitchFamily="18" charset="0"/>
                <a:cs typeface="Times New Roman" pitchFamily="18" charset="0"/>
              </a:rPr>
              <a:t>d</a:t>
            </a:r>
            <a:r>
              <a:rPr lang="en-US" sz="4000" b="1" dirty="0" smtClean="0">
                <a:latin typeface="Times New Roman" pitchFamily="18" charset="0"/>
                <a:cs typeface="Times New Roman" pitchFamily="18" charset="0"/>
              </a:rPr>
              <a:t>/</a:t>
            </a:r>
            <a:r>
              <a:rPr lang="ru-RU" sz="4000" b="1" dirty="0" smtClean="0">
                <a:solidFill>
                  <a:srgbClr val="7030A0"/>
                </a:solidFill>
                <a:latin typeface="Times New Roman" pitchFamily="18" charset="0"/>
                <a:cs typeface="Times New Roman" pitchFamily="18" charset="0"/>
              </a:rPr>
              <a:t>2</a:t>
            </a:r>
            <a:r>
              <a:rPr lang="en-US" sz="4000" b="1" dirty="0" smtClean="0">
                <a:solidFill>
                  <a:srgbClr val="006600"/>
                </a:solidFill>
                <a:latin typeface="Times New Roman" pitchFamily="18" charset="0"/>
                <a:cs typeface="Times New Roman" pitchFamily="18" charset="0"/>
              </a:rPr>
              <a:t>(</a:t>
            </a:r>
            <a:r>
              <a:rPr lang="en-US" sz="4000" b="1" dirty="0" smtClean="0">
                <a:solidFill>
                  <a:srgbClr val="FF0000"/>
                </a:solidFill>
                <a:latin typeface="Times New Roman" pitchFamily="18" charset="0"/>
                <a:cs typeface="Times New Roman" pitchFamily="18" charset="0"/>
                <a:sym typeface="Symbol"/>
              </a:rPr>
              <a:t></a:t>
            </a:r>
            <a:r>
              <a:rPr lang="en-US" sz="4000" b="1" dirty="0" smtClean="0">
                <a:latin typeface="Times New Roman" pitchFamily="18" charset="0"/>
                <a:cs typeface="Times New Roman" pitchFamily="18" charset="0"/>
              </a:rPr>
              <a:t>-</a:t>
            </a:r>
            <a:r>
              <a:rPr lang="ru-RU" sz="4000" b="1" dirty="0" smtClean="0">
                <a:solidFill>
                  <a:srgbClr val="7030A0"/>
                </a:solidFill>
                <a:latin typeface="Times New Roman" pitchFamily="18" charset="0"/>
                <a:cs typeface="Times New Roman" pitchFamily="18" charset="0"/>
              </a:rPr>
              <a:t> </a:t>
            </a:r>
            <a:r>
              <a:rPr lang="en-US" sz="4000" b="1" dirty="0" smtClean="0">
                <a:solidFill>
                  <a:srgbClr val="0033CC"/>
                </a:solidFill>
                <a:latin typeface="Times New Roman" pitchFamily="18" charset="0"/>
                <a:cs typeface="Times New Roman" pitchFamily="18" charset="0"/>
                <a:sym typeface="Symbol"/>
              </a:rPr>
              <a:t>)</a:t>
            </a:r>
            <a:endParaRPr lang="ru-RU" sz="4000" dirty="0">
              <a:solidFill>
                <a:srgbClr val="0033CC"/>
              </a:solidFill>
              <a:latin typeface="Times New Roman" pitchFamily="18" charset="0"/>
              <a:cs typeface="Times New Roman" pitchFamily="18" charset="0"/>
            </a:endParaRPr>
          </a:p>
        </p:txBody>
      </p:sp>
      <p:sp>
        <p:nvSpPr>
          <p:cNvPr id="79" name="Скругленный прямоугольник 78"/>
          <p:cNvSpPr/>
          <p:nvPr/>
        </p:nvSpPr>
        <p:spPr>
          <a:xfrm>
            <a:off x="0" y="6357958"/>
            <a:ext cx="5143504" cy="500042"/>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Прямоугольник 77"/>
          <p:cNvSpPr/>
          <p:nvPr/>
        </p:nvSpPr>
        <p:spPr>
          <a:xfrm>
            <a:off x="428596" y="2071678"/>
            <a:ext cx="968535" cy="523220"/>
          </a:xfrm>
          <a:prstGeom prst="rect">
            <a:avLst/>
          </a:prstGeom>
          <a:solidFill>
            <a:schemeClr val="accent2">
              <a:lumMod val="20000"/>
              <a:lumOff val="80000"/>
            </a:schemeClr>
          </a:solidFill>
        </p:spPr>
        <p:txBody>
          <a:bodyPr wrap="none">
            <a:spAutoFit/>
          </a:bodyPr>
          <a:lstStyle/>
          <a:p>
            <a:r>
              <a:rPr lang="en-US" sz="2800" b="1" dirty="0" smtClean="0">
                <a:latin typeface="Times New Roman" pitchFamily="18" charset="0"/>
                <a:cs typeface="Times New Roman" pitchFamily="18" charset="0"/>
              </a:rPr>
              <a:t>2</a:t>
            </a:r>
            <a:r>
              <a:rPr lang="ru-RU" sz="2800" b="1"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5</a:t>
            </a:r>
            <a:r>
              <a:rPr lang="ru-RU" sz="2800" b="1" dirty="0" smtClean="0">
                <a:latin typeface="Times New Roman" pitchFamily="18" charset="0"/>
                <a:cs typeface="Times New Roman" pitchFamily="18" charset="0"/>
              </a:rPr>
              <a:t>м </a:t>
            </a:r>
            <a:endParaRPr lang="ru-RU" sz="2800" dirty="0"/>
          </a:p>
        </p:txBody>
      </p:sp>
      <p:grpSp>
        <p:nvGrpSpPr>
          <p:cNvPr id="5" name="Группа 79"/>
          <p:cNvGrpSpPr/>
          <p:nvPr/>
        </p:nvGrpSpPr>
        <p:grpSpPr>
          <a:xfrm>
            <a:off x="0" y="0"/>
            <a:ext cx="9144000" cy="6858000"/>
            <a:chOff x="8143964" y="-1357322"/>
            <a:chExt cx="9144000" cy="6858000"/>
          </a:xfrm>
        </p:grpSpPr>
        <p:sp>
          <p:nvSpPr>
            <p:cNvPr id="81" name="Прямоугольник 80"/>
            <p:cNvSpPr/>
            <p:nvPr/>
          </p:nvSpPr>
          <p:spPr>
            <a:xfrm>
              <a:off x="8143964" y="-1357322"/>
              <a:ext cx="9144000" cy="6858000"/>
            </a:xfrm>
            <a:prstGeom prst="rect">
              <a:avLst/>
            </a:prstGeom>
            <a:solidFill>
              <a:schemeClr val="tx1">
                <a:lumMod val="75000"/>
                <a:lumOff val="25000"/>
                <a:alpha val="65000"/>
              </a:schemeClr>
            </a:solidFill>
          </p:spPr>
          <p:style>
            <a:lnRef idx="1">
              <a:schemeClr val="dk1"/>
            </a:lnRef>
            <a:fillRef idx="2">
              <a:schemeClr val="dk1"/>
            </a:fillRef>
            <a:effectRef idx="1">
              <a:schemeClr val="dk1"/>
            </a:effectRef>
            <a:fontRef idx="minor">
              <a:schemeClr val="dk1"/>
            </a:fontRef>
          </p:style>
          <p:txBody>
            <a:bodyPr rtlCol="0" anchor="ctr"/>
            <a:lstStyle/>
            <a:p>
              <a:pPr lvl="0" algn="ctr">
                <a:spcAft>
                  <a:spcPts val="1000"/>
                </a:spcAft>
              </a:pPr>
              <a:r>
                <a:rPr lang="ru-RU" sz="7200" b="1" dirty="0" err="1" smtClean="0">
                  <a:solidFill>
                    <a:srgbClr val="66CCFF"/>
                  </a:solidFill>
                  <a:latin typeface="Times New Roman" pitchFamily="18" charset="0"/>
                  <a:cs typeface="Times New Roman" pitchFamily="18" charset="0"/>
                </a:rPr>
                <a:t>П</a:t>
              </a:r>
              <a:r>
                <a:rPr lang="ru-RU" sz="7200" b="1" baseline="-25000" dirty="0" err="1" smtClean="0">
                  <a:solidFill>
                    <a:srgbClr val="66CCFF"/>
                  </a:solidFill>
                  <a:latin typeface="Times New Roman" pitchFamily="18" charset="0"/>
                  <a:cs typeface="Times New Roman" pitchFamily="18" charset="0"/>
                </a:rPr>
                <a:t>эл</a:t>
              </a:r>
              <a:r>
                <a:rPr lang="en-US" sz="7200" b="1" dirty="0" smtClean="0">
                  <a:solidFill>
                    <a:srgbClr val="FF0000"/>
                  </a:solidFill>
                  <a:latin typeface="Times New Roman" pitchFamily="18" charset="0"/>
                  <a:cs typeface="Times New Roman" pitchFamily="18" charset="0"/>
                </a:rPr>
                <a:t>=</a:t>
              </a:r>
              <a:r>
                <a:rPr lang="en-US" sz="7200" b="1" baseline="-25000" dirty="0" smtClean="0">
                  <a:solidFill>
                    <a:srgbClr val="FF0000"/>
                  </a:solidFill>
                  <a:latin typeface="Times New Roman" pitchFamily="18" charset="0"/>
                  <a:cs typeface="Times New Roman" pitchFamily="18" charset="0"/>
                </a:rPr>
                <a:t>   </a:t>
              </a:r>
              <a:r>
                <a:rPr lang="en-US" sz="7200" b="1" u="sng" dirty="0" smtClean="0">
                  <a:solidFill>
                    <a:schemeClr val="bg1"/>
                  </a:solidFill>
                  <a:latin typeface="Times New Roman" pitchFamily="18" charset="0"/>
                  <a:cs typeface="Times New Roman" pitchFamily="18" charset="0"/>
                </a:rPr>
                <a:t>k</a:t>
              </a:r>
              <a:r>
                <a:rPr lang="ru-RU" sz="7200" b="1" u="sng" dirty="0" smtClean="0">
                  <a:solidFill>
                    <a:schemeClr val="bg1"/>
                  </a:solidFill>
                  <a:latin typeface="Times New Roman" pitchFamily="18" charset="0"/>
                  <a:cs typeface="Times New Roman" pitchFamily="18" charset="0"/>
                </a:rPr>
                <a:t> </a:t>
              </a:r>
              <a:r>
                <a:rPr lang="en-US" sz="7200" b="1" u="sng" dirty="0" smtClean="0">
                  <a:solidFill>
                    <a:schemeClr val="bg1"/>
                  </a:solidFill>
                  <a:latin typeface="Times New Roman" pitchFamily="18" charset="0"/>
                  <a:cs typeface="Times New Roman" pitchFamily="18" charset="0"/>
                </a:rPr>
                <a:t>q</a:t>
              </a:r>
              <a:r>
                <a:rPr lang="en-US" sz="7200" b="1" u="sng" baseline="-25000" dirty="0" smtClean="0">
                  <a:solidFill>
                    <a:schemeClr val="bg1"/>
                  </a:solidFill>
                  <a:latin typeface="Times New Roman" pitchFamily="18" charset="0"/>
                  <a:cs typeface="Times New Roman" pitchFamily="18" charset="0"/>
                </a:rPr>
                <a:t>1</a:t>
              </a:r>
              <a:r>
                <a:rPr lang="en-US" sz="7200" b="1" u="sng" dirty="0" smtClean="0">
                  <a:solidFill>
                    <a:schemeClr val="bg1"/>
                  </a:solidFill>
                  <a:latin typeface="Times New Roman" pitchFamily="18" charset="0"/>
                  <a:cs typeface="Times New Roman" pitchFamily="18" charset="0"/>
                  <a:sym typeface="Symbol" pitchFamily="18" charset="2"/>
                </a:rPr>
                <a:t></a:t>
              </a:r>
              <a:r>
                <a:rPr lang="en-US" sz="7200" b="1" u="sng" dirty="0" smtClean="0">
                  <a:solidFill>
                    <a:schemeClr val="bg1"/>
                  </a:solidFill>
                  <a:latin typeface="Times New Roman" pitchFamily="18" charset="0"/>
                  <a:cs typeface="Times New Roman" pitchFamily="18" charset="0"/>
                </a:rPr>
                <a:t>q</a:t>
              </a:r>
              <a:r>
                <a:rPr lang="en-US" sz="7200" b="1" baseline="-25000" dirty="0" smtClean="0">
                  <a:solidFill>
                    <a:schemeClr val="bg1"/>
                  </a:solidFill>
                  <a:latin typeface="Times New Roman" pitchFamily="18" charset="0"/>
                  <a:cs typeface="Times New Roman" pitchFamily="18" charset="0"/>
                </a:rPr>
                <a:t>2</a:t>
              </a:r>
              <a:endParaRPr lang="ru-RU" sz="7200" b="1" baseline="-25000" dirty="0" smtClean="0">
                <a:solidFill>
                  <a:schemeClr val="bg1"/>
                </a:solidFill>
                <a:latin typeface="Times New Roman" pitchFamily="18" charset="0"/>
                <a:cs typeface="Times New Roman" pitchFamily="18" charset="0"/>
              </a:endParaRPr>
            </a:p>
            <a:p>
              <a:pPr algn="ctr">
                <a:spcAft>
                  <a:spcPts val="1000"/>
                </a:spcAft>
              </a:pPr>
              <a:r>
                <a:rPr lang="en-US" sz="7200" b="1" dirty="0" smtClean="0">
                  <a:solidFill>
                    <a:schemeClr val="bg1"/>
                  </a:solidFill>
                  <a:latin typeface="Times New Roman" pitchFamily="18" charset="0"/>
                  <a:cs typeface="Times New Roman" pitchFamily="18" charset="0"/>
                </a:rPr>
                <a:t>          </a:t>
              </a:r>
              <a:r>
                <a:rPr lang="ru-RU" sz="7200" b="1" dirty="0" smtClean="0">
                  <a:solidFill>
                    <a:srgbClr val="FF0000"/>
                  </a:solidFill>
                  <a:latin typeface="Times New Roman" pitchFamily="18" charset="0"/>
                  <a:cs typeface="Times New Roman" pitchFamily="18" charset="0"/>
                  <a:sym typeface="Symbol"/>
                </a:rPr>
                <a:t></a:t>
              </a:r>
              <a:r>
                <a:rPr lang="en-US" sz="7200" b="1" dirty="0" smtClean="0">
                  <a:solidFill>
                    <a:schemeClr val="bg1"/>
                  </a:solidFill>
                  <a:latin typeface="Times New Roman" pitchFamily="18" charset="0"/>
                  <a:cs typeface="Times New Roman" pitchFamily="18" charset="0"/>
                </a:rPr>
                <a:t>R</a:t>
              </a:r>
              <a:endParaRPr lang="ru-RU" sz="9600" dirty="0" smtClean="0">
                <a:solidFill>
                  <a:schemeClr val="bg1"/>
                </a:solidFill>
                <a:latin typeface="Times New Roman" pitchFamily="18" charset="0"/>
                <a:cs typeface="Times New Roman" pitchFamily="18" charset="0"/>
              </a:endParaRPr>
            </a:p>
            <a:p>
              <a:pPr lvl="0" algn="ctr">
                <a:spcAft>
                  <a:spcPts val="1000"/>
                </a:spcAft>
              </a:pPr>
              <a:r>
                <a:rPr lang="ru-RU" sz="9600" dirty="0" smtClean="0">
                  <a:solidFill>
                    <a:schemeClr val="bg1"/>
                  </a:solidFill>
                  <a:latin typeface="Times New Roman" pitchFamily="18" charset="0"/>
                  <a:cs typeface="Times New Roman" pitchFamily="18" charset="0"/>
                </a:rPr>
                <a:t>  </a:t>
              </a:r>
            </a:p>
          </p:txBody>
        </p:sp>
        <p:sp>
          <p:nvSpPr>
            <p:cNvPr id="82" name="Прямоугольник 81"/>
            <p:cNvSpPr/>
            <p:nvPr/>
          </p:nvSpPr>
          <p:spPr>
            <a:xfrm>
              <a:off x="8143964" y="1357346"/>
              <a:ext cx="6538970" cy="1200329"/>
            </a:xfrm>
            <a:prstGeom prst="rect">
              <a:avLst/>
            </a:prstGeom>
            <a:solidFill>
              <a:schemeClr val="bg1">
                <a:lumMod val="75000"/>
              </a:schemeClr>
            </a:solidFill>
          </p:spPr>
          <p:txBody>
            <a:bodyPr wrap="none">
              <a:spAutoFit/>
            </a:bodyPr>
            <a:lstStyle/>
            <a:p>
              <a:r>
                <a:rPr lang="en-US" sz="7200" b="1" dirty="0" smtClean="0">
                  <a:solidFill>
                    <a:srgbClr val="FF0000"/>
                  </a:solidFill>
                  <a:latin typeface="Times New Roman" pitchFamily="18" charset="0"/>
                  <a:cs typeface="Times New Roman" pitchFamily="18" charset="0"/>
                </a:rPr>
                <a:t>max</a:t>
              </a:r>
              <a:r>
                <a:rPr lang="ru-RU" sz="7200" b="1" dirty="0" smtClean="0">
                  <a:latin typeface="Times New Roman" pitchFamily="18" charset="0"/>
                  <a:cs typeface="Times New Roman" pitchFamily="18" charset="0"/>
                </a:rPr>
                <a:t>  </a:t>
              </a:r>
              <a:r>
                <a:rPr lang="en-US" sz="7200" b="1" dirty="0" err="1" smtClean="0">
                  <a:solidFill>
                    <a:srgbClr val="006600"/>
                  </a:solidFill>
                  <a:latin typeface="Times New Roman" pitchFamily="18" charset="0"/>
                  <a:cs typeface="Times New Roman" pitchFamily="18" charset="0"/>
                </a:rPr>
                <a:t>d</a:t>
              </a:r>
              <a:r>
                <a:rPr lang="en-US" sz="7200" b="1" dirty="0" err="1" smtClean="0">
                  <a:latin typeface="Times New Roman" pitchFamily="18" charset="0"/>
                  <a:cs typeface="Times New Roman" pitchFamily="18" charset="0"/>
                </a:rPr>
                <a:t>sin</a:t>
              </a:r>
              <a:r>
                <a:rPr lang="en-US" sz="7200" b="1" dirty="0" smtClean="0">
                  <a:solidFill>
                    <a:srgbClr val="000099"/>
                  </a:solidFill>
                  <a:latin typeface="Times New Roman" pitchFamily="18" charset="0"/>
                  <a:cs typeface="Times New Roman" pitchFamily="18" charset="0"/>
                  <a:sym typeface="Symbol"/>
                </a:rPr>
                <a:t></a:t>
              </a:r>
              <a:r>
                <a:rPr lang="ru-RU" sz="7200" b="1" dirty="0" smtClean="0">
                  <a:solidFill>
                    <a:srgbClr val="000099"/>
                  </a:solidFill>
                  <a:latin typeface="Times New Roman" pitchFamily="18" charset="0"/>
                  <a:cs typeface="Times New Roman" pitchFamily="18" charset="0"/>
                  <a:sym typeface="Symbol"/>
                </a:rPr>
                <a:t> </a:t>
              </a:r>
              <a:r>
                <a:rPr lang="ru-RU" sz="7200" b="1" dirty="0" smtClean="0">
                  <a:latin typeface="Times New Roman" pitchFamily="18" charset="0"/>
                  <a:cs typeface="Times New Roman" pitchFamily="18" charset="0"/>
                </a:rPr>
                <a:t>= </a:t>
              </a:r>
              <a:r>
                <a:rPr lang="en-US" sz="7200" b="1" dirty="0" smtClean="0">
                  <a:solidFill>
                    <a:srgbClr val="7030A0"/>
                  </a:solidFill>
                  <a:latin typeface="Times New Roman" pitchFamily="18" charset="0"/>
                  <a:cs typeface="Times New Roman" pitchFamily="18" charset="0"/>
                  <a:sym typeface="Symbol"/>
                </a:rPr>
                <a:t></a:t>
              </a:r>
              <a:r>
                <a:rPr lang="en-US" sz="7200" b="1" dirty="0" smtClean="0">
                  <a:solidFill>
                    <a:srgbClr val="FF0000"/>
                  </a:solidFill>
                  <a:latin typeface="Times New Roman" pitchFamily="18" charset="0"/>
                  <a:cs typeface="Times New Roman" pitchFamily="18" charset="0"/>
                  <a:sym typeface="Symbol"/>
                </a:rPr>
                <a:t></a:t>
              </a:r>
              <a:endParaRPr lang="ru-RU" sz="7200" dirty="0">
                <a:solidFill>
                  <a:srgbClr val="FF0000"/>
                </a:solidFill>
                <a:latin typeface="Times New Roman" pitchFamily="18" charset="0"/>
                <a:cs typeface="Times New Roman" pitchFamily="18" charset="0"/>
              </a:endParaRPr>
            </a:p>
          </p:txBody>
        </p:sp>
      </p:grpSp>
      <p:sp>
        <p:nvSpPr>
          <p:cNvPr id="64" name="Прямоугольник 63"/>
          <p:cNvSpPr/>
          <p:nvPr/>
        </p:nvSpPr>
        <p:spPr>
          <a:xfrm>
            <a:off x="0" y="0"/>
            <a:ext cx="3251190" cy="523220"/>
          </a:xfrm>
          <a:prstGeom prst="rect">
            <a:avLst/>
          </a:prstGeom>
          <a:solidFill>
            <a:srgbClr val="FFFF00"/>
          </a:solidFill>
        </p:spPr>
        <p:txBody>
          <a:bodyPr wrap="square">
            <a:spAutoFit/>
          </a:bodyPr>
          <a:lstStyle/>
          <a:p>
            <a:r>
              <a:rPr lang="ru-RU" sz="2800" b="1" i="1" dirty="0" smtClean="0">
                <a:solidFill>
                  <a:srgbClr val="C00000"/>
                </a:solidFill>
                <a:latin typeface="Times New Roman" pitchFamily="18" charset="0"/>
                <a:cs typeface="Times New Roman" pitchFamily="18" charset="0"/>
              </a:rPr>
              <a:t>21-4.</a:t>
            </a:r>
            <a:r>
              <a:rPr lang="ru-RU" sz="2800" b="1" dirty="0" smtClean="0">
                <a:latin typeface="Times New Roman" pitchFamily="18" charset="0"/>
                <a:cs typeface="Times New Roman" pitchFamily="18" charset="0"/>
              </a:rPr>
              <a:t>СР-4,  стр. 41</a:t>
            </a:r>
            <a:endParaRPr lang="ru-RU"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67"/>
                                        </p:tgtEl>
                                        <p:attrNameLst>
                                          <p:attrName>style.visibility</p:attrName>
                                        </p:attrNameLst>
                                      </p:cBhvr>
                                      <p:to>
                                        <p:strVal val="visible"/>
                                      </p:to>
                                    </p:set>
                                    <p:anim calcmode="lin" valueType="num">
                                      <p:cBhvr additive="base">
                                        <p:cTn id="7" dur="1000" fill="hold"/>
                                        <p:tgtEl>
                                          <p:spTgt spid="10267"/>
                                        </p:tgtEl>
                                        <p:attrNameLst>
                                          <p:attrName>ppt_x</p:attrName>
                                        </p:attrNameLst>
                                      </p:cBhvr>
                                      <p:tavLst>
                                        <p:tav tm="0">
                                          <p:val>
                                            <p:strVal val="0-#ppt_w/2"/>
                                          </p:val>
                                        </p:tav>
                                        <p:tav tm="100000">
                                          <p:val>
                                            <p:strVal val="#ppt_x"/>
                                          </p:val>
                                        </p:tav>
                                      </p:tavLst>
                                    </p:anim>
                                    <p:anim calcmode="lin" valueType="num">
                                      <p:cBhvr additive="base">
                                        <p:cTn id="8" dur="1000" fill="hold"/>
                                        <p:tgtEl>
                                          <p:spTgt spid="102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up)">
                                      <p:cBhvr>
                                        <p:cTn id="13" dur="500"/>
                                        <p:tgtEl>
                                          <p:spTgt spid="47"/>
                                        </p:tgtEl>
                                      </p:cBhvr>
                                    </p:animEffect>
                                  </p:childTnLst>
                                </p:cTn>
                              </p:par>
                              <p:par>
                                <p:cTn id="14" presetID="2" presetClass="entr" presetSubtype="8"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0-#ppt_w/2"/>
                                          </p:val>
                                        </p:tav>
                                        <p:tav tm="100000">
                                          <p:val>
                                            <p:strVal val="#ppt_x"/>
                                          </p:val>
                                        </p:tav>
                                      </p:tavLst>
                                    </p:anim>
                                    <p:anim calcmode="lin" valueType="num">
                                      <p:cBhvr additive="base">
                                        <p:cTn id="17" dur="10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0263"/>
                                        </p:tgtEl>
                                        <p:attrNameLst>
                                          <p:attrName>style.visibility</p:attrName>
                                        </p:attrNameLst>
                                      </p:cBhvr>
                                      <p:to>
                                        <p:strVal val="visible"/>
                                      </p:to>
                                    </p:set>
                                    <p:animEffect transition="in" filter="wipe(left)">
                                      <p:cBhvr>
                                        <p:cTn id="21" dur="500"/>
                                        <p:tgtEl>
                                          <p:spTgt spid="10263"/>
                                        </p:tgtEl>
                                      </p:cBhvr>
                                    </p:animEffect>
                                  </p:childTnLst>
                                  <p:subTnLst>
                                    <p:audio>
                                      <p:cMediaNode>
                                        <p:cTn display="0" masterRel="sameClick">
                                          <p:stCondLst>
                                            <p:cond evt="begin" delay="0">
                                              <p:tn val="19"/>
                                            </p:cond>
                                          </p:stCondLst>
                                          <p:endCondLst>
                                            <p:cond evt="onStopAudio" delay="0">
                                              <p:tgtEl>
                                                <p:sldTgt/>
                                              </p:tgtEl>
                                            </p:cond>
                                          </p:endCondLst>
                                        </p:cTn>
                                        <p:tgtEl>
                                          <p:sndTgt r:embed="rId3" name="laser.wav"/>
                                        </p:tgtEl>
                                      </p:cMediaNode>
                                    </p:audio>
                                  </p:sub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1000" fill="hold"/>
                                        <p:tgtEl>
                                          <p:spTgt spid="30"/>
                                        </p:tgtEl>
                                        <p:attrNameLst>
                                          <p:attrName>ppt_w</p:attrName>
                                        </p:attrNameLst>
                                      </p:cBhvr>
                                      <p:tavLst>
                                        <p:tav tm="0">
                                          <p:val>
                                            <p:fltVal val="0"/>
                                          </p:val>
                                        </p:tav>
                                        <p:tav tm="100000">
                                          <p:val>
                                            <p:strVal val="#ppt_w"/>
                                          </p:val>
                                        </p:tav>
                                      </p:tavLst>
                                    </p:anim>
                                    <p:anim calcmode="lin" valueType="num">
                                      <p:cBhvr>
                                        <p:cTn id="26" dur="1000" fill="hold"/>
                                        <p:tgtEl>
                                          <p:spTgt spid="30"/>
                                        </p:tgtEl>
                                        <p:attrNameLst>
                                          <p:attrName>ppt_h</p:attrName>
                                        </p:attrNameLst>
                                      </p:cBhvr>
                                      <p:tavLst>
                                        <p:tav tm="0">
                                          <p:val>
                                            <p:fltVal val="0"/>
                                          </p:val>
                                        </p:tav>
                                        <p:tav tm="100000">
                                          <p:val>
                                            <p:strVal val="#ppt_h"/>
                                          </p:val>
                                        </p:tav>
                                      </p:tavLst>
                                    </p:anim>
                                    <p:animEffect transition="in" filter="fade">
                                      <p:cBhvr>
                                        <p:cTn id="27" dur="1000"/>
                                        <p:tgtEl>
                                          <p:spTgt spid="30"/>
                                        </p:tgtEl>
                                      </p:cBhvr>
                                    </p:animEffect>
                                  </p:childTnLst>
                                  <p:subTnLst>
                                    <p:audio>
                                      <p:cMediaNode>
                                        <p:cTn display="0" masterRel="sameClick">
                                          <p:stCondLst>
                                            <p:cond evt="begin" delay="0">
                                              <p:tn val="23"/>
                                            </p:cond>
                                          </p:stCondLst>
                                          <p:endCondLst>
                                            <p:cond evt="onStopAudio" delay="0">
                                              <p:tgtEl>
                                                <p:sldTgt/>
                                              </p:tgtEl>
                                            </p:cond>
                                          </p:endCondLst>
                                        </p:cTn>
                                        <p:tgtEl>
                                          <p:sndTgt r:embed="rId4" name="wind.wav"/>
                                        </p:tgtEl>
                                      </p:cMediaNode>
                                    </p:audio>
                                  </p:sub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264"/>
                                        </p:tgtEl>
                                        <p:attrNameLst>
                                          <p:attrName>style.visibility</p:attrName>
                                        </p:attrNameLst>
                                      </p:cBhvr>
                                      <p:to>
                                        <p:strVal val="visible"/>
                                      </p:to>
                                    </p:set>
                                    <p:anim calcmode="lin" valueType="num">
                                      <p:cBhvr>
                                        <p:cTn id="31" dur="500" fill="hold"/>
                                        <p:tgtEl>
                                          <p:spTgt spid="10264"/>
                                        </p:tgtEl>
                                        <p:attrNameLst>
                                          <p:attrName>ppt_w</p:attrName>
                                        </p:attrNameLst>
                                      </p:cBhvr>
                                      <p:tavLst>
                                        <p:tav tm="0">
                                          <p:val>
                                            <p:fltVal val="0"/>
                                          </p:val>
                                        </p:tav>
                                        <p:tav tm="100000">
                                          <p:val>
                                            <p:strVal val="#ppt_w"/>
                                          </p:val>
                                        </p:tav>
                                      </p:tavLst>
                                    </p:anim>
                                    <p:anim calcmode="lin" valueType="num">
                                      <p:cBhvr>
                                        <p:cTn id="32" dur="500" fill="hold"/>
                                        <p:tgtEl>
                                          <p:spTgt spid="10264"/>
                                        </p:tgtEl>
                                        <p:attrNameLst>
                                          <p:attrName>ppt_h</p:attrName>
                                        </p:attrNameLst>
                                      </p:cBhvr>
                                      <p:tavLst>
                                        <p:tav tm="0">
                                          <p:val>
                                            <p:fltVal val="0"/>
                                          </p:val>
                                        </p:tav>
                                        <p:tav tm="100000">
                                          <p:val>
                                            <p:strVal val="#ppt_h"/>
                                          </p:val>
                                        </p:tav>
                                      </p:tavLst>
                                    </p:anim>
                                    <p:animEffect transition="in" filter="fade">
                                      <p:cBhvr>
                                        <p:cTn id="33" dur="500"/>
                                        <p:tgtEl>
                                          <p:spTgt spid="10264"/>
                                        </p:tgtEl>
                                      </p:cBhvr>
                                    </p:animEffect>
                                  </p:childTnLst>
                                  <p:subTnLst>
                                    <p:audio>
                                      <p:cMediaNode>
                                        <p:cTn display="0" masterRel="sameClick">
                                          <p:stCondLst>
                                            <p:cond evt="begin" delay="0">
                                              <p:tn val="29"/>
                                            </p:cond>
                                          </p:stCondLst>
                                          <p:endCondLst>
                                            <p:cond evt="onStopAudio" delay="0">
                                              <p:tgtEl>
                                                <p:sldTgt/>
                                              </p:tgtEl>
                                            </p:cond>
                                          </p:endCondLst>
                                        </p:cTn>
                                        <p:tgtEl>
                                          <p:sndTgt r:embed="rId5" name="chimes.wav"/>
                                        </p:tgtEl>
                                      </p:cMediaNode>
                                    </p:audio>
                                  </p:sub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left)">
                                      <p:cBhvr>
                                        <p:cTn id="42" dur="1000"/>
                                        <p:tgtEl>
                                          <p:spTgt spid="40"/>
                                        </p:tgtEl>
                                      </p:cBhvr>
                                    </p:animEffect>
                                  </p:childTnLst>
                                  <p:subTnLst>
                                    <p:audio>
                                      <p:cMediaNode>
                                        <p:cTn display="0" masterRel="sameClick">
                                          <p:stCondLst>
                                            <p:cond evt="begin" delay="0">
                                              <p:tn val="40"/>
                                            </p:cond>
                                          </p:stCondLst>
                                          <p:endCondLst>
                                            <p:cond evt="onStopAudio" delay="0">
                                              <p:tgtEl>
                                                <p:sldTgt/>
                                              </p:tgtEl>
                                            </p:cond>
                                          </p:endCondLst>
                                        </p:cTn>
                                        <p:tgtEl>
                                          <p:sndTgt r:embed="rId5" name="chimes.wav"/>
                                        </p:tgtEl>
                                      </p:cMediaNode>
                                    </p:audio>
                                  </p:sub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subTnLst>
                                    <p:audio>
                                      <p:cMediaNode>
                                        <p:cTn display="0" masterRel="sameClick">
                                          <p:stCondLst>
                                            <p:cond evt="begin" delay="0">
                                              <p:tn val="45"/>
                                            </p:cond>
                                          </p:stCondLst>
                                          <p:endCondLst>
                                            <p:cond evt="onStopAudio" delay="0">
                                              <p:tgtEl>
                                                <p:sldTgt/>
                                              </p:tgtEl>
                                            </p:cond>
                                          </p:endCondLst>
                                        </p:cTn>
                                        <p:tgtEl>
                                          <p:sndTgt r:embed="rId3" name="laser.wav"/>
                                        </p:tgtEl>
                                      </p:cMediaNode>
                                    </p:audio>
                                  </p:subTnLst>
                                </p:cTn>
                              </p:par>
                            </p:childTnLst>
                          </p:cTn>
                        </p:par>
                        <p:par>
                          <p:cTn id="50" fill="hold">
                            <p:stCondLst>
                              <p:cond delay="500"/>
                            </p:stCondLst>
                            <p:childTnLst>
                              <p:par>
                                <p:cTn id="51" presetID="64" presetClass="path" presetSubtype="0" accel="50000" decel="50000" fill="hold" grpId="1" nodeType="afterEffect">
                                  <p:stCondLst>
                                    <p:cond delay="0"/>
                                  </p:stCondLst>
                                  <p:childTnLst>
                                    <p:animMotion origin="layout" path="M -4.44444E-6 1.11111E-6 L -0.39635 -0.78796 " pathEditMode="relative" rAng="0" ptsTypes="AA">
                                      <p:cBhvr>
                                        <p:cTn id="52" dur="500" fill="hold"/>
                                        <p:tgtEl>
                                          <p:spTgt spid="58"/>
                                        </p:tgtEl>
                                        <p:attrNameLst>
                                          <p:attrName>ppt_x</p:attrName>
                                          <p:attrName>ppt_y</p:attrName>
                                        </p:attrNameLst>
                                      </p:cBhvr>
                                      <p:rCtr x="-19800" y="-39400"/>
                                    </p:animMotion>
                                  </p:childTnLst>
                                  <p:subTnLst>
                                    <p:audio>
                                      <p:cMediaNode>
                                        <p:cTn display="0" masterRel="sameClick">
                                          <p:stCondLst>
                                            <p:cond evt="begin" delay="0">
                                              <p:tn val="51"/>
                                            </p:cond>
                                          </p:stCondLst>
                                          <p:endCondLst>
                                            <p:cond evt="onStopAudio" delay="0">
                                              <p:tgtEl>
                                                <p:sldTgt/>
                                              </p:tgtEl>
                                            </p:cond>
                                          </p:endCondLst>
                                        </p:cTn>
                                        <p:tgtEl>
                                          <p:sndTgt r:embed="rId6" name="push.wav"/>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left)">
                                      <p:cBhvr>
                                        <p:cTn id="57" dur="500"/>
                                        <p:tgtEl>
                                          <p:spTgt spid="4"/>
                                        </p:tgtEl>
                                      </p:cBhvr>
                                    </p:animEffect>
                                  </p:childTnLst>
                                  <p:subTnLst>
                                    <p:audio>
                                      <p:cMediaNode>
                                        <p:cTn display="0" masterRel="sameClick">
                                          <p:stCondLst>
                                            <p:cond evt="begin" delay="0">
                                              <p:tn val="55"/>
                                            </p:cond>
                                          </p:stCondLst>
                                          <p:endCondLst>
                                            <p:cond evt="onStopAudio" delay="0">
                                              <p:tgtEl>
                                                <p:sldTgt/>
                                              </p:tgtEl>
                                            </p:cond>
                                          </p:endCondLst>
                                        </p:cTn>
                                        <p:tgtEl>
                                          <p:sndTgt r:embed="rId7" name="applause.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10258"/>
                                        </p:tgtEl>
                                        <p:attrNameLst>
                                          <p:attrName>style.visibility</p:attrName>
                                        </p:attrNameLst>
                                      </p:cBhvr>
                                      <p:to>
                                        <p:strVal val="visible"/>
                                      </p:to>
                                    </p:set>
                                    <p:anim calcmode="lin" valueType="num">
                                      <p:cBhvr additive="base">
                                        <p:cTn id="62" dur="1000" fill="hold"/>
                                        <p:tgtEl>
                                          <p:spTgt spid="10258"/>
                                        </p:tgtEl>
                                        <p:attrNameLst>
                                          <p:attrName>ppt_x</p:attrName>
                                        </p:attrNameLst>
                                      </p:cBhvr>
                                      <p:tavLst>
                                        <p:tav tm="0">
                                          <p:val>
                                            <p:strVal val="1+#ppt_w/2"/>
                                          </p:val>
                                        </p:tav>
                                        <p:tav tm="100000">
                                          <p:val>
                                            <p:strVal val="#ppt_x"/>
                                          </p:val>
                                        </p:tav>
                                      </p:tavLst>
                                    </p:anim>
                                    <p:anim calcmode="lin" valueType="num">
                                      <p:cBhvr additive="base">
                                        <p:cTn id="63" dur="1000" fill="hold"/>
                                        <p:tgtEl>
                                          <p:spTgt spid="102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8" name="explode.wav"/>
                                        </p:tgtEl>
                                      </p:cMediaNode>
                                    </p:audio>
                                  </p:subTnLst>
                                </p:cTn>
                              </p:par>
                            </p:childTnLst>
                          </p:cTn>
                        </p:par>
                        <p:par>
                          <p:cTn id="64" fill="hold">
                            <p:stCondLst>
                              <p:cond delay="1000"/>
                            </p:stCondLst>
                            <p:childTnLst>
                              <p:par>
                                <p:cTn id="65" presetID="2" presetClass="entr" presetSubtype="3" fill="hold" grpId="0" nodeType="afterEffect">
                                  <p:stCondLst>
                                    <p:cond delay="0"/>
                                  </p:stCondLst>
                                  <p:childTnLst>
                                    <p:set>
                                      <p:cBhvr>
                                        <p:cTn id="66" dur="1" fill="hold">
                                          <p:stCondLst>
                                            <p:cond delay="0"/>
                                          </p:stCondLst>
                                        </p:cTn>
                                        <p:tgtEl>
                                          <p:spTgt spid="10256"/>
                                        </p:tgtEl>
                                        <p:attrNameLst>
                                          <p:attrName>style.visibility</p:attrName>
                                        </p:attrNameLst>
                                      </p:cBhvr>
                                      <p:to>
                                        <p:strVal val="visible"/>
                                      </p:to>
                                    </p:set>
                                    <p:anim calcmode="lin" valueType="num">
                                      <p:cBhvr additive="base">
                                        <p:cTn id="67" dur="1000" fill="hold"/>
                                        <p:tgtEl>
                                          <p:spTgt spid="10256"/>
                                        </p:tgtEl>
                                        <p:attrNameLst>
                                          <p:attrName>ppt_x</p:attrName>
                                        </p:attrNameLst>
                                      </p:cBhvr>
                                      <p:tavLst>
                                        <p:tav tm="0">
                                          <p:val>
                                            <p:strVal val="1+#ppt_w/2"/>
                                          </p:val>
                                        </p:tav>
                                        <p:tav tm="100000">
                                          <p:val>
                                            <p:strVal val="#ppt_x"/>
                                          </p:val>
                                        </p:tav>
                                      </p:tavLst>
                                    </p:anim>
                                    <p:anim calcmode="lin" valueType="num">
                                      <p:cBhvr additive="base">
                                        <p:cTn id="68" dur="1000" fill="hold"/>
                                        <p:tgtEl>
                                          <p:spTgt spid="10256"/>
                                        </p:tgtEl>
                                        <p:attrNameLst>
                                          <p:attrName>ppt_y</p:attrName>
                                        </p:attrNameLst>
                                      </p:cBhvr>
                                      <p:tavLst>
                                        <p:tav tm="0">
                                          <p:val>
                                            <p:strVal val="0-#ppt_h/2"/>
                                          </p:val>
                                        </p:tav>
                                        <p:tav tm="100000">
                                          <p:val>
                                            <p:strVal val="#ppt_y"/>
                                          </p:val>
                                        </p:tav>
                                      </p:tavLst>
                                    </p:anim>
                                  </p:childTnLst>
                                </p:cTn>
                              </p:par>
                              <p:par>
                                <p:cTn id="69" presetID="2" presetClass="entr" presetSubtype="3" fill="hold" grpId="0" nodeType="withEffect">
                                  <p:stCondLst>
                                    <p:cond delay="0"/>
                                  </p:stCondLst>
                                  <p:childTnLst>
                                    <p:set>
                                      <p:cBhvr>
                                        <p:cTn id="70" dur="1" fill="hold">
                                          <p:stCondLst>
                                            <p:cond delay="0"/>
                                          </p:stCondLst>
                                        </p:cTn>
                                        <p:tgtEl>
                                          <p:spTgt spid="10257"/>
                                        </p:tgtEl>
                                        <p:attrNameLst>
                                          <p:attrName>style.visibility</p:attrName>
                                        </p:attrNameLst>
                                      </p:cBhvr>
                                      <p:to>
                                        <p:strVal val="visible"/>
                                      </p:to>
                                    </p:set>
                                    <p:anim calcmode="lin" valueType="num">
                                      <p:cBhvr additive="base">
                                        <p:cTn id="71" dur="1000" fill="hold"/>
                                        <p:tgtEl>
                                          <p:spTgt spid="10257"/>
                                        </p:tgtEl>
                                        <p:attrNameLst>
                                          <p:attrName>ppt_x</p:attrName>
                                        </p:attrNameLst>
                                      </p:cBhvr>
                                      <p:tavLst>
                                        <p:tav tm="0">
                                          <p:val>
                                            <p:strVal val="1+#ppt_w/2"/>
                                          </p:val>
                                        </p:tav>
                                        <p:tav tm="100000">
                                          <p:val>
                                            <p:strVal val="#ppt_x"/>
                                          </p:val>
                                        </p:tav>
                                      </p:tavLst>
                                    </p:anim>
                                    <p:anim calcmode="lin" valueType="num">
                                      <p:cBhvr additive="base">
                                        <p:cTn id="72" dur="1000" fill="hold"/>
                                        <p:tgtEl>
                                          <p:spTgt spid="1025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5" name="chimes.wav"/>
                                        </p:tgtEl>
                                      </p:cMediaNode>
                                    </p:audio>
                                  </p:subTnLst>
                                </p:cTn>
                              </p:par>
                            </p:childTnLst>
                          </p:cTn>
                        </p:par>
                        <p:par>
                          <p:cTn id="73" fill="hold">
                            <p:stCondLst>
                              <p:cond delay="2000"/>
                            </p:stCondLst>
                            <p:childTnLst>
                              <p:par>
                                <p:cTn id="74" presetID="2" presetClass="entr" presetSubtype="3" fill="hold" grpId="0" nodeType="afterEffect">
                                  <p:stCondLst>
                                    <p:cond delay="0"/>
                                  </p:stCondLst>
                                  <p:childTnLst>
                                    <p:set>
                                      <p:cBhvr>
                                        <p:cTn id="75" dur="1" fill="hold">
                                          <p:stCondLst>
                                            <p:cond delay="0"/>
                                          </p:stCondLst>
                                        </p:cTn>
                                        <p:tgtEl>
                                          <p:spTgt spid="10254"/>
                                        </p:tgtEl>
                                        <p:attrNameLst>
                                          <p:attrName>style.visibility</p:attrName>
                                        </p:attrNameLst>
                                      </p:cBhvr>
                                      <p:to>
                                        <p:strVal val="visible"/>
                                      </p:to>
                                    </p:set>
                                    <p:anim calcmode="lin" valueType="num">
                                      <p:cBhvr additive="base">
                                        <p:cTn id="76" dur="1000" fill="hold"/>
                                        <p:tgtEl>
                                          <p:spTgt spid="10254"/>
                                        </p:tgtEl>
                                        <p:attrNameLst>
                                          <p:attrName>ppt_x</p:attrName>
                                        </p:attrNameLst>
                                      </p:cBhvr>
                                      <p:tavLst>
                                        <p:tav tm="0">
                                          <p:val>
                                            <p:strVal val="1+#ppt_w/2"/>
                                          </p:val>
                                        </p:tav>
                                        <p:tav tm="100000">
                                          <p:val>
                                            <p:strVal val="#ppt_x"/>
                                          </p:val>
                                        </p:tav>
                                      </p:tavLst>
                                    </p:anim>
                                    <p:anim calcmode="lin" valueType="num">
                                      <p:cBhvr additive="base">
                                        <p:cTn id="77" dur="1000" fill="hold"/>
                                        <p:tgtEl>
                                          <p:spTgt spid="10254"/>
                                        </p:tgtEl>
                                        <p:attrNameLst>
                                          <p:attrName>ppt_y</p:attrName>
                                        </p:attrNameLst>
                                      </p:cBhvr>
                                      <p:tavLst>
                                        <p:tav tm="0">
                                          <p:val>
                                            <p:strVal val="0-#ppt_h/2"/>
                                          </p:val>
                                        </p:tav>
                                        <p:tav tm="100000">
                                          <p:val>
                                            <p:strVal val="#ppt_y"/>
                                          </p:val>
                                        </p:tav>
                                      </p:tavLst>
                                    </p:anim>
                                  </p:childTnLst>
                                </p:cTn>
                              </p:par>
                              <p:par>
                                <p:cTn id="78" presetID="2" presetClass="entr" presetSubtype="3" fill="hold" grpId="0" nodeType="withEffect">
                                  <p:stCondLst>
                                    <p:cond delay="0"/>
                                  </p:stCondLst>
                                  <p:childTnLst>
                                    <p:set>
                                      <p:cBhvr>
                                        <p:cTn id="79" dur="1" fill="hold">
                                          <p:stCondLst>
                                            <p:cond delay="0"/>
                                          </p:stCondLst>
                                        </p:cTn>
                                        <p:tgtEl>
                                          <p:spTgt spid="10255"/>
                                        </p:tgtEl>
                                        <p:attrNameLst>
                                          <p:attrName>style.visibility</p:attrName>
                                        </p:attrNameLst>
                                      </p:cBhvr>
                                      <p:to>
                                        <p:strVal val="visible"/>
                                      </p:to>
                                    </p:set>
                                    <p:anim calcmode="lin" valueType="num">
                                      <p:cBhvr additive="base">
                                        <p:cTn id="80" dur="1000" fill="hold"/>
                                        <p:tgtEl>
                                          <p:spTgt spid="10255"/>
                                        </p:tgtEl>
                                        <p:attrNameLst>
                                          <p:attrName>ppt_x</p:attrName>
                                        </p:attrNameLst>
                                      </p:cBhvr>
                                      <p:tavLst>
                                        <p:tav tm="0">
                                          <p:val>
                                            <p:strVal val="1+#ppt_w/2"/>
                                          </p:val>
                                        </p:tav>
                                        <p:tav tm="100000">
                                          <p:val>
                                            <p:strVal val="#ppt_x"/>
                                          </p:val>
                                        </p:tav>
                                      </p:tavLst>
                                    </p:anim>
                                    <p:anim calcmode="lin" valueType="num">
                                      <p:cBhvr additive="base">
                                        <p:cTn id="81" dur="1000" fill="hold"/>
                                        <p:tgtEl>
                                          <p:spTgt spid="1025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2" name="drumroll.wav"/>
                                        </p:tgtEl>
                                      </p:cMediaNode>
                                    </p:audio>
                                  </p:subTnLst>
                                </p:cTn>
                              </p:par>
                            </p:childTnLst>
                          </p:cTn>
                        </p:par>
                      </p:childTnLst>
                    </p:cTn>
                  </p:par>
                  <p:par>
                    <p:cTn id="82" fill="hold">
                      <p:stCondLst>
                        <p:cond delay="indefinite"/>
                      </p:stCondLst>
                      <p:childTnLst>
                        <p:par>
                          <p:cTn id="83" fill="hold">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55"/>
                                        </p:tgtEl>
                                        <p:attrNameLst>
                                          <p:attrName>style.visibility</p:attrName>
                                        </p:attrNameLst>
                                      </p:cBhvr>
                                      <p:to>
                                        <p:strVal val="visible"/>
                                      </p:to>
                                    </p:set>
                                    <p:anim calcmode="lin" valueType="num">
                                      <p:cBhvr>
                                        <p:cTn id="86" dur="1000" fill="hold"/>
                                        <p:tgtEl>
                                          <p:spTgt spid="55"/>
                                        </p:tgtEl>
                                        <p:attrNameLst>
                                          <p:attrName>ppt_w</p:attrName>
                                        </p:attrNameLst>
                                      </p:cBhvr>
                                      <p:tavLst>
                                        <p:tav tm="0">
                                          <p:val>
                                            <p:fltVal val="0"/>
                                          </p:val>
                                        </p:tav>
                                        <p:tav tm="100000">
                                          <p:val>
                                            <p:strVal val="#ppt_w"/>
                                          </p:val>
                                        </p:tav>
                                      </p:tavLst>
                                    </p:anim>
                                    <p:anim calcmode="lin" valueType="num">
                                      <p:cBhvr>
                                        <p:cTn id="87" dur="1000" fill="hold"/>
                                        <p:tgtEl>
                                          <p:spTgt spid="55"/>
                                        </p:tgtEl>
                                        <p:attrNameLst>
                                          <p:attrName>ppt_h</p:attrName>
                                        </p:attrNameLst>
                                      </p:cBhvr>
                                      <p:tavLst>
                                        <p:tav tm="0">
                                          <p:val>
                                            <p:fltVal val="0"/>
                                          </p:val>
                                        </p:tav>
                                        <p:tav tm="100000">
                                          <p:val>
                                            <p:strVal val="#ppt_h"/>
                                          </p:val>
                                        </p:tav>
                                      </p:tavLst>
                                    </p:anim>
                                    <p:animEffect transition="in" filter="fade">
                                      <p:cBhvr>
                                        <p:cTn id="88" dur="1000"/>
                                        <p:tgtEl>
                                          <p:spTgt spid="55"/>
                                        </p:tgtEl>
                                      </p:cBhvr>
                                    </p:animEffect>
                                  </p:childTnLst>
                                  <p:subTnLst>
                                    <p:audio>
                                      <p:cMediaNode>
                                        <p:cTn display="0" masterRel="sameClick">
                                          <p:stCondLst>
                                            <p:cond evt="begin" delay="0">
                                              <p:tn val="84"/>
                                            </p:cond>
                                          </p:stCondLst>
                                          <p:endCondLst>
                                            <p:cond evt="onStopAudio" delay="0">
                                              <p:tgtEl>
                                                <p:sldTgt/>
                                              </p:tgtEl>
                                            </p:cond>
                                          </p:endCondLst>
                                        </p:cTn>
                                        <p:tgtEl>
                                          <p:sndTgt r:embed="rId4" name="wind.wav"/>
                                        </p:tgtEl>
                                      </p:cMediaNode>
                                    </p:audio>
                                  </p:subTnLst>
                                </p:cTn>
                              </p:par>
                            </p:childTnLst>
                          </p:cTn>
                        </p:par>
                        <p:par>
                          <p:cTn id="89" fill="hold">
                            <p:stCondLst>
                              <p:cond delay="1000"/>
                            </p:stCondLst>
                            <p:childTnLst>
                              <p:par>
                                <p:cTn id="90" presetID="53" presetClass="entr" presetSubtype="0" fill="hold" grpId="0" nodeType="afterEffect">
                                  <p:stCondLst>
                                    <p:cond delay="0"/>
                                  </p:stCondLst>
                                  <p:childTnLst>
                                    <p:set>
                                      <p:cBhvr>
                                        <p:cTn id="91" dur="1" fill="hold">
                                          <p:stCondLst>
                                            <p:cond delay="0"/>
                                          </p:stCondLst>
                                        </p:cTn>
                                        <p:tgtEl>
                                          <p:spTgt spid="56"/>
                                        </p:tgtEl>
                                        <p:attrNameLst>
                                          <p:attrName>style.visibility</p:attrName>
                                        </p:attrNameLst>
                                      </p:cBhvr>
                                      <p:to>
                                        <p:strVal val="visible"/>
                                      </p:to>
                                    </p:set>
                                    <p:anim calcmode="lin" valueType="num">
                                      <p:cBhvr>
                                        <p:cTn id="92" dur="500" fill="hold"/>
                                        <p:tgtEl>
                                          <p:spTgt spid="56"/>
                                        </p:tgtEl>
                                        <p:attrNameLst>
                                          <p:attrName>ppt_w</p:attrName>
                                        </p:attrNameLst>
                                      </p:cBhvr>
                                      <p:tavLst>
                                        <p:tav tm="0">
                                          <p:val>
                                            <p:fltVal val="0"/>
                                          </p:val>
                                        </p:tav>
                                        <p:tav tm="100000">
                                          <p:val>
                                            <p:strVal val="#ppt_w"/>
                                          </p:val>
                                        </p:tav>
                                      </p:tavLst>
                                    </p:anim>
                                    <p:anim calcmode="lin" valueType="num">
                                      <p:cBhvr>
                                        <p:cTn id="93" dur="500" fill="hold"/>
                                        <p:tgtEl>
                                          <p:spTgt spid="56"/>
                                        </p:tgtEl>
                                        <p:attrNameLst>
                                          <p:attrName>ppt_h</p:attrName>
                                        </p:attrNameLst>
                                      </p:cBhvr>
                                      <p:tavLst>
                                        <p:tav tm="0">
                                          <p:val>
                                            <p:fltVal val="0"/>
                                          </p:val>
                                        </p:tav>
                                        <p:tav tm="100000">
                                          <p:val>
                                            <p:strVal val="#ppt_h"/>
                                          </p:val>
                                        </p:tav>
                                      </p:tavLst>
                                    </p:anim>
                                    <p:animEffect transition="in" filter="fade">
                                      <p:cBhvr>
                                        <p:cTn id="94" dur="500"/>
                                        <p:tgtEl>
                                          <p:spTgt spid="56"/>
                                        </p:tgtEl>
                                      </p:cBhvr>
                                    </p:animEffect>
                                  </p:childTnLst>
                                  <p:subTnLst>
                                    <p:audio>
                                      <p:cMediaNode>
                                        <p:cTn display="0" masterRel="sameClick">
                                          <p:stCondLst>
                                            <p:cond evt="begin" delay="0">
                                              <p:tn val="90"/>
                                            </p:cond>
                                          </p:stCondLst>
                                          <p:endCondLst>
                                            <p:cond evt="onStopAudio" delay="0">
                                              <p:tgtEl>
                                                <p:sldTgt/>
                                              </p:tgtEl>
                                            </p:cond>
                                          </p:endCondLst>
                                        </p:cTn>
                                        <p:tgtEl>
                                          <p:sndTgt r:embed="rId5" name="chimes.wav"/>
                                        </p:tgtEl>
                                      </p:cMediaNode>
                                    </p:audio>
                                  </p:subTnLst>
                                </p:cTn>
                              </p:par>
                            </p:childTnLst>
                          </p:cTn>
                        </p:par>
                        <p:par>
                          <p:cTn id="95" fill="hold">
                            <p:stCondLst>
                              <p:cond delay="1500"/>
                            </p:stCondLst>
                            <p:childTnLst>
                              <p:par>
                                <p:cTn id="96" presetID="53" presetClass="entr" presetSubtype="0"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p:cTn id="98" dur="1000" fill="hold"/>
                                        <p:tgtEl>
                                          <p:spTgt spid="51"/>
                                        </p:tgtEl>
                                        <p:attrNameLst>
                                          <p:attrName>ppt_w</p:attrName>
                                        </p:attrNameLst>
                                      </p:cBhvr>
                                      <p:tavLst>
                                        <p:tav tm="0">
                                          <p:val>
                                            <p:fltVal val="0"/>
                                          </p:val>
                                        </p:tav>
                                        <p:tav tm="100000">
                                          <p:val>
                                            <p:strVal val="#ppt_w"/>
                                          </p:val>
                                        </p:tav>
                                      </p:tavLst>
                                    </p:anim>
                                    <p:anim calcmode="lin" valueType="num">
                                      <p:cBhvr>
                                        <p:cTn id="99" dur="1000" fill="hold"/>
                                        <p:tgtEl>
                                          <p:spTgt spid="51"/>
                                        </p:tgtEl>
                                        <p:attrNameLst>
                                          <p:attrName>ppt_h</p:attrName>
                                        </p:attrNameLst>
                                      </p:cBhvr>
                                      <p:tavLst>
                                        <p:tav tm="0">
                                          <p:val>
                                            <p:fltVal val="0"/>
                                          </p:val>
                                        </p:tav>
                                        <p:tav tm="100000">
                                          <p:val>
                                            <p:strVal val="#ppt_h"/>
                                          </p:val>
                                        </p:tav>
                                      </p:tavLst>
                                    </p:anim>
                                    <p:animEffect transition="in" filter="fade">
                                      <p:cBhvr>
                                        <p:cTn id="100" dur="1000"/>
                                        <p:tgtEl>
                                          <p:spTgt spid="51"/>
                                        </p:tgtEl>
                                      </p:cBhvr>
                                    </p:animEffect>
                                  </p:childTnLst>
                                  <p:subTnLst>
                                    <p:audio>
                                      <p:cMediaNode>
                                        <p:cTn display="0" masterRel="sameClick">
                                          <p:stCondLst>
                                            <p:cond evt="begin" delay="0">
                                              <p:tn val="96"/>
                                            </p:cond>
                                          </p:stCondLst>
                                          <p:endCondLst>
                                            <p:cond evt="onStopAudio" delay="0">
                                              <p:tgtEl>
                                                <p:sldTgt/>
                                              </p:tgtEl>
                                            </p:cond>
                                          </p:endCondLst>
                                        </p:cTn>
                                        <p:tgtEl>
                                          <p:sndTgt r:embed="rId2" name="drumroll.wav"/>
                                        </p:tgtEl>
                                      </p:cMediaNode>
                                    </p:audio>
                                  </p:subTnLst>
                                </p:cTn>
                              </p:par>
                            </p:childTnLst>
                          </p:cTn>
                        </p:par>
                        <p:par>
                          <p:cTn id="101" fill="hold">
                            <p:stCondLst>
                              <p:cond delay="2500"/>
                            </p:stCondLst>
                            <p:childTnLst>
                              <p:par>
                                <p:cTn id="102" presetID="22" presetClass="entr" presetSubtype="4" fill="hold" grpId="0" nodeType="after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wipe(down)">
                                      <p:cBhvr>
                                        <p:cTn id="104" dur="1000"/>
                                        <p:tgtEl>
                                          <p:spTgt spid="42"/>
                                        </p:tgtEl>
                                      </p:cBhvr>
                                    </p:animEffect>
                                  </p:childTnLst>
                                  <p:subTnLst>
                                    <p:audio>
                                      <p:cMediaNode>
                                        <p:cTn display="0" masterRel="sameClick">
                                          <p:stCondLst>
                                            <p:cond evt="begin" delay="0">
                                              <p:tn val="102"/>
                                            </p:cond>
                                          </p:stCondLst>
                                          <p:endCondLst>
                                            <p:cond evt="onStopAudio" delay="0">
                                              <p:tgtEl>
                                                <p:sldTgt/>
                                              </p:tgtEl>
                                            </p:cond>
                                          </p:endCondLst>
                                        </p:cTn>
                                        <p:tgtEl>
                                          <p:sndTgt r:embed="rId3" name="laser.wav"/>
                                        </p:tgtEl>
                                      </p:cMediaNode>
                                    </p:audio>
                                  </p:sub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46"/>
                                        </p:tgtEl>
                                        <p:attrNameLst>
                                          <p:attrName>style.visibility</p:attrName>
                                        </p:attrNameLst>
                                      </p:cBhvr>
                                      <p:to>
                                        <p:strVal val="visible"/>
                                      </p:to>
                                    </p:set>
                                    <p:anim calcmode="lin" valueType="num">
                                      <p:cBhvr additive="base">
                                        <p:cTn id="109" dur="1000" fill="hold"/>
                                        <p:tgtEl>
                                          <p:spTgt spid="46"/>
                                        </p:tgtEl>
                                        <p:attrNameLst>
                                          <p:attrName>ppt_x</p:attrName>
                                        </p:attrNameLst>
                                      </p:cBhvr>
                                      <p:tavLst>
                                        <p:tav tm="0">
                                          <p:val>
                                            <p:strVal val="0-#ppt_w/2"/>
                                          </p:val>
                                        </p:tav>
                                        <p:tav tm="100000">
                                          <p:val>
                                            <p:strVal val="#ppt_x"/>
                                          </p:val>
                                        </p:tav>
                                      </p:tavLst>
                                    </p:anim>
                                    <p:anim calcmode="lin" valueType="num">
                                      <p:cBhvr additive="base">
                                        <p:cTn id="110" dur="1000" fill="hold"/>
                                        <p:tgtEl>
                                          <p:spTgt spid="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7" name="applause.wav"/>
                                        </p:tgtEl>
                                      </p:cMediaNode>
                                    </p:audio>
                                  </p:sub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wipe(left)">
                                      <p:cBhvr>
                                        <p:cTn id="115" dur="500"/>
                                        <p:tgtEl>
                                          <p:spTgt spid="48"/>
                                        </p:tgtEl>
                                      </p:cBhvr>
                                    </p:animEffect>
                                  </p:childTnLst>
                                  <p:subTnLst>
                                    <p:audio>
                                      <p:cMediaNode>
                                        <p:cTn display="0" masterRel="sameClick">
                                          <p:stCondLst>
                                            <p:cond evt="begin" delay="0">
                                              <p:tn val="113"/>
                                            </p:cond>
                                          </p:stCondLst>
                                          <p:endCondLst>
                                            <p:cond evt="onStopAudio" delay="0">
                                              <p:tgtEl>
                                                <p:sldTgt/>
                                              </p:tgtEl>
                                            </p:cond>
                                          </p:endCondLst>
                                        </p:cTn>
                                        <p:tgtEl>
                                          <p:sndTgt r:embed="rId5" name="chimes.wav"/>
                                        </p:tgtEl>
                                      </p:cMediaNode>
                                    </p:audio>
                                  </p:subTnLst>
                                </p:cTn>
                              </p:par>
                            </p:childTnLst>
                          </p:cTn>
                        </p:par>
                      </p:childTnLst>
                    </p:cTn>
                  </p:par>
                  <p:par>
                    <p:cTn id="116" fill="hold">
                      <p:stCondLst>
                        <p:cond delay="indefinite"/>
                      </p:stCondLst>
                      <p:childTnLst>
                        <p:par>
                          <p:cTn id="117" fill="hold">
                            <p:stCondLst>
                              <p:cond delay="0"/>
                            </p:stCondLst>
                            <p:childTnLst>
                              <p:par>
                                <p:cTn id="118" presetID="53" presetClass="entr" presetSubtype="0" fill="hold" grpId="0" nodeType="clickEffect">
                                  <p:stCondLst>
                                    <p:cond delay="0"/>
                                  </p:stCondLst>
                                  <p:childTnLst>
                                    <p:set>
                                      <p:cBhvr>
                                        <p:cTn id="119" dur="1" fill="hold">
                                          <p:stCondLst>
                                            <p:cond delay="0"/>
                                          </p:stCondLst>
                                        </p:cTn>
                                        <p:tgtEl>
                                          <p:spTgt spid="52"/>
                                        </p:tgtEl>
                                        <p:attrNameLst>
                                          <p:attrName>style.visibility</p:attrName>
                                        </p:attrNameLst>
                                      </p:cBhvr>
                                      <p:to>
                                        <p:strVal val="visible"/>
                                      </p:to>
                                    </p:set>
                                    <p:anim calcmode="lin" valueType="num">
                                      <p:cBhvr>
                                        <p:cTn id="120" dur="1000" fill="hold"/>
                                        <p:tgtEl>
                                          <p:spTgt spid="52"/>
                                        </p:tgtEl>
                                        <p:attrNameLst>
                                          <p:attrName>ppt_w</p:attrName>
                                        </p:attrNameLst>
                                      </p:cBhvr>
                                      <p:tavLst>
                                        <p:tav tm="0">
                                          <p:val>
                                            <p:fltVal val="0"/>
                                          </p:val>
                                        </p:tav>
                                        <p:tav tm="100000">
                                          <p:val>
                                            <p:strVal val="#ppt_w"/>
                                          </p:val>
                                        </p:tav>
                                      </p:tavLst>
                                    </p:anim>
                                    <p:anim calcmode="lin" valueType="num">
                                      <p:cBhvr>
                                        <p:cTn id="121" dur="1000" fill="hold"/>
                                        <p:tgtEl>
                                          <p:spTgt spid="52"/>
                                        </p:tgtEl>
                                        <p:attrNameLst>
                                          <p:attrName>ppt_h</p:attrName>
                                        </p:attrNameLst>
                                      </p:cBhvr>
                                      <p:tavLst>
                                        <p:tav tm="0">
                                          <p:val>
                                            <p:fltVal val="0"/>
                                          </p:val>
                                        </p:tav>
                                        <p:tav tm="100000">
                                          <p:val>
                                            <p:strVal val="#ppt_h"/>
                                          </p:val>
                                        </p:tav>
                                      </p:tavLst>
                                    </p:anim>
                                    <p:animEffect transition="in" filter="fade">
                                      <p:cBhvr>
                                        <p:cTn id="122" dur="1000"/>
                                        <p:tgtEl>
                                          <p:spTgt spid="52"/>
                                        </p:tgtEl>
                                      </p:cBhvr>
                                    </p:animEffect>
                                  </p:childTnLst>
                                  <p:subTnLst>
                                    <p:audio>
                                      <p:cMediaNode>
                                        <p:cTn display="0" masterRel="sameClick">
                                          <p:stCondLst>
                                            <p:cond evt="begin" delay="0">
                                              <p:tn val="118"/>
                                            </p:cond>
                                          </p:stCondLst>
                                          <p:endCondLst>
                                            <p:cond evt="onStopAudio" delay="0">
                                              <p:tgtEl>
                                                <p:sldTgt/>
                                              </p:tgtEl>
                                            </p:cond>
                                          </p:endCondLst>
                                        </p:cTn>
                                        <p:tgtEl>
                                          <p:sndTgt r:embed="rId4" name="wind.wav"/>
                                        </p:tgtEl>
                                      </p:cMediaNode>
                                    </p:audio>
                                  </p:subTnLst>
                                </p:cTn>
                              </p:par>
                            </p:childTnLst>
                          </p:cTn>
                        </p:par>
                        <p:par>
                          <p:cTn id="123" fill="hold">
                            <p:stCondLst>
                              <p:cond delay="1000"/>
                            </p:stCondLst>
                            <p:childTnLst>
                              <p:par>
                                <p:cTn id="124" presetID="53" presetClass="entr" presetSubtype="0"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subTnLst>
                                    <p:audio>
                                      <p:cMediaNode>
                                        <p:cTn display="0" masterRel="sameClick">
                                          <p:stCondLst>
                                            <p:cond evt="begin" delay="0">
                                              <p:tn val="124"/>
                                            </p:cond>
                                          </p:stCondLst>
                                          <p:endCondLst>
                                            <p:cond evt="onStopAudio" delay="0">
                                              <p:tgtEl>
                                                <p:sldTgt/>
                                              </p:tgtEl>
                                            </p:cond>
                                          </p:endCondLst>
                                        </p:cTn>
                                        <p:tgtEl>
                                          <p:sndTgt r:embed="rId5" name="chimes.wav"/>
                                        </p:tgtEl>
                                      </p:cMediaNode>
                                    </p:audio>
                                  </p:subTnLst>
                                </p:cTn>
                              </p:par>
                            </p:childTnLst>
                          </p:cTn>
                        </p:par>
                        <p:par>
                          <p:cTn id="129" fill="hold">
                            <p:stCondLst>
                              <p:cond delay="1500"/>
                            </p:stCondLst>
                            <p:childTnLst>
                              <p:par>
                                <p:cTn id="130" presetID="22" presetClass="entr" presetSubtype="4" fill="hold" grpId="0" nodeType="afterEffect">
                                  <p:stCondLst>
                                    <p:cond delay="0"/>
                                  </p:stCondLst>
                                  <p:childTnLst>
                                    <p:set>
                                      <p:cBhvr>
                                        <p:cTn id="131" dur="1" fill="hold">
                                          <p:stCondLst>
                                            <p:cond delay="0"/>
                                          </p:stCondLst>
                                        </p:cTn>
                                        <p:tgtEl>
                                          <p:spTgt spid="49"/>
                                        </p:tgtEl>
                                        <p:attrNameLst>
                                          <p:attrName>style.visibility</p:attrName>
                                        </p:attrNameLst>
                                      </p:cBhvr>
                                      <p:to>
                                        <p:strVal val="visible"/>
                                      </p:to>
                                    </p:set>
                                    <p:animEffect transition="in" filter="wipe(down)">
                                      <p:cBhvr>
                                        <p:cTn id="132" dur="1000"/>
                                        <p:tgtEl>
                                          <p:spTgt spid="49"/>
                                        </p:tgtEl>
                                      </p:cBhvr>
                                    </p:animEffect>
                                  </p:childTnLst>
                                  <p:subTnLst>
                                    <p:audio>
                                      <p:cMediaNode>
                                        <p:cTn display="0" masterRel="sameClick">
                                          <p:stCondLst>
                                            <p:cond evt="begin" delay="0">
                                              <p:tn val="130"/>
                                            </p:cond>
                                          </p:stCondLst>
                                          <p:endCondLst>
                                            <p:cond evt="onStopAudio" delay="0">
                                              <p:tgtEl>
                                                <p:sldTgt/>
                                              </p:tgtEl>
                                            </p:cond>
                                          </p:endCondLst>
                                        </p:cTn>
                                        <p:tgtEl>
                                          <p:sndTgt r:embed="rId3" name="laser.wav"/>
                                        </p:tgtEl>
                                      </p:cMediaNode>
                                    </p:audio>
                                  </p:subTnLst>
                                </p:cTn>
                              </p:par>
                            </p:childTnLst>
                          </p:cTn>
                        </p:par>
                        <p:par>
                          <p:cTn id="133" fill="hold">
                            <p:stCondLst>
                              <p:cond delay="2500"/>
                            </p:stCondLst>
                            <p:childTnLst>
                              <p:par>
                                <p:cTn id="134" presetID="53" presetClass="entr" presetSubtype="0" fill="hold" grpId="0" nodeType="afterEffect">
                                  <p:stCondLst>
                                    <p:cond delay="0"/>
                                  </p:stCondLst>
                                  <p:childTnLst>
                                    <p:set>
                                      <p:cBhvr>
                                        <p:cTn id="135" dur="1" fill="hold">
                                          <p:stCondLst>
                                            <p:cond delay="0"/>
                                          </p:stCondLst>
                                        </p:cTn>
                                        <p:tgtEl>
                                          <p:spTgt spid="10266"/>
                                        </p:tgtEl>
                                        <p:attrNameLst>
                                          <p:attrName>style.visibility</p:attrName>
                                        </p:attrNameLst>
                                      </p:cBhvr>
                                      <p:to>
                                        <p:strVal val="visible"/>
                                      </p:to>
                                    </p:set>
                                    <p:anim calcmode="lin" valueType="num">
                                      <p:cBhvr>
                                        <p:cTn id="136" dur="1000" fill="hold"/>
                                        <p:tgtEl>
                                          <p:spTgt spid="10266"/>
                                        </p:tgtEl>
                                        <p:attrNameLst>
                                          <p:attrName>ppt_w</p:attrName>
                                        </p:attrNameLst>
                                      </p:cBhvr>
                                      <p:tavLst>
                                        <p:tav tm="0">
                                          <p:val>
                                            <p:fltVal val="0"/>
                                          </p:val>
                                        </p:tav>
                                        <p:tav tm="100000">
                                          <p:val>
                                            <p:strVal val="#ppt_w"/>
                                          </p:val>
                                        </p:tav>
                                      </p:tavLst>
                                    </p:anim>
                                    <p:anim calcmode="lin" valueType="num">
                                      <p:cBhvr>
                                        <p:cTn id="137" dur="1000" fill="hold"/>
                                        <p:tgtEl>
                                          <p:spTgt spid="10266"/>
                                        </p:tgtEl>
                                        <p:attrNameLst>
                                          <p:attrName>ppt_h</p:attrName>
                                        </p:attrNameLst>
                                      </p:cBhvr>
                                      <p:tavLst>
                                        <p:tav tm="0">
                                          <p:val>
                                            <p:fltVal val="0"/>
                                          </p:val>
                                        </p:tav>
                                        <p:tav tm="100000">
                                          <p:val>
                                            <p:strVal val="#ppt_h"/>
                                          </p:val>
                                        </p:tav>
                                      </p:tavLst>
                                    </p:anim>
                                    <p:animEffect transition="in" filter="fade">
                                      <p:cBhvr>
                                        <p:cTn id="138" dur="1000"/>
                                        <p:tgtEl>
                                          <p:spTgt spid="10266"/>
                                        </p:tgtEl>
                                      </p:cBhvr>
                                    </p:animEffect>
                                  </p:childTnLst>
                                  <p:subTnLst>
                                    <p:audio>
                                      <p:cMediaNode>
                                        <p:cTn display="0" masterRel="sameClick">
                                          <p:stCondLst>
                                            <p:cond evt="begin" delay="0">
                                              <p:tn val="134"/>
                                            </p:cond>
                                          </p:stCondLst>
                                          <p:endCondLst>
                                            <p:cond evt="onStopAudio" delay="0">
                                              <p:tgtEl>
                                                <p:sldTgt/>
                                              </p:tgtEl>
                                            </p:cond>
                                          </p:endCondLst>
                                        </p:cTn>
                                        <p:tgtEl>
                                          <p:sndTgt r:embed="rId2" name="drumroll.wav"/>
                                        </p:tgtEl>
                                      </p:cMediaNode>
                                    </p:audio>
                                  </p:subTnLst>
                                </p:cTn>
                              </p:par>
                            </p:childTnLst>
                          </p:cTn>
                        </p:par>
                      </p:childTnLst>
                    </p:cTn>
                  </p:par>
                  <p:par>
                    <p:cTn id="139" fill="hold">
                      <p:stCondLst>
                        <p:cond delay="indefinite"/>
                      </p:stCondLst>
                      <p:childTnLst>
                        <p:par>
                          <p:cTn id="140" fill="hold">
                            <p:stCondLst>
                              <p:cond delay="0"/>
                            </p:stCondLst>
                            <p:childTnLst>
                              <p:par>
                                <p:cTn id="141" presetID="2" presetClass="entr" presetSubtype="8" fill="hold" grpId="0" nodeType="click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000" fill="hold"/>
                                        <p:tgtEl>
                                          <p:spTgt spid="54"/>
                                        </p:tgtEl>
                                        <p:attrNameLst>
                                          <p:attrName>ppt_x</p:attrName>
                                        </p:attrNameLst>
                                      </p:cBhvr>
                                      <p:tavLst>
                                        <p:tav tm="0">
                                          <p:val>
                                            <p:strVal val="0-#ppt_w/2"/>
                                          </p:val>
                                        </p:tav>
                                        <p:tav tm="100000">
                                          <p:val>
                                            <p:strVal val="#ppt_x"/>
                                          </p:val>
                                        </p:tav>
                                      </p:tavLst>
                                    </p:anim>
                                    <p:anim calcmode="lin" valueType="num">
                                      <p:cBhvr additive="base">
                                        <p:cTn id="144" dur="1000" fill="hold"/>
                                        <p:tgtEl>
                                          <p:spTgt spid="5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1"/>
                                            </p:cond>
                                          </p:stCondLst>
                                          <p:endCondLst>
                                            <p:cond evt="onStopAudio" delay="0">
                                              <p:tgtEl>
                                                <p:sldTgt/>
                                              </p:tgtEl>
                                            </p:cond>
                                          </p:endCondLst>
                                        </p:cTn>
                                        <p:tgtEl>
                                          <p:sndTgt r:embed="rId7" name="applause.wav"/>
                                        </p:tgtEl>
                                      </p:cMediaNode>
                                    </p:audio>
                                  </p:sub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60"/>
                                        </p:tgtEl>
                                        <p:attrNameLst>
                                          <p:attrName>style.visibility</p:attrName>
                                        </p:attrNameLst>
                                      </p:cBhvr>
                                      <p:to>
                                        <p:strVal val="visible"/>
                                      </p:to>
                                    </p:set>
                                    <p:animEffect transition="in" filter="wipe(left)">
                                      <p:cBhvr>
                                        <p:cTn id="149" dur="2000"/>
                                        <p:tgtEl>
                                          <p:spTgt spid="60"/>
                                        </p:tgtEl>
                                      </p:cBhvr>
                                    </p:animEffect>
                                  </p:childTnLst>
                                  <p:subTnLst>
                                    <p:audio>
                                      <p:cMediaNode>
                                        <p:cTn display="0" masterRel="sameClick">
                                          <p:stCondLst>
                                            <p:cond evt="begin" delay="0">
                                              <p:tn val="147"/>
                                            </p:cond>
                                          </p:stCondLst>
                                          <p:endCondLst>
                                            <p:cond evt="onStopAudio" delay="0">
                                              <p:tgtEl>
                                                <p:sldTgt/>
                                              </p:tgtEl>
                                            </p:cond>
                                          </p:endCondLst>
                                        </p:cTn>
                                        <p:tgtEl>
                                          <p:sndTgt r:embed="rId4" name="wind.wav"/>
                                        </p:tgtEl>
                                      </p:cMediaNode>
                                    </p:audio>
                                  </p:subTnLst>
                                </p:cTn>
                              </p:par>
                            </p:childTnLst>
                          </p:cTn>
                        </p:par>
                      </p:childTnLst>
                    </p:cTn>
                  </p:par>
                  <p:par>
                    <p:cTn id="150" fill="hold">
                      <p:stCondLst>
                        <p:cond delay="indefinite"/>
                      </p:stCondLst>
                      <p:childTnLst>
                        <p:par>
                          <p:cTn id="151" fill="hold">
                            <p:stCondLst>
                              <p:cond delay="0"/>
                            </p:stCondLst>
                            <p:childTnLst>
                              <p:par>
                                <p:cTn id="152" presetID="53" presetClass="entr" presetSubtype="0" fill="hold" grpId="0" nodeType="clickEffect">
                                  <p:stCondLst>
                                    <p:cond delay="0"/>
                                  </p:stCondLst>
                                  <p:childTnLst>
                                    <p:set>
                                      <p:cBhvr>
                                        <p:cTn id="153" dur="1" fill="hold">
                                          <p:stCondLst>
                                            <p:cond delay="0"/>
                                          </p:stCondLst>
                                        </p:cTn>
                                        <p:tgtEl>
                                          <p:spTgt spid="57"/>
                                        </p:tgtEl>
                                        <p:attrNameLst>
                                          <p:attrName>style.visibility</p:attrName>
                                        </p:attrNameLst>
                                      </p:cBhvr>
                                      <p:to>
                                        <p:strVal val="visible"/>
                                      </p:to>
                                    </p:set>
                                    <p:anim calcmode="lin" valueType="num">
                                      <p:cBhvr>
                                        <p:cTn id="154" dur="1000" fill="hold"/>
                                        <p:tgtEl>
                                          <p:spTgt spid="57"/>
                                        </p:tgtEl>
                                        <p:attrNameLst>
                                          <p:attrName>ppt_w</p:attrName>
                                        </p:attrNameLst>
                                      </p:cBhvr>
                                      <p:tavLst>
                                        <p:tav tm="0">
                                          <p:val>
                                            <p:fltVal val="0"/>
                                          </p:val>
                                        </p:tav>
                                        <p:tav tm="100000">
                                          <p:val>
                                            <p:strVal val="#ppt_w"/>
                                          </p:val>
                                        </p:tav>
                                      </p:tavLst>
                                    </p:anim>
                                    <p:anim calcmode="lin" valueType="num">
                                      <p:cBhvr>
                                        <p:cTn id="155" dur="1000" fill="hold"/>
                                        <p:tgtEl>
                                          <p:spTgt spid="57"/>
                                        </p:tgtEl>
                                        <p:attrNameLst>
                                          <p:attrName>ppt_h</p:attrName>
                                        </p:attrNameLst>
                                      </p:cBhvr>
                                      <p:tavLst>
                                        <p:tav tm="0">
                                          <p:val>
                                            <p:fltVal val="0"/>
                                          </p:val>
                                        </p:tav>
                                        <p:tav tm="100000">
                                          <p:val>
                                            <p:strVal val="#ppt_h"/>
                                          </p:val>
                                        </p:tav>
                                      </p:tavLst>
                                    </p:anim>
                                    <p:animEffect transition="in" filter="fade">
                                      <p:cBhvr>
                                        <p:cTn id="156" dur="1000"/>
                                        <p:tgtEl>
                                          <p:spTgt spid="57"/>
                                        </p:tgtEl>
                                      </p:cBhvr>
                                    </p:animEffect>
                                  </p:childTnLst>
                                  <p:subTnLst>
                                    <p:audio>
                                      <p:cMediaNode>
                                        <p:cTn display="0" masterRel="sameClick">
                                          <p:stCondLst>
                                            <p:cond evt="begin" delay="0">
                                              <p:tn val="152"/>
                                            </p:cond>
                                          </p:stCondLst>
                                          <p:endCondLst>
                                            <p:cond evt="onStopAudio" delay="0">
                                              <p:tgtEl>
                                                <p:sldTgt/>
                                              </p:tgtEl>
                                            </p:cond>
                                          </p:endCondLst>
                                        </p:cTn>
                                        <p:tgtEl>
                                          <p:sndTgt r:embed="rId3" name="laser.wav"/>
                                        </p:tgtEl>
                                      </p:cMediaNode>
                                    </p:audio>
                                  </p:subTnLst>
                                </p:cTn>
                              </p:par>
                            </p:childTnLst>
                          </p:cTn>
                        </p:par>
                        <p:par>
                          <p:cTn id="157" fill="hold">
                            <p:stCondLst>
                              <p:cond delay="1000"/>
                            </p:stCondLst>
                            <p:childTnLst>
                              <p:par>
                                <p:cTn id="158" presetID="64" presetClass="path" presetSubtype="0" accel="50000" decel="50000" fill="hold" grpId="1" nodeType="afterEffect">
                                  <p:stCondLst>
                                    <p:cond delay="0"/>
                                  </p:stCondLst>
                                  <p:childTnLst>
                                    <p:animMotion origin="layout" path="M 5.55556E-7 -1.11111E-6 L -0.01927 -0.44537 " pathEditMode="relative" rAng="0" ptsTypes="AA">
                                      <p:cBhvr>
                                        <p:cTn id="159" dur="500" fill="hold"/>
                                        <p:tgtEl>
                                          <p:spTgt spid="57"/>
                                        </p:tgtEl>
                                        <p:attrNameLst>
                                          <p:attrName>ppt_x</p:attrName>
                                          <p:attrName>ppt_y</p:attrName>
                                        </p:attrNameLst>
                                      </p:cBhvr>
                                      <p:rCtr x="-1000" y="-22300"/>
                                    </p:animMotion>
                                  </p:childTnLst>
                                  <p:subTnLst>
                                    <p:audio>
                                      <p:cMediaNode>
                                        <p:cTn display="0" masterRel="sameClick">
                                          <p:stCondLst>
                                            <p:cond evt="begin" delay="0">
                                              <p:tn val="158"/>
                                            </p:cond>
                                          </p:stCondLst>
                                          <p:endCondLst>
                                            <p:cond evt="onStopAudio" delay="0">
                                              <p:tgtEl>
                                                <p:sldTgt/>
                                              </p:tgtEl>
                                            </p:cond>
                                          </p:endCondLst>
                                        </p:cTn>
                                        <p:tgtEl>
                                          <p:sndTgt r:embed="rId6" name="push.wav"/>
                                        </p:tgtEl>
                                      </p:cMediaNode>
                                    </p:audio>
                                  </p:subTnLst>
                                </p:cTn>
                              </p:par>
                            </p:childTnLst>
                          </p:cTn>
                        </p:par>
                      </p:childTnLst>
                    </p:cTn>
                  </p:par>
                  <p:par>
                    <p:cTn id="160" fill="hold">
                      <p:stCondLst>
                        <p:cond delay="indefinite"/>
                      </p:stCondLst>
                      <p:childTnLst>
                        <p:par>
                          <p:cTn id="161" fill="hold">
                            <p:stCondLst>
                              <p:cond delay="0"/>
                            </p:stCondLst>
                            <p:childTnLst>
                              <p:par>
                                <p:cTn id="162" presetID="53" presetClass="entr" presetSubtype="0" fill="hold" nodeType="clickEffect">
                                  <p:stCondLst>
                                    <p:cond delay="0"/>
                                  </p:stCondLst>
                                  <p:childTnLst>
                                    <p:set>
                                      <p:cBhvr>
                                        <p:cTn id="163" dur="1" fill="hold">
                                          <p:stCondLst>
                                            <p:cond delay="0"/>
                                          </p:stCondLst>
                                        </p:cTn>
                                        <p:tgtEl>
                                          <p:spTgt spid="63"/>
                                        </p:tgtEl>
                                        <p:attrNameLst>
                                          <p:attrName>style.visibility</p:attrName>
                                        </p:attrNameLst>
                                      </p:cBhvr>
                                      <p:to>
                                        <p:strVal val="visible"/>
                                      </p:to>
                                    </p:set>
                                    <p:anim calcmode="lin" valueType="num">
                                      <p:cBhvr>
                                        <p:cTn id="164" dur="1000" fill="hold"/>
                                        <p:tgtEl>
                                          <p:spTgt spid="63"/>
                                        </p:tgtEl>
                                        <p:attrNameLst>
                                          <p:attrName>ppt_w</p:attrName>
                                        </p:attrNameLst>
                                      </p:cBhvr>
                                      <p:tavLst>
                                        <p:tav tm="0">
                                          <p:val>
                                            <p:fltVal val="0"/>
                                          </p:val>
                                        </p:tav>
                                        <p:tav tm="100000">
                                          <p:val>
                                            <p:strVal val="#ppt_w"/>
                                          </p:val>
                                        </p:tav>
                                      </p:tavLst>
                                    </p:anim>
                                    <p:anim calcmode="lin" valueType="num">
                                      <p:cBhvr>
                                        <p:cTn id="165" dur="1000" fill="hold"/>
                                        <p:tgtEl>
                                          <p:spTgt spid="63"/>
                                        </p:tgtEl>
                                        <p:attrNameLst>
                                          <p:attrName>ppt_h</p:attrName>
                                        </p:attrNameLst>
                                      </p:cBhvr>
                                      <p:tavLst>
                                        <p:tav tm="0">
                                          <p:val>
                                            <p:fltVal val="0"/>
                                          </p:val>
                                        </p:tav>
                                        <p:tav tm="100000">
                                          <p:val>
                                            <p:strVal val="#ppt_h"/>
                                          </p:val>
                                        </p:tav>
                                      </p:tavLst>
                                    </p:anim>
                                    <p:animEffect transition="in" filter="fade">
                                      <p:cBhvr>
                                        <p:cTn id="166" dur="1000"/>
                                        <p:tgtEl>
                                          <p:spTgt spid="63"/>
                                        </p:tgtEl>
                                      </p:cBhvr>
                                    </p:animEffect>
                                  </p:childTnLst>
                                  <p:subTnLst>
                                    <p:audio>
                                      <p:cMediaNode>
                                        <p:cTn display="0" masterRel="sameClick">
                                          <p:stCondLst>
                                            <p:cond evt="begin" delay="0">
                                              <p:tn val="162"/>
                                            </p:cond>
                                          </p:stCondLst>
                                          <p:endCondLst>
                                            <p:cond evt="onStopAudio" delay="0">
                                              <p:tgtEl>
                                                <p:sldTgt/>
                                              </p:tgtEl>
                                            </p:cond>
                                          </p:endCondLst>
                                        </p:cTn>
                                        <p:tgtEl>
                                          <p:sndTgt r:embed="rId3" name="laser.wav"/>
                                        </p:tgtEl>
                                      </p:cMediaNode>
                                    </p:audio>
                                  </p:subTnLst>
                                </p:cTn>
                              </p:par>
                            </p:childTnLst>
                          </p:cTn>
                        </p:par>
                        <p:par>
                          <p:cTn id="167" fill="hold">
                            <p:stCondLst>
                              <p:cond delay="1000"/>
                            </p:stCondLst>
                            <p:childTnLst>
                              <p:par>
                                <p:cTn id="168" presetID="22" presetClass="entr" presetSubtype="8" fill="hold" grpId="0" nodeType="afterEffect">
                                  <p:stCondLst>
                                    <p:cond delay="0"/>
                                  </p:stCondLst>
                                  <p:childTnLst>
                                    <p:set>
                                      <p:cBhvr>
                                        <p:cTn id="169" dur="1" fill="hold">
                                          <p:stCondLst>
                                            <p:cond delay="0"/>
                                          </p:stCondLst>
                                        </p:cTn>
                                        <p:tgtEl>
                                          <p:spTgt spid="67"/>
                                        </p:tgtEl>
                                        <p:attrNameLst>
                                          <p:attrName>style.visibility</p:attrName>
                                        </p:attrNameLst>
                                      </p:cBhvr>
                                      <p:to>
                                        <p:strVal val="visible"/>
                                      </p:to>
                                    </p:set>
                                    <p:animEffect transition="in" filter="wipe(left)">
                                      <p:cBhvr>
                                        <p:cTn id="170" dur="2000"/>
                                        <p:tgtEl>
                                          <p:spTgt spid="67"/>
                                        </p:tgtEl>
                                      </p:cBhvr>
                                    </p:animEffect>
                                  </p:childTnLst>
                                  <p:subTnLst>
                                    <p:audio>
                                      <p:cMediaNode>
                                        <p:cTn display="0" masterRel="sameClick">
                                          <p:stCondLst>
                                            <p:cond evt="begin" delay="0">
                                              <p:tn val="168"/>
                                            </p:cond>
                                          </p:stCondLst>
                                          <p:endCondLst>
                                            <p:cond evt="onStopAudio" delay="0">
                                              <p:tgtEl>
                                                <p:sldTgt/>
                                              </p:tgtEl>
                                            </p:cond>
                                          </p:endCondLst>
                                        </p:cTn>
                                        <p:tgtEl>
                                          <p:sndTgt r:embed="rId4" name="wind.wav"/>
                                        </p:tgtEl>
                                      </p:cMediaNode>
                                    </p:audio>
                                  </p:sub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grpId="0" nodeType="clickEffect">
                                  <p:stCondLst>
                                    <p:cond delay="0"/>
                                  </p:stCondLst>
                                  <p:childTnLst>
                                    <p:set>
                                      <p:cBhvr>
                                        <p:cTn id="174" dur="1" fill="hold">
                                          <p:stCondLst>
                                            <p:cond delay="0"/>
                                          </p:stCondLst>
                                        </p:cTn>
                                        <p:tgtEl>
                                          <p:spTgt spid="59"/>
                                        </p:tgtEl>
                                        <p:attrNameLst>
                                          <p:attrName>style.visibility</p:attrName>
                                        </p:attrNameLst>
                                      </p:cBhvr>
                                      <p:to>
                                        <p:strVal val="visible"/>
                                      </p:to>
                                    </p:set>
                                    <p:animEffect transition="in" filter="wipe(left)">
                                      <p:cBhvr>
                                        <p:cTn id="175" dur="2000"/>
                                        <p:tgtEl>
                                          <p:spTgt spid="59"/>
                                        </p:tgtEl>
                                      </p:cBhvr>
                                    </p:animEffect>
                                  </p:childTnLst>
                                  <p:subTnLst>
                                    <p:audio>
                                      <p:cMediaNode>
                                        <p:cTn display="0" masterRel="sameClick">
                                          <p:stCondLst>
                                            <p:cond evt="begin" delay="0">
                                              <p:tn val="173"/>
                                            </p:cond>
                                          </p:stCondLst>
                                          <p:endCondLst>
                                            <p:cond evt="onStopAudio" delay="0">
                                              <p:tgtEl>
                                                <p:sldTgt/>
                                              </p:tgtEl>
                                            </p:cond>
                                          </p:endCondLst>
                                        </p:cTn>
                                        <p:tgtEl>
                                          <p:sndTgt r:embed="rId4" name="wind.wav"/>
                                        </p:tgtEl>
                                      </p:cMediaNode>
                                    </p:audio>
                                  </p:sub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grpId="0" nodeType="click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wipe(left)">
                                      <p:cBhvr>
                                        <p:cTn id="180" dur="2000"/>
                                        <p:tgtEl>
                                          <p:spTgt spid="66"/>
                                        </p:tgtEl>
                                      </p:cBhvr>
                                    </p:animEffect>
                                  </p:childTnLst>
                                  <p:subTnLst>
                                    <p:audio>
                                      <p:cMediaNode>
                                        <p:cTn display="0" masterRel="sameClick">
                                          <p:stCondLst>
                                            <p:cond evt="begin" delay="0">
                                              <p:tn val="178"/>
                                            </p:cond>
                                          </p:stCondLst>
                                          <p:endCondLst>
                                            <p:cond evt="onStopAudio" delay="0">
                                              <p:tgtEl>
                                                <p:sldTgt/>
                                              </p:tgtEl>
                                            </p:cond>
                                          </p:endCondLst>
                                        </p:cTn>
                                        <p:tgtEl>
                                          <p:sndTgt r:embed="rId4" name="wind.wav"/>
                                        </p:tgtEl>
                                      </p:cMediaNode>
                                    </p:audio>
                                  </p:subTnLst>
                                </p:cTn>
                              </p:par>
                            </p:childTnLst>
                          </p:cTn>
                        </p:par>
                      </p:childTnLst>
                    </p:cTn>
                  </p:par>
                  <p:par>
                    <p:cTn id="181" fill="hold">
                      <p:stCondLst>
                        <p:cond delay="indefinite"/>
                      </p:stCondLst>
                      <p:childTnLst>
                        <p:par>
                          <p:cTn id="182" fill="hold">
                            <p:stCondLst>
                              <p:cond delay="0"/>
                            </p:stCondLst>
                            <p:childTnLst>
                              <p:par>
                                <p:cTn id="183" presetID="2" presetClass="entr" presetSubtype="1" fill="hold" grpId="0" nodeType="clickEffect">
                                  <p:stCondLst>
                                    <p:cond delay="0"/>
                                  </p:stCondLst>
                                  <p:childTnLst>
                                    <p:set>
                                      <p:cBhvr>
                                        <p:cTn id="184" dur="1" fill="hold">
                                          <p:stCondLst>
                                            <p:cond delay="0"/>
                                          </p:stCondLst>
                                        </p:cTn>
                                        <p:tgtEl>
                                          <p:spTgt spid="61"/>
                                        </p:tgtEl>
                                        <p:attrNameLst>
                                          <p:attrName>style.visibility</p:attrName>
                                        </p:attrNameLst>
                                      </p:cBhvr>
                                      <p:to>
                                        <p:strVal val="visible"/>
                                      </p:to>
                                    </p:set>
                                    <p:anim calcmode="lin" valueType="num">
                                      <p:cBhvr additive="base">
                                        <p:cTn id="185" dur="1000" fill="hold"/>
                                        <p:tgtEl>
                                          <p:spTgt spid="61"/>
                                        </p:tgtEl>
                                        <p:attrNameLst>
                                          <p:attrName>ppt_x</p:attrName>
                                        </p:attrNameLst>
                                      </p:cBhvr>
                                      <p:tavLst>
                                        <p:tav tm="0">
                                          <p:val>
                                            <p:strVal val="#ppt_x"/>
                                          </p:val>
                                        </p:tav>
                                        <p:tav tm="100000">
                                          <p:val>
                                            <p:strVal val="#ppt_x"/>
                                          </p:val>
                                        </p:tav>
                                      </p:tavLst>
                                    </p:anim>
                                    <p:anim calcmode="lin" valueType="num">
                                      <p:cBhvr additive="base">
                                        <p:cTn id="186" dur="1000" fill="hold"/>
                                        <p:tgtEl>
                                          <p:spTgt spid="6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83"/>
                                            </p:cond>
                                          </p:stCondLst>
                                          <p:endCondLst>
                                            <p:cond evt="onStopAudio" delay="0">
                                              <p:tgtEl>
                                                <p:sldTgt/>
                                              </p:tgtEl>
                                            </p:cond>
                                          </p:endCondLst>
                                        </p:cTn>
                                        <p:tgtEl>
                                          <p:sndTgt r:embed="rId4" name="wind.wav"/>
                                        </p:tgtEl>
                                      </p:cMediaNode>
                                    </p:audio>
                                  </p:subTnLst>
                                </p:cTn>
                              </p:par>
                            </p:childTnLst>
                          </p:cTn>
                        </p:par>
                      </p:childTnLst>
                    </p:cTn>
                  </p:par>
                  <p:par>
                    <p:cTn id="187" fill="hold">
                      <p:stCondLst>
                        <p:cond delay="indefinite"/>
                      </p:stCondLst>
                      <p:childTnLst>
                        <p:par>
                          <p:cTn id="188" fill="hold">
                            <p:stCondLst>
                              <p:cond delay="0"/>
                            </p:stCondLst>
                            <p:childTnLst>
                              <p:par>
                                <p:cTn id="189" presetID="2" presetClass="entr" presetSubtype="1" fill="hold" grpId="0" nodeType="clickEffect">
                                  <p:stCondLst>
                                    <p:cond delay="0"/>
                                  </p:stCondLst>
                                  <p:childTnLst>
                                    <p:set>
                                      <p:cBhvr>
                                        <p:cTn id="190" dur="1" fill="hold">
                                          <p:stCondLst>
                                            <p:cond delay="0"/>
                                          </p:stCondLst>
                                        </p:cTn>
                                        <p:tgtEl>
                                          <p:spTgt spid="62"/>
                                        </p:tgtEl>
                                        <p:attrNameLst>
                                          <p:attrName>style.visibility</p:attrName>
                                        </p:attrNameLst>
                                      </p:cBhvr>
                                      <p:to>
                                        <p:strVal val="visible"/>
                                      </p:to>
                                    </p:set>
                                    <p:anim calcmode="lin" valueType="num">
                                      <p:cBhvr additive="base">
                                        <p:cTn id="191" dur="1000" fill="hold"/>
                                        <p:tgtEl>
                                          <p:spTgt spid="62"/>
                                        </p:tgtEl>
                                        <p:attrNameLst>
                                          <p:attrName>ppt_x</p:attrName>
                                        </p:attrNameLst>
                                      </p:cBhvr>
                                      <p:tavLst>
                                        <p:tav tm="0">
                                          <p:val>
                                            <p:strVal val="#ppt_x"/>
                                          </p:val>
                                        </p:tav>
                                        <p:tav tm="100000">
                                          <p:val>
                                            <p:strVal val="#ppt_x"/>
                                          </p:val>
                                        </p:tav>
                                      </p:tavLst>
                                    </p:anim>
                                    <p:anim calcmode="lin" valueType="num">
                                      <p:cBhvr additive="base">
                                        <p:cTn id="192" dur="1000" fill="hold"/>
                                        <p:tgtEl>
                                          <p:spTgt spid="6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89"/>
                                            </p:cond>
                                          </p:stCondLst>
                                          <p:endCondLst>
                                            <p:cond evt="onStopAudio" delay="0">
                                              <p:tgtEl>
                                                <p:sldTgt/>
                                              </p:tgtEl>
                                            </p:cond>
                                          </p:endCondLst>
                                        </p:cTn>
                                        <p:tgtEl>
                                          <p:sndTgt r:embed="rId6" name="push.wav"/>
                                        </p:tgtEl>
                                      </p:cMediaNode>
                                    </p:audio>
                                  </p:subTnLst>
                                </p:cTn>
                              </p:par>
                            </p:childTnLst>
                          </p:cTn>
                        </p:par>
                      </p:childTnLst>
                    </p:cTn>
                  </p:par>
                  <p:par>
                    <p:cTn id="193" fill="hold">
                      <p:stCondLst>
                        <p:cond delay="indefinite"/>
                      </p:stCondLst>
                      <p:childTnLst>
                        <p:par>
                          <p:cTn id="194" fill="hold">
                            <p:stCondLst>
                              <p:cond delay="0"/>
                            </p:stCondLst>
                            <p:childTnLst>
                              <p:par>
                                <p:cTn id="195" presetID="22" presetClass="entr" presetSubtype="4" fill="hold" nodeType="clickEffect">
                                  <p:stCondLst>
                                    <p:cond delay="0"/>
                                  </p:stCondLst>
                                  <p:childTnLst>
                                    <p:set>
                                      <p:cBhvr>
                                        <p:cTn id="196" dur="1" fill="hold">
                                          <p:stCondLst>
                                            <p:cond delay="0"/>
                                          </p:stCondLst>
                                        </p:cTn>
                                        <p:tgtEl>
                                          <p:spTgt spid="70"/>
                                        </p:tgtEl>
                                        <p:attrNameLst>
                                          <p:attrName>style.visibility</p:attrName>
                                        </p:attrNameLst>
                                      </p:cBhvr>
                                      <p:to>
                                        <p:strVal val="visible"/>
                                      </p:to>
                                    </p:set>
                                    <p:animEffect transition="in" filter="wipe(down)">
                                      <p:cBhvr>
                                        <p:cTn id="197" dur="500"/>
                                        <p:tgtEl>
                                          <p:spTgt spid="70"/>
                                        </p:tgtEl>
                                      </p:cBhvr>
                                    </p:animEffect>
                                  </p:childTnLst>
                                  <p:subTnLst>
                                    <p:audio>
                                      <p:cMediaNode>
                                        <p:cTn display="0" masterRel="sameClick">
                                          <p:stCondLst>
                                            <p:cond evt="begin" delay="0">
                                              <p:tn val="195"/>
                                            </p:cond>
                                          </p:stCondLst>
                                          <p:endCondLst>
                                            <p:cond evt="onStopAudio" delay="0">
                                              <p:tgtEl>
                                                <p:sldTgt/>
                                              </p:tgtEl>
                                            </p:cond>
                                          </p:endCondLst>
                                        </p:cTn>
                                        <p:tgtEl>
                                          <p:sndTgt r:embed="rId6" name="push.wav"/>
                                        </p:tgtEl>
                                      </p:cMediaNode>
                                    </p:audio>
                                  </p:subTnLst>
                                </p:cTn>
                              </p:par>
                            </p:childTnLst>
                          </p:cTn>
                        </p:par>
                      </p:childTnLst>
                    </p:cTn>
                  </p:par>
                  <p:par>
                    <p:cTn id="198" fill="hold">
                      <p:stCondLst>
                        <p:cond delay="indefinite"/>
                      </p:stCondLst>
                      <p:childTnLst>
                        <p:par>
                          <p:cTn id="199" fill="hold">
                            <p:stCondLst>
                              <p:cond delay="0"/>
                            </p:stCondLst>
                            <p:childTnLst>
                              <p:par>
                                <p:cTn id="200" presetID="22" presetClass="entr" presetSubtype="4" fill="hold" nodeType="clickEffect">
                                  <p:stCondLst>
                                    <p:cond delay="0"/>
                                  </p:stCondLst>
                                  <p:childTnLst>
                                    <p:set>
                                      <p:cBhvr>
                                        <p:cTn id="201" dur="1" fill="hold">
                                          <p:stCondLst>
                                            <p:cond delay="0"/>
                                          </p:stCondLst>
                                        </p:cTn>
                                        <p:tgtEl>
                                          <p:spTgt spid="73"/>
                                        </p:tgtEl>
                                        <p:attrNameLst>
                                          <p:attrName>style.visibility</p:attrName>
                                        </p:attrNameLst>
                                      </p:cBhvr>
                                      <p:to>
                                        <p:strVal val="visible"/>
                                      </p:to>
                                    </p:set>
                                    <p:animEffect transition="in" filter="wipe(down)">
                                      <p:cBhvr>
                                        <p:cTn id="202" dur="500"/>
                                        <p:tgtEl>
                                          <p:spTgt spid="73"/>
                                        </p:tgtEl>
                                      </p:cBhvr>
                                    </p:animEffect>
                                  </p:childTnLst>
                                  <p:subTnLst>
                                    <p:audio>
                                      <p:cMediaNode>
                                        <p:cTn display="0" masterRel="sameClick">
                                          <p:stCondLst>
                                            <p:cond evt="begin" delay="0">
                                              <p:tn val="200"/>
                                            </p:cond>
                                          </p:stCondLst>
                                          <p:endCondLst>
                                            <p:cond evt="onStopAudio" delay="0">
                                              <p:tgtEl>
                                                <p:sldTgt/>
                                              </p:tgtEl>
                                            </p:cond>
                                          </p:endCondLst>
                                        </p:cTn>
                                        <p:tgtEl>
                                          <p:sndTgt r:embed="rId6" name="push.wav"/>
                                        </p:tgtEl>
                                      </p:cMediaNode>
                                    </p:audio>
                                  </p:subTnLst>
                                </p:cTn>
                              </p:par>
                            </p:childTnLst>
                          </p:cTn>
                        </p:par>
                      </p:childTnLst>
                    </p:cTn>
                  </p:par>
                  <p:par>
                    <p:cTn id="203" fill="hold">
                      <p:stCondLst>
                        <p:cond delay="indefinite"/>
                      </p:stCondLst>
                      <p:childTnLst>
                        <p:par>
                          <p:cTn id="204" fill="hold">
                            <p:stCondLst>
                              <p:cond delay="0"/>
                            </p:stCondLst>
                            <p:childTnLst>
                              <p:par>
                                <p:cTn id="205" presetID="22" presetClass="entr" presetSubtype="8" fill="hold" grpId="0" nodeType="clickEffect">
                                  <p:stCondLst>
                                    <p:cond delay="0"/>
                                  </p:stCondLst>
                                  <p:childTnLst>
                                    <p:set>
                                      <p:cBhvr>
                                        <p:cTn id="206" dur="1" fill="hold">
                                          <p:stCondLst>
                                            <p:cond delay="0"/>
                                          </p:stCondLst>
                                        </p:cTn>
                                        <p:tgtEl>
                                          <p:spTgt spid="75"/>
                                        </p:tgtEl>
                                        <p:attrNameLst>
                                          <p:attrName>style.visibility</p:attrName>
                                        </p:attrNameLst>
                                      </p:cBhvr>
                                      <p:to>
                                        <p:strVal val="visible"/>
                                      </p:to>
                                    </p:set>
                                    <p:animEffect transition="in" filter="wipe(left)">
                                      <p:cBhvr>
                                        <p:cTn id="207" dur="2000"/>
                                        <p:tgtEl>
                                          <p:spTgt spid="75"/>
                                        </p:tgtEl>
                                      </p:cBhvr>
                                    </p:animEffect>
                                  </p:childTnLst>
                                  <p:subTnLst>
                                    <p:audio>
                                      <p:cMediaNode>
                                        <p:cTn display="0" masterRel="sameClick">
                                          <p:stCondLst>
                                            <p:cond evt="begin" delay="0">
                                              <p:tn val="205"/>
                                            </p:cond>
                                          </p:stCondLst>
                                          <p:endCondLst>
                                            <p:cond evt="onStopAudio" delay="0">
                                              <p:tgtEl>
                                                <p:sldTgt/>
                                              </p:tgtEl>
                                            </p:cond>
                                          </p:endCondLst>
                                        </p:cTn>
                                        <p:tgtEl>
                                          <p:sndTgt r:embed="rId4" name="wind.wav"/>
                                        </p:tgtEl>
                                      </p:cMediaNode>
                                    </p:audio>
                                  </p:subTnLst>
                                </p:cTn>
                              </p:par>
                            </p:childTnLst>
                          </p:cTn>
                        </p:par>
                      </p:childTnLst>
                    </p:cTn>
                  </p:par>
                  <p:par>
                    <p:cTn id="208" fill="hold">
                      <p:stCondLst>
                        <p:cond delay="indefinite"/>
                      </p:stCondLst>
                      <p:childTnLst>
                        <p:par>
                          <p:cTn id="209" fill="hold">
                            <p:stCondLst>
                              <p:cond delay="0"/>
                            </p:stCondLst>
                            <p:childTnLst>
                              <p:par>
                                <p:cTn id="210" presetID="22" presetClass="entr" presetSubtype="8" fill="hold" grpId="0" nodeType="clickEffect">
                                  <p:stCondLst>
                                    <p:cond delay="0"/>
                                  </p:stCondLst>
                                  <p:childTnLst>
                                    <p:set>
                                      <p:cBhvr>
                                        <p:cTn id="211" dur="1" fill="hold">
                                          <p:stCondLst>
                                            <p:cond delay="0"/>
                                          </p:stCondLst>
                                        </p:cTn>
                                        <p:tgtEl>
                                          <p:spTgt spid="76"/>
                                        </p:tgtEl>
                                        <p:attrNameLst>
                                          <p:attrName>style.visibility</p:attrName>
                                        </p:attrNameLst>
                                      </p:cBhvr>
                                      <p:to>
                                        <p:strVal val="visible"/>
                                      </p:to>
                                    </p:set>
                                    <p:animEffect transition="in" filter="wipe(left)">
                                      <p:cBhvr>
                                        <p:cTn id="212" dur="2000"/>
                                        <p:tgtEl>
                                          <p:spTgt spid="76"/>
                                        </p:tgtEl>
                                      </p:cBhvr>
                                    </p:animEffect>
                                  </p:childTnLst>
                                  <p:subTnLst>
                                    <p:audio>
                                      <p:cMediaNode>
                                        <p:cTn display="0" masterRel="sameClick">
                                          <p:stCondLst>
                                            <p:cond evt="begin" delay="0">
                                              <p:tn val="210"/>
                                            </p:cond>
                                          </p:stCondLst>
                                          <p:endCondLst>
                                            <p:cond evt="onStopAudio" delay="0">
                                              <p:tgtEl>
                                                <p:sldTgt/>
                                              </p:tgtEl>
                                            </p:cond>
                                          </p:endCondLst>
                                        </p:cTn>
                                        <p:tgtEl>
                                          <p:sndTgt r:embed="rId4" name="wind.wav"/>
                                        </p:tgtEl>
                                      </p:cMediaNode>
                                    </p:audio>
                                  </p:subTnLst>
                                </p:cTn>
                              </p:par>
                            </p:childTnLst>
                          </p:cTn>
                        </p:par>
                      </p:childTnLst>
                    </p:cTn>
                  </p:par>
                  <p:par>
                    <p:cTn id="213" fill="hold">
                      <p:stCondLst>
                        <p:cond delay="indefinite"/>
                      </p:stCondLst>
                      <p:childTnLst>
                        <p:par>
                          <p:cTn id="214" fill="hold">
                            <p:stCondLst>
                              <p:cond delay="0"/>
                            </p:stCondLst>
                            <p:childTnLst>
                              <p:par>
                                <p:cTn id="215" presetID="22" presetClass="entr" presetSubtype="8" fill="hold" grpId="0" nodeType="clickEffect">
                                  <p:stCondLst>
                                    <p:cond delay="0"/>
                                  </p:stCondLst>
                                  <p:childTnLst>
                                    <p:set>
                                      <p:cBhvr>
                                        <p:cTn id="216" dur="1" fill="hold">
                                          <p:stCondLst>
                                            <p:cond delay="0"/>
                                          </p:stCondLst>
                                        </p:cTn>
                                        <p:tgtEl>
                                          <p:spTgt spid="77"/>
                                        </p:tgtEl>
                                        <p:attrNameLst>
                                          <p:attrName>style.visibility</p:attrName>
                                        </p:attrNameLst>
                                      </p:cBhvr>
                                      <p:to>
                                        <p:strVal val="visible"/>
                                      </p:to>
                                    </p:set>
                                    <p:animEffect transition="in" filter="wipe(left)">
                                      <p:cBhvr>
                                        <p:cTn id="217" dur="2000"/>
                                        <p:tgtEl>
                                          <p:spTgt spid="77"/>
                                        </p:tgtEl>
                                      </p:cBhvr>
                                    </p:animEffect>
                                  </p:childTnLst>
                                  <p:subTnLst>
                                    <p:audio>
                                      <p:cMediaNode>
                                        <p:cTn display="0" masterRel="sameClick">
                                          <p:stCondLst>
                                            <p:cond evt="begin" delay="0">
                                              <p:tn val="215"/>
                                            </p:cond>
                                          </p:stCondLst>
                                          <p:endCondLst>
                                            <p:cond evt="onStopAudio" delay="0">
                                              <p:tgtEl>
                                                <p:sldTgt/>
                                              </p:tgtEl>
                                            </p:cond>
                                          </p:endCondLst>
                                        </p:cTn>
                                        <p:tgtEl>
                                          <p:sndTgt r:embed="rId6" name="push.wav"/>
                                        </p:tgtEl>
                                      </p:cMediaNode>
                                    </p:audio>
                                  </p:subTnLst>
                                </p:cTn>
                              </p:par>
                            </p:childTnLst>
                          </p:cTn>
                        </p:par>
                      </p:childTnLst>
                    </p:cTn>
                  </p:par>
                  <p:par>
                    <p:cTn id="218" fill="hold">
                      <p:stCondLst>
                        <p:cond delay="indefinite"/>
                      </p:stCondLst>
                      <p:childTnLst>
                        <p:par>
                          <p:cTn id="219" fill="hold">
                            <p:stCondLst>
                              <p:cond delay="0"/>
                            </p:stCondLst>
                            <p:childTnLst>
                              <p:par>
                                <p:cTn id="220" presetID="21" presetClass="entr" presetSubtype="1" fill="hold" grpId="0" nodeType="clickEffect">
                                  <p:stCondLst>
                                    <p:cond delay="0"/>
                                  </p:stCondLst>
                                  <p:childTnLst>
                                    <p:set>
                                      <p:cBhvr>
                                        <p:cTn id="221" dur="1" fill="hold">
                                          <p:stCondLst>
                                            <p:cond delay="0"/>
                                          </p:stCondLst>
                                        </p:cTn>
                                        <p:tgtEl>
                                          <p:spTgt spid="79"/>
                                        </p:tgtEl>
                                        <p:attrNameLst>
                                          <p:attrName>style.visibility</p:attrName>
                                        </p:attrNameLst>
                                      </p:cBhvr>
                                      <p:to>
                                        <p:strVal val="visible"/>
                                      </p:to>
                                    </p:set>
                                    <p:animEffect transition="in" filter="wheel(1)">
                                      <p:cBhvr>
                                        <p:cTn id="222" dur="1000"/>
                                        <p:tgtEl>
                                          <p:spTgt spid="79"/>
                                        </p:tgtEl>
                                      </p:cBhvr>
                                    </p:animEffect>
                                  </p:childTnLst>
                                  <p:subTnLst>
                                    <p:audio>
                                      <p:cMediaNode>
                                        <p:cTn display="0" masterRel="sameClick">
                                          <p:stCondLst>
                                            <p:cond evt="begin" delay="0">
                                              <p:tn val="220"/>
                                            </p:cond>
                                          </p:stCondLst>
                                          <p:endCondLst>
                                            <p:cond evt="onStopAudio" delay="0">
                                              <p:tgtEl>
                                                <p:sldTgt/>
                                              </p:tgtEl>
                                            </p:cond>
                                          </p:endCondLst>
                                        </p:cTn>
                                        <p:tgtEl>
                                          <p:sndTgt r:embed="rId8" name="explode.wav"/>
                                        </p:tgtEl>
                                      </p:cMediaNode>
                                    </p:audio>
                                  </p:subTnLst>
                                </p:cTn>
                              </p:par>
                            </p:childTnLst>
                          </p:cTn>
                        </p:par>
                      </p:childTnLst>
                    </p:cTn>
                  </p:par>
                  <p:par>
                    <p:cTn id="223" fill="hold">
                      <p:stCondLst>
                        <p:cond delay="indefinite"/>
                      </p:stCondLst>
                      <p:childTnLst>
                        <p:par>
                          <p:cTn id="224" fill="hold">
                            <p:stCondLst>
                              <p:cond delay="0"/>
                            </p:stCondLst>
                            <p:childTnLst>
                              <p:par>
                                <p:cTn id="225" presetID="53" presetClass="entr" presetSubtype="0" fill="hold" grpId="0" nodeType="clickEffect">
                                  <p:stCondLst>
                                    <p:cond delay="0"/>
                                  </p:stCondLst>
                                  <p:childTnLst>
                                    <p:set>
                                      <p:cBhvr>
                                        <p:cTn id="226" dur="1" fill="hold">
                                          <p:stCondLst>
                                            <p:cond delay="0"/>
                                          </p:stCondLst>
                                        </p:cTn>
                                        <p:tgtEl>
                                          <p:spTgt spid="78"/>
                                        </p:tgtEl>
                                        <p:attrNameLst>
                                          <p:attrName>style.visibility</p:attrName>
                                        </p:attrNameLst>
                                      </p:cBhvr>
                                      <p:to>
                                        <p:strVal val="visible"/>
                                      </p:to>
                                    </p:set>
                                    <p:anim calcmode="lin" valueType="num">
                                      <p:cBhvr>
                                        <p:cTn id="227" dur="1000" fill="hold"/>
                                        <p:tgtEl>
                                          <p:spTgt spid="78"/>
                                        </p:tgtEl>
                                        <p:attrNameLst>
                                          <p:attrName>ppt_w</p:attrName>
                                        </p:attrNameLst>
                                      </p:cBhvr>
                                      <p:tavLst>
                                        <p:tav tm="0">
                                          <p:val>
                                            <p:fltVal val="0"/>
                                          </p:val>
                                        </p:tav>
                                        <p:tav tm="100000">
                                          <p:val>
                                            <p:strVal val="#ppt_w"/>
                                          </p:val>
                                        </p:tav>
                                      </p:tavLst>
                                    </p:anim>
                                    <p:anim calcmode="lin" valueType="num">
                                      <p:cBhvr>
                                        <p:cTn id="228" dur="1000" fill="hold"/>
                                        <p:tgtEl>
                                          <p:spTgt spid="78"/>
                                        </p:tgtEl>
                                        <p:attrNameLst>
                                          <p:attrName>ppt_h</p:attrName>
                                        </p:attrNameLst>
                                      </p:cBhvr>
                                      <p:tavLst>
                                        <p:tav tm="0">
                                          <p:val>
                                            <p:fltVal val="0"/>
                                          </p:val>
                                        </p:tav>
                                        <p:tav tm="100000">
                                          <p:val>
                                            <p:strVal val="#ppt_h"/>
                                          </p:val>
                                        </p:tav>
                                      </p:tavLst>
                                    </p:anim>
                                    <p:animEffect transition="in" filter="fade">
                                      <p:cBhvr>
                                        <p:cTn id="229" dur="1000"/>
                                        <p:tgtEl>
                                          <p:spTgt spid="78"/>
                                        </p:tgtEl>
                                      </p:cBhvr>
                                    </p:animEffect>
                                  </p:childTnLst>
                                  <p:subTnLst>
                                    <p:audio>
                                      <p:cMediaNode>
                                        <p:cTn display="0" masterRel="sameClick">
                                          <p:stCondLst>
                                            <p:cond evt="begin" delay="0">
                                              <p:tn val="225"/>
                                            </p:cond>
                                          </p:stCondLst>
                                          <p:endCondLst>
                                            <p:cond evt="onStopAudio" delay="0">
                                              <p:tgtEl>
                                                <p:sldTgt/>
                                              </p:tgtEl>
                                            </p:cond>
                                          </p:endCondLst>
                                        </p:cTn>
                                        <p:tgtEl>
                                          <p:sndTgt r:embed="rId3" name="laser.wav"/>
                                        </p:tgtEl>
                                      </p:cMediaNode>
                                    </p:audio>
                                  </p:subTnLst>
                                </p:cTn>
                              </p:par>
                            </p:childTnLst>
                          </p:cTn>
                        </p:par>
                      </p:childTnLst>
                    </p:cTn>
                  </p:par>
                  <p:par>
                    <p:cTn id="230" fill="hold">
                      <p:stCondLst>
                        <p:cond delay="indefinite"/>
                      </p:stCondLst>
                      <p:childTnLst>
                        <p:par>
                          <p:cTn id="231" fill="hold">
                            <p:stCondLst>
                              <p:cond delay="0"/>
                            </p:stCondLst>
                            <p:childTnLst>
                              <p:par>
                                <p:cTn id="232" presetID="64" presetClass="path" presetSubtype="0" accel="50000" decel="50000" fill="hold" grpId="1" nodeType="clickEffect">
                                  <p:stCondLst>
                                    <p:cond delay="0"/>
                                  </p:stCondLst>
                                  <p:childTnLst>
                                    <p:animMotion origin="layout" path="M 3.61111E-6 2.22222E-6 L 0.54184 0.63217 " pathEditMode="relative" rAng="0" ptsTypes="AA">
                                      <p:cBhvr>
                                        <p:cTn id="233" dur="2000" fill="hold"/>
                                        <p:tgtEl>
                                          <p:spTgt spid="78"/>
                                        </p:tgtEl>
                                        <p:attrNameLst>
                                          <p:attrName>ppt_x</p:attrName>
                                          <p:attrName>ppt_y</p:attrName>
                                        </p:attrNameLst>
                                      </p:cBhvr>
                                      <p:rCtr x="27100" y="31600"/>
                                    </p:animMotion>
                                  </p:childTnLst>
                                  <p:subTnLst>
                                    <p:audio>
                                      <p:cMediaNode>
                                        <p:cTn display="0" masterRel="sameClick">
                                          <p:stCondLst>
                                            <p:cond evt="begin" delay="0">
                                              <p:tn val="232"/>
                                            </p:cond>
                                          </p:stCondLst>
                                          <p:endCondLst>
                                            <p:cond evt="onStopAudio" delay="0">
                                              <p:tgtEl>
                                                <p:sldTgt/>
                                              </p:tgtEl>
                                            </p:cond>
                                          </p:endCondLst>
                                        </p:cTn>
                                        <p:tgtEl>
                                          <p:sndTgt r:embed="rId7" name="applause.wav"/>
                                        </p:tgtEl>
                                      </p:cMediaNode>
                                    </p:audio>
                                  </p:subTnLst>
                                </p:cTn>
                              </p:par>
                            </p:childTnLst>
                          </p:cTn>
                        </p:par>
                      </p:childTnLst>
                    </p:cTn>
                  </p:par>
                  <p:par>
                    <p:cTn id="234" fill="hold">
                      <p:stCondLst>
                        <p:cond delay="indefinite"/>
                      </p:stCondLst>
                      <p:childTnLst>
                        <p:par>
                          <p:cTn id="235" fill="hold">
                            <p:stCondLst>
                              <p:cond delay="0"/>
                            </p:stCondLst>
                            <p:childTnLst>
                              <p:par>
                                <p:cTn id="236" presetID="17" presetClass="entr" presetSubtype="10" fill="hold" nodeType="clickEffect">
                                  <p:stCondLst>
                                    <p:cond delay="0"/>
                                  </p:stCondLst>
                                  <p:childTnLst>
                                    <p:set>
                                      <p:cBhvr>
                                        <p:cTn id="237" dur="1" fill="hold">
                                          <p:stCondLst>
                                            <p:cond delay="0"/>
                                          </p:stCondLst>
                                        </p:cTn>
                                        <p:tgtEl>
                                          <p:spTgt spid="5"/>
                                        </p:tgtEl>
                                        <p:attrNameLst>
                                          <p:attrName>style.visibility</p:attrName>
                                        </p:attrNameLst>
                                      </p:cBhvr>
                                      <p:to>
                                        <p:strVal val="visible"/>
                                      </p:to>
                                    </p:set>
                                    <p:anim calcmode="lin" valueType="num">
                                      <p:cBhvr>
                                        <p:cTn id="238" dur="2000" fill="hold"/>
                                        <p:tgtEl>
                                          <p:spTgt spid="5"/>
                                        </p:tgtEl>
                                        <p:attrNameLst>
                                          <p:attrName>ppt_w</p:attrName>
                                        </p:attrNameLst>
                                      </p:cBhvr>
                                      <p:tavLst>
                                        <p:tav tm="0">
                                          <p:val>
                                            <p:fltVal val="0"/>
                                          </p:val>
                                        </p:tav>
                                        <p:tav tm="100000">
                                          <p:val>
                                            <p:strVal val="#ppt_w"/>
                                          </p:val>
                                        </p:tav>
                                      </p:tavLst>
                                    </p:anim>
                                    <p:anim calcmode="lin" valueType="num">
                                      <p:cBhvr>
                                        <p:cTn id="239"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36"/>
                                            </p:cond>
                                          </p:stCondLst>
                                          <p:endCondLst>
                                            <p:cond evt="onStopAudio" delay="0">
                                              <p:tgtEl>
                                                <p:sldTgt/>
                                              </p:tgtEl>
                                            </p:cond>
                                          </p:endCondLst>
                                        </p:cTn>
                                        <p:tgtEl>
                                          <p:sndTgt r:embed="rId6"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7" grpId="0"/>
      <p:bldP spid="10254" grpId="0"/>
      <p:bldP spid="10255" grpId="0"/>
      <p:bldP spid="10256" grpId="0"/>
      <p:bldP spid="10257" grpId="0"/>
      <p:bldP spid="10263" grpId="0" animBg="1"/>
      <p:bldP spid="10264" grpId="0" animBg="1"/>
      <p:bldP spid="10266" grpId="0" animBg="1"/>
      <p:bldP spid="30" grpId="0" animBg="1"/>
      <p:bldP spid="40" grpId="0" animBg="1"/>
      <p:bldP spid="42" grpId="0" animBg="1"/>
      <p:bldP spid="46" grpId="0" animBg="1"/>
      <p:bldP spid="10258" grpId="0"/>
      <p:bldP spid="10267" grpId="0" animBg="1"/>
      <p:bldP spid="55" grpId="0" animBg="1"/>
      <p:bldP spid="56" grpId="0" animBg="1"/>
      <p:bldP spid="57" grpId="0" animBg="1"/>
      <p:bldP spid="57" grpId="1" animBg="1"/>
      <p:bldP spid="58" grpId="0" animBg="1"/>
      <p:bldP spid="58" grpId="1" animBg="1"/>
      <p:bldP spid="59" grpId="0" animBg="1"/>
      <p:bldP spid="66" grpId="0" animBg="1"/>
      <p:bldP spid="67" grpId="0" animBg="1"/>
      <p:bldP spid="48" grpId="0" animBg="1"/>
      <p:bldP spid="49" grpId="0" animBg="1"/>
      <p:bldP spid="52" grpId="0" animBg="1"/>
      <p:bldP spid="53" grpId="0" animBg="1"/>
      <p:bldP spid="54" grpId="0" animBg="1"/>
      <p:bldP spid="60" grpId="0" animBg="1"/>
      <p:bldP spid="61" grpId="0" animBg="1"/>
      <p:bldP spid="62" grpId="0" animBg="1"/>
      <p:bldP spid="75" grpId="0" animBg="1"/>
      <p:bldP spid="76" grpId="0" animBg="1"/>
      <p:bldP spid="77" grpId="0" animBg="1"/>
      <p:bldP spid="79" grpId="0" animBg="1"/>
      <p:bldP spid="78" grpId="0" animBg="1"/>
      <p:bldP spid="7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789936" y="-285776"/>
            <a:ext cx="0" cy="3136593"/>
            <a:chOff x="12423" y="1740"/>
            <a:chExt cx="0" cy="1419"/>
          </a:xfrm>
        </p:grpSpPr>
        <p:sp>
          <p:nvSpPr>
            <p:cNvPr id="10242" name="Line 2"/>
            <p:cNvSpPr>
              <a:spLocks noChangeShapeType="1"/>
            </p:cNvSpPr>
            <p:nvPr/>
          </p:nvSpPr>
          <p:spPr bwMode="auto">
            <a:xfrm>
              <a:off x="12423" y="1740"/>
              <a:ext cx="0" cy="403"/>
            </a:xfrm>
            <a:prstGeom prst="line">
              <a:avLst/>
            </a:prstGeom>
            <a:no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ru-RU" sz="7200"/>
            </a:p>
          </p:txBody>
        </p:sp>
        <p:sp>
          <p:nvSpPr>
            <p:cNvPr id="10243" name="Line 3"/>
            <p:cNvSpPr>
              <a:spLocks noChangeShapeType="1"/>
            </p:cNvSpPr>
            <p:nvPr/>
          </p:nvSpPr>
          <p:spPr bwMode="auto">
            <a:xfrm>
              <a:off x="12423" y="2242"/>
              <a:ext cx="0" cy="403"/>
            </a:xfrm>
            <a:prstGeom prst="line">
              <a:avLst/>
            </a:prstGeom>
            <a:no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ru-RU" sz="7200"/>
            </a:p>
          </p:txBody>
        </p:sp>
        <p:sp>
          <p:nvSpPr>
            <p:cNvPr id="10244" name="Line 4"/>
            <p:cNvSpPr>
              <a:spLocks noChangeShapeType="1"/>
            </p:cNvSpPr>
            <p:nvPr/>
          </p:nvSpPr>
          <p:spPr bwMode="auto">
            <a:xfrm>
              <a:off x="12423" y="2756"/>
              <a:ext cx="0" cy="403"/>
            </a:xfrm>
            <a:prstGeom prst="line">
              <a:avLst/>
            </a:prstGeom>
            <a:no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ru-RU" sz="7200"/>
            </a:p>
          </p:txBody>
        </p:sp>
      </p:grpSp>
      <p:grpSp>
        <p:nvGrpSpPr>
          <p:cNvPr id="3" name="Group 5"/>
          <p:cNvGrpSpPr>
            <a:grpSpLocks/>
          </p:cNvGrpSpPr>
          <p:nvPr/>
        </p:nvGrpSpPr>
        <p:grpSpPr bwMode="auto">
          <a:xfrm>
            <a:off x="0" y="71414"/>
            <a:ext cx="717429" cy="2301277"/>
            <a:chOff x="11889" y="1912"/>
            <a:chExt cx="471" cy="1040"/>
          </a:xfrm>
        </p:grpSpPr>
        <p:sp>
          <p:nvSpPr>
            <p:cNvPr id="10246" name="Line 6"/>
            <p:cNvSpPr>
              <a:spLocks noChangeShapeType="1"/>
            </p:cNvSpPr>
            <p:nvPr/>
          </p:nvSpPr>
          <p:spPr bwMode="auto">
            <a:xfrm>
              <a:off x="11889" y="1912"/>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10247" name="Line 7"/>
            <p:cNvSpPr>
              <a:spLocks noChangeShapeType="1"/>
            </p:cNvSpPr>
            <p:nvPr/>
          </p:nvSpPr>
          <p:spPr bwMode="auto">
            <a:xfrm>
              <a:off x="11889" y="2120"/>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10248" name="Line 8"/>
            <p:cNvSpPr>
              <a:spLocks noChangeShapeType="1"/>
            </p:cNvSpPr>
            <p:nvPr/>
          </p:nvSpPr>
          <p:spPr bwMode="auto">
            <a:xfrm>
              <a:off x="11889" y="2315"/>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10249" name="Line 9"/>
            <p:cNvSpPr>
              <a:spLocks noChangeShapeType="1"/>
            </p:cNvSpPr>
            <p:nvPr/>
          </p:nvSpPr>
          <p:spPr bwMode="auto">
            <a:xfrm>
              <a:off x="11889" y="2523"/>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10250" name="Line 10"/>
            <p:cNvSpPr>
              <a:spLocks noChangeShapeType="1"/>
            </p:cNvSpPr>
            <p:nvPr/>
          </p:nvSpPr>
          <p:spPr bwMode="auto">
            <a:xfrm>
              <a:off x="11900" y="2744"/>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10251" name="Line 11"/>
            <p:cNvSpPr>
              <a:spLocks noChangeShapeType="1"/>
            </p:cNvSpPr>
            <p:nvPr/>
          </p:nvSpPr>
          <p:spPr bwMode="auto">
            <a:xfrm>
              <a:off x="11900" y="2952"/>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grpSp>
      <p:sp>
        <p:nvSpPr>
          <p:cNvPr id="10254" name="Text Box 14"/>
          <p:cNvSpPr txBox="1">
            <a:spLocks noChangeArrowheads="1"/>
          </p:cNvSpPr>
          <p:nvPr/>
        </p:nvSpPr>
        <p:spPr bwMode="auto">
          <a:xfrm>
            <a:off x="4969187" y="-71462"/>
            <a:ext cx="602945" cy="7578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4800" b="1" i="0" u="none" strike="noStrike" cap="none" normalizeH="0" baseline="0" dirty="0" smtClean="0">
                <a:ln>
                  <a:noFill/>
                </a:ln>
                <a:solidFill>
                  <a:srgbClr val="7030A0"/>
                </a:solidFill>
                <a:effectLst/>
                <a:latin typeface="Calibri" pitchFamily="34" charset="0"/>
              </a:rPr>
              <a:t>2</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4800" b="0" i="0" u="none" strike="noStrike" cap="none" normalizeH="0" baseline="0" dirty="0" smtClean="0">
              <a:ln>
                <a:noFill/>
              </a:ln>
              <a:solidFill>
                <a:srgbClr val="7030A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7200" b="0" i="0" u="none" strike="noStrike" cap="none" normalizeH="0" baseline="0" dirty="0" smtClean="0">
              <a:ln>
                <a:noFill/>
              </a:ln>
              <a:solidFill>
                <a:srgbClr val="7030A0"/>
              </a:solidFill>
              <a:effectLst/>
              <a:latin typeface="Arial" pitchFamily="34" charset="0"/>
            </a:endParaRPr>
          </a:p>
        </p:txBody>
      </p:sp>
      <p:sp>
        <p:nvSpPr>
          <p:cNvPr id="10255" name="Text Box 15"/>
          <p:cNvSpPr txBox="1">
            <a:spLocks noChangeArrowheads="1"/>
          </p:cNvSpPr>
          <p:nvPr/>
        </p:nvSpPr>
        <p:spPr bwMode="auto">
          <a:xfrm>
            <a:off x="4969187" y="2755346"/>
            <a:ext cx="602945" cy="763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4800" b="1" i="0" u="none" strike="noStrike" cap="none" normalizeH="0" baseline="0" dirty="0" smtClean="0">
                <a:ln>
                  <a:noFill/>
                </a:ln>
                <a:solidFill>
                  <a:srgbClr val="7030A0"/>
                </a:solidFill>
                <a:effectLst/>
                <a:latin typeface="Calibri" pitchFamily="34" charset="0"/>
              </a:rPr>
              <a:t>2</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4800" b="0" i="0" u="none" strike="noStrike" cap="none" normalizeH="0" baseline="0" dirty="0" smtClean="0">
              <a:ln>
                <a:noFill/>
              </a:ln>
              <a:solidFill>
                <a:srgbClr val="7030A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7200" b="0" i="0" u="none" strike="noStrike" cap="none" normalizeH="0" baseline="0" dirty="0" smtClean="0">
              <a:ln>
                <a:noFill/>
              </a:ln>
              <a:solidFill>
                <a:srgbClr val="7030A0"/>
              </a:solidFill>
              <a:effectLst/>
              <a:latin typeface="Arial" pitchFamily="34" charset="0"/>
            </a:endParaRPr>
          </a:p>
        </p:txBody>
      </p:sp>
      <p:sp>
        <p:nvSpPr>
          <p:cNvPr id="10256" name="Text Box 16"/>
          <p:cNvSpPr txBox="1">
            <a:spLocks noChangeArrowheads="1"/>
          </p:cNvSpPr>
          <p:nvPr/>
        </p:nvSpPr>
        <p:spPr bwMode="auto">
          <a:xfrm>
            <a:off x="4969187" y="830239"/>
            <a:ext cx="602945" cy="7578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4800" b="1" i="0" u="none" strike="noStrike" cap="none" normalizeH="0" baseline="0" dirty="0" smtClean="0">
                <a:ln>
                  <a:noFill/>
                </a:ln>
                <a:solidFill>
                  <a:srgbClr val="7030A0"/>
                </a:solidFill>
                <a:effectLst/>
                <a:latin typeface="Calibri" pitchFamily="34" charset="0"/>
              </a:rPr>
              <a:t>1</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4800" b="0" i="0" u="none" strike="noStrike" cap="none" normalizeH="0" baseline="0" dirty="0" smtClean="0">
              <a:ln>
                <a:noFill/>
              </a:ln>
              <a:solidFill>
                <a:srgbClr val="7030A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7200" b="0" i="0" u="none" strike="noStrike" cap="none" normalizeH="0" baseline="0" dirty="0" smtClean="0">
              <a:ln>
                <a:noFill/>
              </a:ln>
              <a:solidFill>
                <a:srgbClr val="7030A0"/>
              </a:solidFill>
              <a:effectLst/>
              <a:latin typeface="Arial" pitchFamily="34" charset="0"/>
            </a:endParaRPr>
          </a:p>
        </p:txBody>
      </p:sp>
      <p:sp>
        <p:nvSpPr>
          <p:cNvPr id="10257" name="Text Box 17"/>
          <p:cNvSpPr txBox="1">
            <a:spLocks noChangeArrowheads="1"/>
          </p:cNvSpPr>
          <p:nvPr/>
        </p:nvSpPr>
        <p:spPr bwMode="auto">
          <a:xfrm>
            <a:off x="4969187" y="1879777"/>
            <a:ext cx="602945" cy="763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4800" b="1" i="0" u="none" strike="noStrike" cap="none" normalizeH="0" baseline="0" dirty="0" smtClean="0">
                <a:ln>
                  <a:noFill/>
                </a:ln>
                <a:solidFill>
                  <a:srgbClr val="7030A0"/>
                </a:solidFill>
                <a:effectLst/>
                <a:latin typeface="Calibri" pitchFamily="34" charset="0"/>
              </a:rPr>
              <a:t>1</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4800" b="0" i="0" u="none" strike="noStrike" cap="none" normalizeH="0" baseline="0" dirty="0" smtClean="0">
              <a:ln>
                <a:noFill/>
              </a:ln>
              <a:solidFill>
                <a:srgbClr val="7030A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7200" b="0" i="0" u="none" strike="noStrike" cap="none" normalizeH="0" baseline="0" dirty="0" smtClean="0">
              <a:ln>
                <a:noFill/>
              </a:ln>
              <a:solidFill>
                <a:srgbClr val="7030A0"/>
              </a:solidFill>
              <a:effectLst/>
              <a:latin typeface="Arial" pitchFamily="34" charset="0"/>
            </a:endParaRPr>
          </a:p>
        </p:txBody>
      </p:sp>
      <p:grpSp>
        <p:nvGrpSpPr>
          <p:cNvPr id="4" name="Группа 46"/>
          <p:cNvGrpSpPr/>
          <p:nvPr/>
        </p:nvGrpSpPr>
        <p:grpSpPr>
          <a:xfrm>
            <a:off x="4500562" y="39176"/>
            <a:ext cx="473198" cy="3662129"/>
            <a:chOff x="4457216" y="753556"/>
            <a:chExt cx="473198" cy="3662129"/>
          </a:xfrm>
        </p:grpSpPr>
        <p:sp>
          <p:nvSpPr>
            <p:cNvPr id="10252" name="Rectangle 12"/>
            <p:cNvSpPr>
              <a:spLocks noChangeArrowheads="1"/>
            </p:cNvSpPr>
            <p:nvPr/>
          </p:nvSpPr>
          <p:spPr bwMode="auto">
            <a:xfrm>
              <a:off x="4471257" y="753556"/>
              <a:ext cx="457933" cy="366212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10259" name="Rectangle 19"/>
            <p:cNvSpPr>
              <a:spLocks noChangeArrowheads="1"/>
            </p:cNvSpPr>
            <p:nvPr/>
          </p:nvSpPr>
          <p:spPr bwMode="auto">
            <a:xfrm>
              <a:off x="4476298" y="3480790"/>
              <a:ext cx="454116" cy="730213"/>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10260" name="Rectangle 20"/>
            <p:cNvSpPr>
              <a:spLocks noChangeArrowheads="1"/>
            </p:cNvSpPr>
            <p:nvPr/>
          </p:nvSpPr>
          <p:spPr bwMode="auto">
            <a:xfrm>
              <a:off x="4461033" y="2767174"/>
              <a:ext cx="454116" cy="453617"/>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10261" name="Rectangle 21"/>
            <p:cNvSpPr>
              <a:spLocks noChangeArrowheads="1"/>
            </p:cNvSpPr>
            <p:nvPr/>
          </p:nvSpPr>
          <p:spPr bwMode="auto">
            <a:xfrm>
              <a:off x="4461033" y="1749301"/>
              <a:ext cx="454116" cy="448084"/>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10262" name="Rectangle 22"/>
            <p:cNvSpPr>
              <a:spLocks noChangeArrowheads="1"/>
            </p:cNvSpPr>
            <p:nvPr/>
          </p:nvSpPr>
          <p:spPr bwMode="auto">
            <a:xfrm rot="10800000">
              <a:off x="4457216" y="781214"/>
              <a:ext cx="457933" cy="730213"/>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grpSp>
      <p:sp>
        <p:nvSpPr>
          <p:cNvPr id="10263" name="Line 23"/>
          <p:cNvSpPr>
            <a:spLocks noChangeShapeType="1"/>
          </p:cNvSpPr>
          <p:nvPr/>
        </p:nvSpPr>
        <p:spPr bwMode="auto">
          <a:xfrm>
            <a:off x="775152" y="1785926"/>
            <a:ext cx="4225476" cy="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64" name="Text Box 24"/>
          <p:cNvSpPr txBox="1">
            <a:spLocks noChangeArrowheads="1"/>
          </p:cNvSpPr>
          <p:nvPr/>
        </p:nvSpPr>
        <p:spPr bwMode="auto">
          <a:xfrm>
            <a:off x="1139826" y="500042"/>
            <a:ext cx="931844" cy="571504"/>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b="1" i="0" u="none" strike="noStrike" cap="none" normalizeH="0" baseline="0" dirty="0" smtClean="0">
                <a:ln>
                  <a:noFill/>
                </a:ln>
                <a:solidFill>
                  <a:srgbClr val="006600"/>
                </a:solidFill>
                <a:effectLst/>
                <a:latin typeface="Times New Roman" pitchFamily="18" charset="0"/>
                <a:cs typeface="Times New Roman" pitchFamily="18" charset="0"/>
              </a:rPr>
              <a:t>d</a:t>
            </a:r>
            <a:r>
              <a:rPr kumimoji="0" lang="ru-RU" sz="3200" b="1" i="0" u="none" strike="noStrike" cap="none" normalizeH="0" baseline="0" dirty="0" smtClean="0">
                <a:ln>
                  <a:noFill/>
                </a:ln>
                <a:solidFill>
                  <a:srgbClr val="006600"/>
                </a:solidFill>
                <a:effectLst/>
                <a:latin typeface="Times New Roman" pitchFamily="18" charset="0"/>
                <a:cs typeface="Times New Roman" pitchFamily="18" charset="0"/>
              </a:rPr>
              <a:t>=</a:t>
            </a:r>
            <a:endParaRPr kumimoji="0" lang="en-US" sz="3200" b="1" i="0" u="none" strike="noStrike" cap="none" normalizeH="0" baseline="0" dirty="0" smtClean="0">
              <a:ln>
                <a:noFill/>
              </a:ln>
              <a:solidFill>
                <a:srgbClr val="0066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3200" b="0" i="0" u="none" strike="noStrike" cap="none" normalizeH="0" baseline="0" dirty="0" smtClean="0">
              <a:ln>
                <a:noFill/>
              </a:ln>
              <a:solidFill>
                <a:srgbClr val="0066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4800" b="0" i="0" u="none" strike="noStrike" cap="none" normalizeH="0" baseline="0" dirty="0" smtClean="0">
              <a:ln>
                <a:noFill/>
              </a:ln>
              <a:solidFill>
                <a:srgbClr val="006600"/>
              </a:solidFill>
              <a:effectLst/>
              <a:latin typeface="Times New Roman" pitchFamily="18" charset="0"/>
              <a:cs typeface="Times New Roman" pitchFamily="18" charset="0"/>
            </a:endParaRPr>
          </a:p>
        </p:txBody>
      </p:sp>
      <p:sp>
        <p:nvSpPr>
          <p:cNvPr id="10266" name="Text Box 26"/>
          <p:cNvSpPr txBox="1">
            <a:spLocks noChangeArrowheads="1"/>
          </p:cNvSpPr>
          <p:nvPr/>
        </p:nvSpPr>
        <p:spPr bwMode="auto">
          <a:xfrm>
            <a:off x="1679588" y="1214422"/>
            <a:ext cx="428628" cy="571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smtClean="0">
                <a:ln>
                  <a:noFill/>
                </a:ln>
                <a:solidFill>
                  <a:srgbClr val="000099"/>
                </a:solidFill>
                <a:effectLst/>
                <a:latin typeface="Times New Roman" pitchFamily="18" charset="0"/>
                <a:cs typeface="Times New Roman" pitchFamily="18" charset="0"/>
                <a:sym typeface="Symbol" pitchFamily="18" charset="2"/>
              </a:rPr>
              <a:t></a:t>
            </a:r>
            <a:endParaRPr kumimoji="0" lang="en-US" sz="2800" b="1"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2800" b="0"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4400" b="0" i="0" u="none" strike="noStrike" cap="none" normalizeH="0" baseline="0" dirty="0" smtClean="0">
              <a:ln>
                <a:noFill/>
              </a:ln>
              <a:solidFill>
                <a:srgbClr val="000099"/>
              </a:solidFill>
              <a:effectLst/>
              <a:latin typeface="Times New Roman" pitchFamily="18" charset="0"/>
              <a:cs typeface="Times New Roman" pitchFamily="18" charset="0"/>
            </a:endParaRPr>
          </a:p>
        </p:txBody>
      </p:sp>
      <p:sp>
        <p:nvSpPr>
          <p:cNvPr id="30" name="Правая фигурная скобка 29"/>
          <p:cNvSpPr/>
          <p:nvPr/>
        </p:nvSpPr>
        <p:spPr>
          <a:xfrm>
            <a:off x="857224" y="571480"/>
            <a:ext cx="357190" cy="1143008"/>
          </a:xfrm>
          <a:prstGeom prst="rightBrace">
            <a:avLst/>
          </a:prstGeom>
          <a:ln w="28575">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latin typeface="Times New Roman" pitchFamily="18" charset="0"/>
              <a:cs typeface="Times New Roman" pitchFamily="18" charset="0"/>
            </a:endParaRPr>
          </a:p>
        </p:txBody>
      </p:sp>
      <p:sp>
        <p:nvSpPr>
          <p:cNvPr id="40" name="Line 14"/>
          <p:cNvSpPr>
            <a:spLocks noChangeShapeType="1"/>
          </p:cNvSpPr>
          <p:nvPr/>
        </p:nvSpPr>
        <p:spPr bwMode="auto">
          <a:xfrm flipV="1">
            <a:off x="714348" y="142852"/>
            <a:ext cx="3786214" cy="1637600"/>
          </a:xfrm>
          <a:prstGeom prst="line">
            <a:avLst/>
          </a:prstGeom>
          <a:noFill/>
          <a:ln w="38100">
            <a:solidFill>
              <a:srgbClr val="FF0000"/>
            </a:solidFill>
            <a:round/>
            <a:headEnd type="none" w="sm" len="sm"/>
            <a:tailEnd type="triangle" w="sm" len="sm"/>
          </a:ln>
          <a:effectLst/>
        </p:spPr>
        <p:txBody>
          <a:bodyPr vert="horz" wrap="square" lIns="91440" tIns="45720" rIns="91440" bIns="45720" numCol="1" anchor="t" anchorCtr="0" compatLnSpc="1">
            <a:prstTxWarp prst="textNoShape">
              <a:avLst/>
            </a:prstTxWarp>
          </a:bodyPr>
          <a:lstStyle/>
          <a:p>
            <a:endParaRPr lang="ru-RU"/>
          </a:p>
        </p:txBody>
      </p:sp>
      <p:sp>
        <p:nvSpPr>
          <p:cNvPr id="42" name="Arc 19"/>
          <p:cNvSpPr>
            <a:spLocks/>
          </p:cNvSpPr>
          <p:nvPr/>
        </p:nvSpPr>
        <p:spPr bwMode="auto">
          <a:xfrm rot="3521678">
            <a:off x="1396330" y="1587576"/>
            <a:ext cx="283595" cy="836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Прямоугольник 45"/>
          <p:cNvSpPr/>
          <p:nvPr/>
        </p:nvSpPr>
        <p:spPr>
          <a:xfrm>
            <a:off x="5429256" y="-24"/>
            <a:ext cx="3717684" cy="707886"/>
          </a:xfrm>
          <a:prstGeom prst="rect">
            <a:avLst/>
          </a:prstGeom>
          <a:solidFill>
            <a:schemeClr val="bg2">
              <a:lumMod val="90000"/>
            </a:schemeClr>
          </a:solidFill>
        </p:spPr>
        <p:txBody>
          <a:bodyPr wrap="none">
            <a:spAutoFit/>
          </a:bodyPr>
          <a:lstStyle/>
          <a:p>
            <a:r>
              <a:rPr lang="en-US" sz="4000" b="1" dirty="0" smtClean="0">
                <a:solidFill>
                  <a:srgbClr val="FF0000"/>
                </a:solidFill>
                <a:latin typeface="Times New Roman" pitchFamily="18" charset="0"/>
                <a:cs typeface="Times New Roman" pitchFamily="18" charset="0"/>
              </a:rPr>
              <a:t>max</a:t>
            </a:r>
            <a:r>
              <a:rPr lang="ru-RU" sz="4000" b="1" dirty="0" smtClean="0">
                <a:latin typeface="Times New Roman" pitchFamily="18" charset="0"/>
                <a:cs typeface="Times New Roman" pitchFamily="18" charset="0"/>
              </a:rPr>
              <a:t>  </a:t>
            </a:r>
            <a:r>
              <a:rPr lang="en-US" sz="4000" b="1" dirty="0" err="1" smtClean="0">
                <a:solidFill>
                  <a:srgbClr val="006600"/>
                </a:solidFill>
                <a:latin typeface="Times New Roman" pitchFamily="18" charset="0"/>
                <a:cs typeface="Times New Roman" pitchFamily="18" charset="0"/>
              </a:rPr>
              <a:t>d</a:t>
            </a:r>
            <a:r>
              <a:rPr lang="en-US" sz="4000" b="1" dirty="0" err="1" smtClean="0">
                <a:latin typeface="Times New Roman" pitchFamily="18" charset="0"/>
                <a:cs typeface="Times New Roman" pitchFamily="18" charset="0"/>
              </a:rPr>
              <a:t>sin</a:t>
            </a:r>
            <a:r>
              <a:rPr lang="en-US" sz="4000" b="1" dirty="0" smtClean="0">
                <a:solidFill>
                  <a:srgbClr val="000099"/>
                </a:solidFill>
                <a:latin typeface="Times New Roman" pitchFamily="18" charset="0"/>
                <a:cs typeface="Times New Roman" pitchFamily="18" charset="0"/>
                <a:sym typeface="Symbol"/>
              </a:rPr>
              <a:t></a:t>
            </a:r>
            <a:r>
              <a:rPr lang="ru-RU" sz="4000" b="1" dirty="0" smtClean="0">
                <a:solidFill>
                  <a:srgbClr val="000099"/>
                </a:solidFill>
                <a:latin typeface="Times New Roman" pitchFamily="18" charset="0"/>
                <a:cs typeface="Times New Roman" pitchFamily="18" charset="0"/>
                <a:sym typeface="Symbol"/>
              </a:rPr>
              <a:t> </a:t>
            </a:r>
            <a:r>
              <a:rPr lang="ru-RU" sz="4000" b="1" dirty="0" smtClean="0">
                <a:latin typeface="Times New Roman" pitchFamily="18" charset="0"/>
                <a:cs typeface="Times New Roman" pitchFamily="18" charset="0"/>
              </a:rPr>
              <a:t>= </a:t>
            </a:r>
            <a:r>
              <a:rPr lang="en-US" sz="4000" b="1" dirty="0" smtClean="0">
                <a:solidFill>
                  <a:srgbClr val="7030A0"/>
                </a:solidFill>
                <a:latin typeface="Times New Roman" pitchFamily="18" charset="0"/>
                <a:cs typeface="Times New Roman" pitchFamily="18" charset="0"/>
                <a:sym typeface="Symbol"/>
              </a:rPr>
              <a:t></a:t>
            </a:r>
            <a:r>
              <a:rPr lang="en-US" sz="4000" b="1" dirty="0" smtClean="0">
                <a:solidFill>
                  <a:srgbClr val="FF0000"/>
                </a:solidFill>
                <a:latin typeface="Times New Roman" pitchFamily="18" charset="0"/>
                <a:cs typeface="Times New Roman" pitchFamily="18" charset="0"/>
                <a:sym typeface="Symbol"/>
              </a:rPr>
              <a:t></a:t>
            </a:r>
            <a:endParaRPr lang="ru-RU" sz="4000" dirty="0">
              <a:solidFill>
                <a:srgbClr val="FF0000"/>
              </a:solidFill>
              <a:latin typeface="Times New Roman" pitchFamily="18" charset="0"/>
              <a:cs typeface="Times New Roman" pitchFamily="18" charset="0"/>
            </a:endParaRPr>
          </a:p>
        </p:txBody>
      </p:sp>
      <p:sp>
        <p:nvSpPr>
          <p:cNvPr id="10258" name="Text Box 18"/>
          <p:cNvSpPr txBox="1">
            <a:spLocks noChangeArrowheads="1"/>
          </p:cNvSpPr>
          <p:nvPr/>
        </p:nvSpPr>
        <p:spPr bwMode="auto">
          <a:xfrm>
            <a:off x="4703001" y="1345423"/>
            <a:ext cx="602945" cy="763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4800" b="1" i="0" u="none" strike="noStrike" cap="none" normalizeH="0" baseline="0" dirty="0" smtClean="0">
                <a:ln>
                  <a:noFill/>
                </a:ln>
                <a:solidFill>
                  <a:srgbClr val="7030A0"/>
                </a:solidFill>
                <a:effectLst/>
                <a:latin typeface="Times New Roman" pitchFamily="18" charset="0"/>
              </a:rPr>
              <a:t>0</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4800" b="0" i="0" u="none" strike="noStrike" cap="none" normalizeH="0" baseline="0" dirty="0" smtClean="0">
              <a:ln>
                <a:noFill/>
              </a:ln>
              <a:solidFill>
                <a:srgbClr val="7030A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7200" b="0" i="0" u="none" strike="noStrike" cap="none" normalizeH="0" baseline="0" dirty="0" smtClean="0">
              <a:ln>
                <a:noFill/>
              </a:ln>
              <a:solidFill>
                <a:srgbClr val="7030A0"/>
              </a:solidFill>
              <a:effectLst/>
              <a:latin typeface="Arial" pitchFamily="34" charset="0"/>
            </a:endParaRPr>
          </a:p>
        </p:txBody>
      </p:sp>
      <p:sp>
        <p:nvSpPr>
          <p:cNvPr id="50" name="Прямоугольник 49"/>
          <p:cNvSpPr/>
          <p:nvPr/>
        </p:nvSpPr>
        <p:spPr>
          <a:xfrm>
            <a:off x="0" y="3694380"/>
            <a:ext cx="9144000" cy="3046988"/>
          </a:xfrm>
          <a:prstGeom prst="rect">
            <a:avLst/>
          </a:prstGeom>
          <a:solidFill>
            <a:schemeClr val="bg1">
              <a:lumMod val="95000"/>
            </a:schemeClr>
          </a:solidFill>
        </p:spPr>
        <p:txBody>
          <a:bodyPr wrap="square">
            <a:spAutoFit/>
          </a:bodyPr>
          <a:lstStyle/>
          <a:p>
            <a:r>
              <a:rPr lang="ru-RU" sz="3200" b="1" i="1" dirty="0" smtClean="0">
                <a:solidFill>
                  <a:srgbClr val="C00000"/>
                </a:solidFill>
                <a:latin typeface="Times New Roman" pitchFamily="18" charset="0"/>
                <a:cs typeface="Times New Roman" pitchFamily="18" charset="0"/>
              </a:rPr>
              <a:t>21-5</a:t>
            </a:r>
            <a:r>
              <a:rPr lang="ru-RU" sz="3200" dirty="0" smtClean="0">
                <a:latin typeface="Times New Roman" pitchFamily="18" charset="0"/>
                <a:cs typeface="Times New Roman" pitchFamily="18" charset="0"/>
              </a:rPr>
              <a:t>. При помощи дифракционной решетки с периодом </a:t>
            </a:r>
            <a:r>
              <a:rPr lang="ru-RU" sz="3200" b="1" dirty="0" smtClean="0">
                <a:solidFill>
                  <a:srgbClr val="365D21"/>
                </a:solidFill>
                <a:latin typeface="Times New Roman" pitchFamily="18" charset="0"/>
                <a:cs typeface="Times New Roman" pitchFamily="18" charset="0"/>
              </a:rPr>
              <a:t>0,02 мм </a:t>
            </a:r>
            <a:r>
              <a:rPr lang="ru-RU" sz="3200" dirty="0" smtClean="0">
                <a:latin typeface="Times New Roman" pitchFamily="18" charset="0"/>
                <a:cs typeface="Times New Roman" pitchFamily="18" charset="0"/>
              </a:rPr>
              <a:t>получено </a:t>
            </a:r>
            <a:r>
              <a:rPr lang="ru-RU" sz="3200" b="1" dirty="0" smtClean="0">
                <a:latin typeface="Times New Roman" pitchFamily="18" charset="0"/>
                <a:cs typeface="Times New Roman" pitchFamily="18" charset="0"/>
              </a:rPr>
              <a:t>второе </a:t>
            </a:r>
            <a:r>
              <a:rPr lang="ru-RU" sz="3200" dirty="0" smtClean="0">
                <a:latin typeface="Times New Roman" pitchFamily="18" charset="0"/>
                <a:cs typeface="Times New Roman" pitchFamily="18" charset="0"/>
              </a:rPr>
              <a:t>дифракционное изображение на расстоянии </a:t>
            </a:r>
            <a:r>
              <a:rPr lang="ru-RU" sz="3200" b="1" dirty="0" smtClean="0">
                <a:solidFill>
                  <a:srgbClr val="0033CC"/>
                </a:solidFill>
                <a:latin typeface="Times New Roman" pitchFamily="18" charset="0"/>
                <a:cs typeface="Times New Roman" pitchFamily="18" charset="0"/>
              </a:rPr>
              <a:t>3,6 см </a:t>
            </a:r>
            <a:r>
              <a:rPr lang="ru-RU" sz="3200" dirty="0" smtClean="0">
                <a:latin typeface="Times New Roman" pitchFamily="18" charset="0"/>
                <a:cs typeface="Times New Roman" pitchFamily="18" charset="0"/>
              </a:rPr>
              <a:t>от центрального максимума и на расстоянии </a:t>
            </a:r>
            <a:r>
              <a:rPr lang="ru-RU" sz="3200" b="1" dirty="0" smtClean="0">
                <a:solidFill>
                  <a:srgbClr val="C00000"/>
                </a:solidFill>
                <a:latin typeface="Times New Roman" pitchFamily="18" charset="0"/>
                <a:cs typeface="Times New Roman" pitchFamily="18" charset="0"/>
              </a:rPr>
              <a:t>1,8м</a:t>
            </a:r>
            <a:r>
              <a:rPr lang="ru-RU" sz="3200" dirty="0" smtClean="0">
                <a:solidFill>
                  <a:srgbClr val="C00000"/>
                </a:solidFill>
                <a:latin typeface="Times New Roman" pitchFamily="18" charset="0"/>
                <a:cs typeface="Times New Roman" pitchFamily="18" charset="0"/>
              </a:rPr>
              <a:t> </a:t>
            </a:r>
            <a:r>
              <a:rPr lang="ru-RU" sz="3200" dirty="0" smtClean="0">
                <a:latin typeface="Times New Roman" pitchFamily="18" charset="0"/>
                <a:cs typeface="Times New Roman" pitchFamily="18" charset="0"/>
              </a:rPr>
              <a:t>от решетки. Каков цвет источника света, освещающий решетку?</a:t>
            </a:r>
            <a:endParaRPr lang="ru-RU" sz="3200" dirty="0">
              <a:latin typeface="Times New Roman" pitchFamily="18" charset="0"/>
              <a:cs typeface="Times New Roman" pitchFamily="18" charset="0"/>
            </a:endParaRPr>
          </a:p>
        </p:txBody>
      </p:sp>
      <p:sp>
        <p:nvSpPr>
          <p:cNvPr id="55" name="Правая фигурная скобка 54"/>
          <p:cNvSpPr/>
          <p:nvPr/>
        </p:nvSpPr>
        <p:spPr>
          <a:xfrm>
            <a:off x="5011106" y="25718"/>
            <a:ext cx="642942" cy="1785926"/>
          </a:xfrm>
          <a:prstGeom prst="rightBrace">
            <a:avLst/>
          </a:prstGeom>
          <a:ln w="28575">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latin typeface="Times New Roman" pitchFamily="18" charset="0"/>
              <a:cs typeface="Times New Roman" pitchFamily="18" charset="0"/>
            </a:endParaRPr>
          </a:p>
        </p:txBody>
      </p:sp>
      <p:sp>
        <p:nvSpPr>
          <p:cNvPr id="56" name="Text Box 24"/>
          <p:cNvSpPr txBox="1">
            <a:spLocks noChangeArrowheads="1"/>
          </p:cNvSpPr>
          <p:nvPr/>
        </p:nvSpPr>
        <p:spPr bwMode="auto">
          <a:xfrm>
            <a:off x="5715008" y="642918"/>
            <a:ext cx="1143008" cy="571504"/>
          </a:xfrm>
          <a:prstGeom prst="rect">
            <a:avLst/>
          </a:prstGeom>
          <a:solidFill>
            <a:schemeClr val="accent2">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b="1" i="0" u="none" strike="noStrike" cap="none" normalizeH="0" baseline="0" dirty="0" smtClean="0">
                <a:ln>
                  <a:noFill/>
                </a:ln>
                <a:solidFill>
                  <a:srgbClr val="0033CC"/>
                </a:solidFill>
                <a:effectLst/>
                <a:latin typeface="Times New Roman" pitchFamily="18" charset="0"/>
                <a:cs typeface="Times New Roman" pitchFamily="18" charset="0"/>
              </a:rPr>
              <a:t>b=</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3200" b="0" i="0" u="none" strike="noStrike" cap="none" normalizeH="0" baseline="0" dirty="0" smtClean="0">
              <a:ln>
                <a:noFill/>
              </a:ln>
              <a:solidFill>
                <a:srgbClr val="0033CC"/>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4800" b="0" i="0" u="none" strike="noStrike" cap="none" normalizeH="0" baseline="0" dirty="0" smtClean="0">
              <a:ln>
                <a:noFill/>
              </a:ln>
              <a:solidFill>
                <a:srgbClr val="0033CC"/>
              </a:solidFill>
              <a:effectLst/>
              <a:latin typeface="Times New Roman" pitchFamily="18" charset="0"/>
              <a:cs typeface="Times New Roman" pitchFamily="18" charset="0"/>
            </a:endParaRPr>
          </a:p>
        </p:txBody>
      </p:sp>
      <p:sp>
        <p:nvSpPr>
          <p:cNvPr id="57" name="Прямоугольник 56"/>
          <p:cNvSpPr/>
          <p:nvPr/>
        </p:nvSpPr>
        <p:spPr>
          <a:xfrm>
            <a:off x="7739022" y="4750885"/>
            <a:ext cx="1217000" cy="523220"/>
          </a:xfrm>
          <a:prstGeom prst="rect">
            <a:avLst/>
          </a:prstGeom>
          <a:solidFill>
            <a:schemeClr val="accent2">
              <a:lumMod val="20000"/>
              <a:lumOff val="80000"/>
            </a:schemeClr>
          </a:solidFill>
        </p:spPr>
        <p:txBody>
          <a:bodyPr wrap="none">
            <a:spAutoFit/>
          </a:bodyPr>
          <a:lstStyle/>
          <a:p>
            <a:r>
              <a:rPr lang="ru-RU" sz="2800" b="1" dirty="0" smtClean="0">
                <a:solidFill>
                  <a:srgbClr val="0033CC"/>
                </a:solidFill>
                <a:latin typeface="Times New Roman" pitchFamily="18" charset="0"/>
                <a:cs typeface="Times New Roman" pitchFamily="18" charset="0"/>
              </a:rPr>
              <a:t>3,6 см </a:t>
            </a:r>
            <a:endParaRPr lang="ru-RU" sz="2800" dirty="0"/>
          </a:p>
        </p:txBody>
      </p:sp>
      <p:sp>
        <p:nvSpPr>
          <p:cNvPr id="58" name="Прямоугольник 57"/>
          <p:cNvSpPr/>
          <p:nvPr/>
        </p:nvSpPr>
        <p:spPr>
          <a:xfrm>
            <a:off x="1785918" y="4262694"/>
            <a:ext cx="1500198" cy="523220"/>
          </a:xfrm>
          <a:prstGeom prst="rect">
            <a:avLst/>
          </a:prstGeom>
          <a:solidFill>
            <a:schemeClr val="bg2"/>
          </a:solidFill>
        </p:spPr>
        <p:txBody>
          <a:bodyPr wrap="square">
            <a:spAutoFit/>
          </a:bodyPr>
          <a:lstStyle/>
          <a:p>
            <a:r>
              <a:rPr lang="en-US" sz="2800" b="1" dirty="0" smtClean="0">
                <a:solidFill>
                  <a:srgbClr val="365D21"/>
                </a:solidFill>
                <a:latin typeface="Times New Roman" pitchFamily="18" charset="0"/>
                <a:cs typeface="Times New Roman" pitchFamily="18" charset="0"/>
              </a:rPr>
              <a:t>0</a:t>
            </a:r>
            <a:r>
              <a:rPr lang="ru-RU" sz="2800" b="1" dirty="0" smtClean="0">
                <a:solidFill>
                  <a:srgbClr val="365D21"/>
                </a:solidFill>
                <a:latin typeface="Times New Roman" pitchFamily="18" charset="0"/>
                <a:cs typeface="Times New Roman" pitchFamily="18" charset="0"/>
              </a:rPr>
              <a:t>,</a:t>
            </a:r>
            <a:r>
              <a:rPr lang="en-US" sz="2800" b="1" dirty="0" smtClean="0">
                <a:solidFill>
                  <a:srgbClr val="365D21"/>
                </a:solidFill>
                <a:latin typeface="Times New Roman" pitchFamily="18" charset="0"/>
                <a:cs typeface="Times New Roman" pitchFamily="18" charset="0"/>
              </a:rPr>
              <a:t>02</a:t>
            </a:r>
            <a:r>
              <a:rPr lang="ru-RU" sz="2800" b="1" dirty="0" smtClean="0">
                <a:solidFill>
                  <a:srgbClr val="365D21"/>
                </a:solidFill>
                <a:latin typeface="Times New Roman" pitchFamily="18" charset="0"/>
                <a:cs typeface="Times New Roman" pitchFamily="18" charset="0"/>
              </a:rPr>
              <a:t> мм </a:t>
            </a:r>
            <a:endParaRPr lang="ru-RU" sz="2800" dirty="0">
              <a:solidFill>
                <a:srgbClr val="365D21"/>
              </a:solidFill>
            </a:endParaRPr>
          </a:p>
        </p:txBody>
      </p:sp>
      <p:sp>
        <p:nvSpPr>
          <p:cNvPr id="59" name="Прямоугольник 58"/>
          <p:cNvSpPr/>
          <p:nvPr/>
        </p:nvSpPr>
        <p:spPr>
          <a:xfrm>
            <a:off x="5426316" y="1357298"/>
            <a:ext cx="2408032" cy="707886"/>
          </a:xfrm>
          <a:prstGeom prst="rect">
            <a:avLst/>
          </a:prstGeom>
          <a:solidFill>
            <a:schemeClr val="bg2">
              <a:lumMod val="90000"/>
            </a:schemeClr>
          </a:solidFill>
        </p:spPr>
        <p:txBody>
          <a:bodyPr wrap="none">
            <a:spAutoFit/>
          </a:bodyPr>
          <a:lstStyle/>
          <a:p>
            <a:r>
              <a:rPr lang="ru-RU" sz="4000" b="1" dirty="0" smtClean="0">
                <a:latin typeface="Times New Roman" pitchFamily="18" charset="0"/>
                <a:cs typeface="Times New Roman" pitchFamily="18" charset="0"/>
              </a:rPr>
              <a:t> </a:t>
            </a:r>
            <a:r>
              <a:rPr lang="en-US" sz="4000" b="1" dirty="0" smtClean="0">
                <a:latin typeface="Times New Roman" pitchFamily="18" charset="0"/>
                <a:cs typeface="Times New Roman" pitchFamily="18" charset="0"/>
              </a:rPr>
              <a:t>sin</a:t>
            </a:r>
            <a:r>
              <a:rPr lang="en-US" sz="4000" b="1" dirty="0" smtClean="0">
                <a:solidFill>
                  <a:srgbClr val="000099"/>
                </a:solidFill>
                <a:latin typeface="Times New Roman" pitchFamily="18" charset="0"/>
                <a:cs typeface="Times New Roman" pitchFamily="18" charset="0"/>
                <a:sym typeface="Symbol"/>
              </a:rPr>
              <a:t></a:t>
            </a:r>
            <a:r>
              <a:rPr lang="ru-RU" sz="4000" b="1" dirty="0" smtClean="0">
                <a:solidFill>
                  <a:srgbClr val="000099"/>
                </a:solidFill>
                <a:latin typeface="Times New Roman" pitchFamily="18" charset="0"/>
                <a:cs typeface="Times New Roman" pitchFamily="18" charset="0"/>
                <a:sym typeface="Symbol"/>
              </a:rPr>
              <a:t> </a:t>
            </a:r>
            <a:r>
              <a:rPr lang="ru-RU" sz="4000" b="1" dirty="0" smtClean="0">
                <a:latin typeface="Times New Roman" pitchFamily="18" charset="0"/>
                <a:cs typeface="Times New Roman" pitchFamily="18" charset="0"/>
              </a:rPr>
              <a:t>=</a:t>
            </a:r>
            <a:r>
              <a:rPr lang="en-US" sz="4000" b="1" dirty="0" err="1" smtClean="0">
                <a:latin typeface="Times New Roman" pitchFamily="18" charset="0"/>
                <a:cs typeface="Times New Roman" pitchFamily="18" charset="0"/>
              </a:rPr>
              <a:t>tg</a:t>
            </a:r>
            <a:r>
              <a:rPr lang="en-US" sz="4000" b="1" dirty="0" smtClean="0">
                <a:solidFill>
                  <a:srgbClr val="000099"/>
                </a:solidFill>
                <a:latin typeface="Times New Roman" pitchFamily="18" charset="0"/>
                <a:cs typeface="Times New Roman" pitchFamily="18" charset="0"/>
                <a:sym typeface="Symbol"/>
              </a:rPr>
              <a:t></a:t>
            </a:r>
            <a:endParaRPr lang="ru-RU" sz="4000" dirty="0">
              <a:solidFill>
                <a:srgbClr val="FF0000"/>
              </a:solidFill>
              <a:latin typeface="Times New Roman" pitchFamily="18" charset="0"/>
              <a:cs typeface="Times New Roman" pitchFamily="18" charset="0"/>
            </a:endParaRPr>
          </a:p>
        </p:txBody>
      </p:sp>
      <p:cxnSp>
        <p:nvCxnSpPr>
          <p:cNvPr id="63" name="Прямая со стрелкой 62"/>
          <p:cNvCxnSpPr/>
          <p:nvPr/>
        </p:nvCxnSpPr>
        <p:spPr>
          <a:xfrm>
            <a:off x="714348" y="2714620"/>
            <a:ext cx="3786214" cy="1588"/>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4" name="Прямоугольник 63"/>
          <p:cNvSpPr/>
          <p:nvPr/>
        </p:nvSpPr>
        <p:spPr>
          <a:xfrm>
            <a:off x="7937433" y="5227201"/>
            <a:ext cx="968535" cy="523220"/>
          </a:xfrm>
          <a:prstGeom prst="rect">
            <a:avLst/>
          </a:prstGeom>
          <a:solidFill>
            <a:schemeClr val="bg1">
              <a:lumMod val="85000"/>
            </a:schemeClr>
          </a:solidFill>
        </p:spPr>
        <p:txBody>
          <a:bodyPr wrap="none">
            <a:spAutoFit/>
          </a:bodyPr>
          <a:lstStyle/>
          <a:p>
            <a:r>
              <a:rPr lang="ru-RU" sz="2800" b="1" dirty="0" smtClean="0">
                <a:solidFill>
                  <a:srgbClr val="C00000"/>
                </a:solidFill>
                <a:latin typeface="Times New Roman" pitchFamily="18" charset="0"/>
                <a:cs typeface="Times New Roman" pitchFamily="18" charset="0"/>
              </a:rPr>
              <a:t>1,8м </a:t>
            </a:r>
            <a:endParaRPr lang="ru-RU" sz="2800" dirty="0">
              <a:solidFill>
                <a:srgbClr val="C00000"/>
              </a:solidFill>
            </a:endParaRPr>
          </a:p>
        </p:txBody>
      </p:sp>
      <p:sp>
        <p:nvSpPr>
          <p:cNvPr id="66" name="Прямоугольник 65"/>
          <p:cNvSpPr/>
          <p:nvPr/>
        </p:nvSpPr>
        <p:spPr>
          <a:xfrm>
            <a:off x="7754666" y="1357298"/>
            <a:ext cx="1374094" cy="707886"/>
          </a:xfrm>
          <a:prstGeom prst="rect">
            <a:avLst/>
          </a:prstGeom>
          <a:solidFill>
            <a:schemeClr val="bg2">
              <a:lumMod val="90000"/>
            </a:schemeClr>
          </a:solidFill>
        </p:spPr>
        <p:txBody>
          <a:bodyPr wrap="none">
            <a:spAutoFit/>
          </a:bodyPr>
          <a:lstStyle/>
          <a:p>
            <a:r>
              <a:rPr lang="ru-RU" sz="4000" b="1" dirty="0" smtClean="0">
                <a:solidFill>
                  <a:srgbClr val="000099"/>
                </a:solidFill>
                <a:latin typeface="Times New Roman" pitchFamily="18" charset="0"/>
                <a:cs typeface="Times New Roman" pitchFamily="18" charset="0"/>
                <a:sym typeface="Symbol"/>
              </a:rPr>
              <a:t> </a:t>
            </a:r>
            <a:r>
              <a:rPr lang="ru-RU" sz="4000" b="1" dirty="0" smtClean="0">
                <a:latin typeface="Times New Roman" pitchFamily="18" charset="0"/>
                <a:cs typeface="Times New Roman" pitchFamily="18" charset="0"/>
              </a:rPr>
              <a:t>=</a:t>
            </a:r>
            <a:r>
              <a:rPr lang="en-US" sz="4000" b="1" dirty="0" err="1" smtClean="0">
                <a:solidFill>
                  <a:srgbClr val="0033CC"/>
                </a:solidFill>
                <a:latin typeface="Times New Roman" pitchFamily="18" charset="0"/>
                <a:cs typeface="Times New Roman" pitchFamily="18" charset="0"/>
              </a:rPr>
              <a:t>b</a:t>
            </a:r>
            <a:r>
              <a:rPr lang="en-US" sz="4000" b="1" dirty="0" err="1" smtClean="0">
                <a:latin typeface="Times New Roman" pitchFamily="18" charset="0"/>
                <a:cs typeface="Times New Roman" pitchFamily="18" charset="0"/>
              </a:rPr>
              <a:t>/</a:t>
            </a:r>
            <a:r>
              <a:rPr lang="en-US" sz="4000" b="1" dirty="0" err="1" smtClean="0">
                <a:solidFill>
                  <a:srgbClr val="C00000"/>
                </a:solidFill>
                <a:latin typeface="Times New Roman" pitchFamily="18" charset="0"/>
                <a:cs typeface="Times New Roman" pitchFamily="18" charset="0"/>
              </a:rPr>
              <a:t>L</a:t>
            </a:r>
            <a:endParaRPr lang="ru-RU" sz="4000" dirty="0">
              <a:solidFill>
                <a:srgbClr val="C00000"/>
              </a:solidFill>
              <a:latin typeface="Times New Roman" pitchFamily="18" charset="0"/>
              <a:cs typeface="Times New Roman" pitchFamily="18" charset="0"/>
            </a:endParaRPr>
          </a:p>
        </p:txBody>
      </p:sp>
      <p:sp>
        <p:nvSpPr>
          <p:cNvPr id="67" name="Прямоугольник 66"/>
          <p:cNvSpPr/>
          <p:nvPr/>
        </p:nvSpPr>
        <p:spPr>
          <a:xfrm>
            <a:off x="1285852" y="1928802"/>
            <a:ext cx="817853" cy="707886"/>
          </a:xfrm>
          <a:prstGeom prst="rect">
            <a:avLst/>
          </a:prstGeom>
          <a:solidFill>
            <a:schemeClr val="bg1">
              <a:lumMod val="85000"/>
            </a:schemeClr>
          </a:solidFill>
        </p:spPr>
        <p:txBody>
          <a:bodyPr wrap="none">
            <a:spAutoFit/>
          </a:bodyPr>
          <a:lstStyle/>
          <a:p>
            <a:r>
              <a:rPr lang="en-US" sz="4000" b="1" dirty="0" smtClean="0">
                <a:solidFill>
                  <a:srgbClr val="C00000"/>
                </a:solidFill>
                <a:latin typeface="Times New Roman" pitchFamily="18" charset="0"/>
                <a:cs typeface="Times New Roman" pitchFamily="18" charset="0"/>
              </a:rPr>
              <a:t>L=</a:t>
            </a:r>
            <a:endParaRPr lang="ru-RU" sz="4000" dirty="0">
              <a:solidFill>
                <a:srgbClr val="C00000"/>
              </a:solidFill>
              <a:latin typeface="Times New Roman" pitchFamily="18" charset="0"/>
              <a:cs typeface="Times New Roman" pitchFamily="18" charset="0"/>
            </a:endParaRPr>
          </a:p>
        </p:txBody>
      </p:sp>
      <p:sp>
        <p:nvSpPr>
          <p:cNvPr id="68" name="Прямоугольник 67"/>
          <p:cNvSpPr/>
          <p:nvPr/>
        </p:nvSpPr>
        <p:spPr>
          <a:xfrm>
            <a:off x="5429256" y="2214554"/>
            <a:ext cx="3571900" cy="646331"/>
          </a:xfrm>
          <a:prstGeom prst="rect">
            <a:avLst/>
          </a:prstGeom>
          <a:solidFill>
            <a:schemeClr val="bg2">
              <a:lumMod val="90000"/>
            </a:schemeClr>
          </a:solidFill>
        </p:spPr>
        <p:txBody>
          <a:bodyPr wrap="square">
            <a:spAutoFit/>
          </a:bodyPr>
          <a:lstStyle/>
          <a:p>
            <a:r>
              <a:rPr lang="en-US" sz="3600" b="1" dirty="0" smtClean="0">
                <a:solidFill>
                  <a:srgbClr val="006600"/>
                </a:solidFill>
                <a:latin typeface="Times New Roman" pitchFamily="18" charset="0"/>
                <a:cs typeface="Times New Roman" pitchFamily="18" charset="0"/>
              </a:rPr>
              <a:t>0,02</a:t>
            </a:r>
            <a:r>
              <a:rPr lang="ru-RU" sz="3600" b="1" dirty="0" smtClean="0">
                <a:latin typeface="Times New Roman" pitchFamily="18" charset="0"/>
                <a:cs typeface="Times New Roman" pitchFamily="18" charset="0"/>
              </a:rPr>
              <a:t>·</a:t>
            </a:r>
            <a:r>
              <a:rPr lang="ru-RU" sz="3600" b="1" dirty="0" smtClean="0">
                <a:solidFill>
                  <a:srgbClr val="0033CC"/>
                </a:solidFill>
                <a:latin typeface="Times New Roman" pitchFamily="18" charset="0"/>
                <a:cs typeface="Times New Roman" pitchFamily="18" charset="0"/>
              </a:rPr>
              <a:t>36</a:t>
            </a:r>
            <a:r>
              <a:rPr lang="en-US" sz="3600" b="1" dirty="0" smtClean="0">
                <a:solidFill>
                  <a:srgbClr val="0033CC"/>
                </a:solidFill>
                <a:latin typeface="Times New Roman" pitchFamily="18" charset="0"/>
                <a:cs typeface="Times New Roman" pitchFamily="18" charset="0"/>
              </a:rPr>
              <a:t>/</a:t>
            </a:r>
            <a:r>
              <a:rPr lang="ru-RU" sz="3600" b="1" dirty="0" smtClean="0">
                <a:solidFill>
                  <a:srgbClr val="C00000"/>
                </a:solidFill>
                <a:latin typeface="Times New Roman" pitchFamily="18" charset="0"/>
                <a:cs typeface="Times New Roman" pitchFamily="18" charset="0"/>
              </a:rPr>
              <a:t>18</a:t>
            </a:r>
            <a:r>
              <a:rPr lang="en-US" sz="3600" b="1" dirty="0" smtClean="0">
                <a:solidFill>
                  <a:srgbClr val="C00000"/>
                </a:solidFill>
                <a:latin typeface="Times New Roman" pitchFamily="18" charset="0"/>
                <a:cs typeface="Times New Roman" pitchFamily="18" charset="0"/>
              </a:rPr>
              <a:t>00</a:t>
            </a:r>
            <a:r>
              <a:rPr lang="ru-RU" sz="3600" b="1" dirty="0" smtClean="0">
                <a:latin typeface="Times New Roman" pitchFamily="18" charset="0"/>
                <a:cs typeface="Times New Roman" pitchFamily="18" charset="0"/>
              </a:rPr>
              <a:t>=</a:t>
            </a:r>
            <a:r>
              <a:rPr lang="en-US" sz="3600" b="1" dirty="0" smtClean="0">
                <a:solidFill>
                  <a:srgbClr val="7030A0"/>
                </a:solidFill>
                <a:latin typeface="Times New Roman" pitchFamily="18" charset="0"/>
                <a:cs typeface="Times New Roman" pitchFamily="18" charset="0"/>
              </a:rPr>
              <a:t>2·</a:t>
            </a:r>
            <a:r>
              <a:rPr lang="en-US" sz="3600" b="1" dirty="0" smtClean="0">
                <a:solidFill>
                  <a:srgbClr val="FF0000"/>
                </a:solidFill>
                <a:latin typeface="Times New Roman" pitchFamily="18" charset="0"/>
                <a:cs typeface="Times New Roman" pitchFamily="18" charset="0"/>
                <a:sym typeface="Symbol"/>
              </a:rPr>
              <a:t></a:t>
            </a:r>
            <a:endParaRPr lang="ru-RU" sz="3600" dirty="0">
              <a:solidFill>
                <a:srgbClr val="FF0000"/>
              </a:solidFill>
              <a:latin typeface="Times New Roman" pitchFamily="18" charset="0"/>
              <a:cs typeface="Times New Roman" pitchFamily="18" charset="0"/>
            </a:endParaRPr>
          </a:p>
        </p:txBody>
      </p:sp>
      <p:sp>
        <p:nvSpPr>
          <p:cNvPr id="69" name="Прямоугольник 68"/>
          <p:cNvSpPr/>
          <p:nvPr/>
        </p:nvSpPr>
        <p:spPr>
          <a:xfrm>
            <a:off x="5357818" y="3000373"/>
            <a:ext cx="2428892" cy="646331"/>
          </a:xfrm>
          <a:prstGeom prst="rect">
            <a:avLst/>
          </a:prstGeom>
          <a:solidFill>
            <a:schemeClr val="bg2">
              <a:lumMod val="90000"/>
            </a:schemeClr>
          </a:solidFill>
        </p:spPr>
        <p:txBody>
          <a:bodyPr wrap="square">
            <a:spAutoFit/>
          </a:bodyPr>
          <a:lstStyle/>
          <a:p>
            <a:pPr lvl="0"/>
            <a:r>
              <a:rPr lang="en-US" sz="3600" b="1" dirty="0" smtClean="0">
                <a:solidFill>
                  <a:srgbClr val="FF0000"/>
                </a:solidFill>
                <a:latin typeface="Times New Roman" pitchFamily="18" charset="0"/>
                <a:cs typeface="Times New Roman" pitchFamily="18" charset="0"/>
                <a:sym typeface="Symbol"/>
              </a:rPr>
              <a:t></a:t>
            </a:r>
            <a:r>
              <a:rPr lang="ru-RU" sz="3600" b="1" dirty="0" smtClean="0">
                <a:latin typeface="Times New Roman" pitchFamily="18" charset="0"/>
                <a:cs typeface="Times New Roman" pitchFamily="18" charset="0"/>
              </a:rPr>
              <a:t>=</a:t>
            </a:r>
            <a:r>
              <a:rPr lang="en-US" sz="3600" b="1" dirty="0" smtClean="0">
                <a:latin typeface="Times New Roman" pitchFamily="18" charset="0"/>
                <a:cs typeface="Times New Roman" pitchFamily="18" charset="0"/>
              </a:rPr>
              <a:t>2∙10</a:t>
            </a:r>
            <a:r>
              <a:rPr lang="en-US" sz="3600" b="1" baseline="30000" dirty="0" smtClean="0">
                <a:latin typeface="Times New Roman" pitchFamily="18" charset="0"/>
                <a:cs typeface="Times New Roman" pitchFamily="18" charset="0"/>
              </a:rPr>
              <a:t>-4</a:t>
            </a:r>
            <a:r>
              <a:rPr lang="ru-RU" sz="3600" b="1" dirty="0" smtClean="0">
                <a:solidFill>
                  <a:srgbClr val="FF0000"/>
                </a:solidFill>
                <a:latin typeface="Times New Roman" pitchFamily="18" charset="0"/>
                <a:cs typeface="Times New Roman" pitchFamily="18" charset="0"/>
                <a:sym typeface="Symbol"/>
              </a:rPr>
              <a:t>мм</a:t>
            </a:r>
            <a:endParaRPr lang="ru-RU" sz="3600" dirty="0">
              <a:solidFill>
                <a:srgbClr val="FF0000"/>
              </a:solidFill>
              <a:latin typeface="Times New Roman" pitchFamily="18" charset="0"/>
              <a:cs typeface="Times New Roman" pitchFamily="18" charset="0"/>
            </a:endParaRPr>
          </a:p>
        </p:txBody>
      </p:sp>
      <p:sp>
        <p:nvSpPr>
          <p:cNvPr id="71" name="Прямоугольник 70"/>
          <p:cNvSpPr/>
          <p:nvPr/>
        </p:nvSpPr>
        <p:spPr>
          <a:xfrm>
            <a:off x="7674314" y="2944174"/>
            <a:ext cx="1714512" cy="646331"/>
          </a:xfrm>
          <a:prstGeom prst="rect">
            <a:avLst/>
          </a:prstGeom>
          <a:solidFill>
            <a:schemeClr val="bg2">
              <a:lumMod val="90000"/>
            </a:schemeClr>
          </a:solidFill>
        </p:spPr>
        <p:txBody>
          <a:bodyPr wrap="square">
            <a:spAutoFit/>
          </a:bodyPr>
          <a:lstStyle/>
          <a:p>
            <a:pPr lvl="0"/>
            <a:r>
              <a:rPr lang="ru-RU" sz="3600" b="1" dirty="0" smtClean="0">
                <a:latin typeface="Times New Roman" pitchFamily="18" charset="0"/>
                <a:cs typeface="Times New Roman" pitchFamily="18" charset="0"/>
              </a:rPr>
              <a:t>=</a:t>
            </a:r>
            <a:r>
              <a:rPr lang="en-US" sz="3600" b="1" dirty="0" smtClean="0">
                <a:latin typeface="Times New Roman" pitchFamily="18" charset="0"/>
                <a:cs typeface="Times New Roman" pitchFamily="18" charset="0"/>
              </a:rPr>
              <a:t>2</a:t>
            </a:r>
            <a:r>
              <a:rPr lang="ru-RU" sz="3600" b="1" dirty="0" smtClean="0">
                <a:solidFill>
                  <a:srgbClr val="FF0000"/>
                </a:solidFill>
                <a:latin typeface="Times New Roman" pitchFamily="18" charset="0"/>
                <a:cs typeface="Times New Roman" pitchFamily="18" charset="0"/>
                <a:sym typeface="Symbol"/>
              </a:rPr>
              <a:t>мкм</a:t>
            </a:r>
            <a:endParaRPr lang="ru-RU" sz="3600" dirty="0">
              <a:solidFill>
                <a:srgbClr val="FF0000"/>
              </a:solidFill>
              <a:latin typeface="Times New Roman" pitchFamily="18" charset="0"/>
              <a:cs typeface="Times New Roman" pitchFamily="18" charset="0"/>
            </a:endParaRPr>
          </a:p>
        </p:txBody>
      </p:sp>
      <p:sp>
        <p:nvSpPr>
          <p:cNvPr id="72" name="Text Box 62"/>
          <p:cNvSpPr txBox="1">
            <a:spLocks noChangeArrowheads="1"/>
          </p:cNvSpPr>
          <p:nvPr/>
        </p:nvSpPr>
        <p:spPr bwMode="auto">
          <a:xfrm>
            <a:off x="4214810" y="6093296"/>
            <a:ext cx="3000396" cy="642942"/>
          </a:xfrm>
          <a:prstGeom prst="rect">
            <a:avLst/>
          </a:prstGeom>
          <a:solidFill>
            <a:schemeClr val="tx2">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lvl="0">
              <a:spcAft>
                <a:spcPts val="1000"/>
              </a:spcAft>
            </a:pPr>
            <a:r>
              <a:rPr lang="ru-RU" sz="3200" b="1" dirty="0" smtClean="0">
                <a:solidFill>
                  <a:srgbClr val="FF0000"/>
                </a:solidFill>
                <a:latin typeface="Times New Roman" pitchFamily="18" charset="0"/>
                <a:cs typeface="Times New Roman" pitchFamily="18" charset="0"/>
              </a:rPr>
              <a:t>инфракрасный</a:t>
            </a:r>
            <a:endParaRPr kumimoji="0" lang="ru-RU" sz="32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45" name="Прямоугольник 44"/>
          <p:cNvSpPr/>
          <p:nvPr/>
        </p:nvSpPr>
        <p:spPr>
          <a:xfrm>
            <a:off x="0" y="0"/>
            <a:ext cx="3251190" cy="584775"/>
          </a:xfrm>
          <a:prstGeom prst="rect">
            <a:avLst/>
          </a:prstGeom>
          <a:solidFill>
            <a:srgbClr val="FFFF00"/>
          </a:solidFill>
        </p:spPr>
        <p:txBody>
          <a:bodyPr wrap="square">
            <a:spAutoFit/>
          </a:bodyPr>
          <a:lstStyle/>
          <a:p>
            <a:r>
              <a:rPr lang="ru-RU" sz="3200" b="1" i="1" dirty="0" smtClean="0">
                <a:solidFill>
                  <a:srgbClr val="C00000"/>
                </a:solidFill>
                <a:latin typeface="Times New Roman" pitchFamily="18" charset="0"/>
                <a:cs typeface="Times New Roman" pitchFamily="18" charset="0"/>
              </a:rPr>
              <a:t>21-5</a:t>
            </a:r>
            <a:r>
              <a:rPr lang="ru-RU" sz="2800" b="1" dirty="0" smtClean="0">
                <a:latin typeface="Times New Roman" pitchFamily="18" charset="0"/>
                <a:cs typeface="Times New Roman" pitchFamily="18" charset="0"/>
              </a:rPr>
              <a:t>.СР-4,  стр. 39</a:t>
            </a:r>
            <a:endParaRPr lang="ru-RU"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2000"/>
                                        <p:tgtEl>
                                          <p:spTgt spid="50"/>
                                        </p:tgtEl>
                                      </p:cBhvr>
                                    </p:animEffect>
                                  </p:childTnLst>
                                  <p:subTnLst>
                                    <p:audio>
                                      <p:cMediaNode>
                                        <p:cTn display="0" masterRel="sameClick">
                                          <p:stCondLst>
                                            <p:cond evt="begin" delay="0">
                                              <p:tn val="5"/>
                                            </p:cond>
                                          </p:stCondLst>
                                          <p:endCondLst>
                                            <p:cond evt="onStopAudio" delay="0">
                                              <p:tgtEl>
                                                <p:sldTgt/>
                                              </p:tgtEl>
                                            </p:cond>
                                          </p:endCondLst>
                                        </p:cTn>
                                        <p:tgtEl>
                                          <p:sndTgt r:embed="rId2" name="push.wav"/>
                                        </p:tgtEl>
                                      </p:cMediaNode>
                                    </p:audio>
                                  </p:subTnLst>
                                </p:cTn>
                              </p:par>
                              <p:par>
                                <p:cTn id="8" presetID="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0-#ppt_w/2"/>
                                          </p:val>
                                        </p:tav>
                                        <p:tav tm="100000">
                                          <p:val>
                                            <p:strVal val="#ppt_x"/>
                                          </p:val>
                                        </p:tav>
                                      </p:tavLst>
                                    </p:anim>
                                    <p:anim calcmode="lin" valueType="num">
                                      <p:cBhvr additive="base">
                                        <p:cTn id="11" dur="1000" fill="hold"/>
                                        <p:tgtEl>
                                          <p:spTgt spid="2"/>
                                        </p:tgtEl>
                                        <p:attrNameLst>
                                          <p:attrName>ppt_y</p:attrName>
                                        </p:attrNameLst>
                                      </p:cBhvr>
                                      <p:tavLst>
                                        <p:tav tm="0">
                                          <p:val>
                                            <p:strVal val="#ppt_y"/>
                                          </p:val>
                                        </p:tav>
                                        <p:tav tm="100000">
                                          <p:val>
                                            <p:strVal val="#ppt_y"/>
                                          </p:val>
                                        </p:tav>
                                      </p:tavLst>
                                    </p:anim>
                                  </p:childTnLst>
                                </p:cTn>
                              </p:par>
                            </p:childTnLst>
                          </p:cTn>
                        </p:par>
                        <p:par>
                          <p:cTn id="12" fill="hold">
                            <p:stCondLst>
                              <p:cond delay="2000"/>
                            </p:stCondLst>
                            <p:childTnLst>
                              <p:par>
                                <p:cTn id="13" presetID="53"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1000" fill="hold"/>
                                        <p:tgtEl>
                                          <p:spTgt spid="30"/>
                                        </p:tgtEl>
                                        <p:attrNameLst>
                                          <p:attrName>ppt_w</p:attrName>
                                        </p:attrNameLst>
                                      </p:cBhvr>
                                      <p:tavLst>
                                        <p:tav tm="0">
                                          <p:val>
                                            <p:fltVal val="0"/>
                                          </p:val>
                                        </p:tav>
                                        <p:tav tm="100000">
                                          <p:val>
                                            <p:strVal val="#ppt_w"/>
                                          </p:val>
                                        </p:tav>
                                      </p:tavLst>
                                    </p:anim>
                                    <p:anim calcmode="lin" valueType="num">
                                      <p:cBhvr>
                                        <p:cTn id="16" dur="1000" fill="hold"/>
                                        <p:tgtEl>
                                          <p:spTgt spid="30"/>
                                        </p:tgtEl>
                                        <p:attrNameLst>
                                          <p:attrName>ppt_h</p:attrName>
                                        </p:attrNameLst>
                                      </p:cBhvr>
                                      <p:tavLst>
                                        <p:tav tm="0">
                                          <p:val>
                                            <p:fltVal val="0"/>
                                          </p:val>
                                        </p:tav>
                                        <p:tav tm="100000">
                                          <p:val>
                                            <p:strVal val="#ppt_h"/>
                                          </p:val>
                                        </p:tav>
                                      </p:tavLst>
                                    </p:anim>
                                    <p:animEffect transition="in" filter="fade">
                                      <p:cBhvr>
                                        <p:cTn id="17" dur="1000"/>
                                        <p:tgtEl>
                                          <p:spTgt spid="30"/>
                                        </p:tgtEl>
                                      </p:cBhvr>
                                    </p:animEffect>
                                  </p:childTnLst>
                                  <p:subTnLst>
                                    <p:audio>
                                      <p:cMediaNode>
                                        <p:cTn display="0" masterRel="sameClick">
                                          <p:stCondLst>
                                            <p:cond evt="begin" delay="0">
                                              <p:tn val="13"/>
                                            </p:cond>
                                          </p:stCondLst>
                                          <p:endCondLst>
                                            <p:cond evt="onStopAudio" delay="0">
                                              <p:tgtEl>
                                                <p:sldTgt/>
                                              </p:tgtEl>
                                            </p:cond>
                                          </p:endCondLst>
                                        </p:cTn>
                                        <p:tgtEl>
                                          <p:sndTgt r:embed="rId3" name="wind.wav"/>
                                        </p:tgtEl>
                                      </p:cMediaNode>
                                    </p:audio>
                                  </p:subTnLst>
                                </p:cTn>
                              </p:par>
                            </p:childTnLst>
                          </p:cTn>
                        </p:par>
                        <p:par>
                          <p:cTn id="18" fill="hold">
                            <p:stCondLst>
                              <p:cond delay="3000"/>
                            </p:stCondLst>
                            <p:childTnLst>
                              <p:par>
                                <p:cTn id="19" presetID="53" presetClass="entr" presetSubtype="0" fill="hold" grpId="0" nodeType="afterEffect">
                                  <p:stCondLst>
                                    <p:cond delay="0"/>
                                  </p:stCondLst>
                                  <p:childTnLst>
                                    <p:set>
                                      <p:cBhvr>
                                        <p:cTn id="20" dur="1" fill="hold">
                                          <p:stCondLst>
                                            <p:cond delay="0"/>
                                          </p:stCondLst>
                                        </p:cTn>
                                        <p:tgtEl>
                                          <p:spTgt spid="10264"/>
                                        </p:tgtEl>
                                        <p:attrNameLst>
                                          <p:attrName>style.visibility</p:attrName>
                                        </p:attrNameLst>
                                      </p:cBhvr>
                                      <p:to>
                                        <p:strVal val="visible"/>
                                      </p:to>
                                    </p:set>
                                    <p:anim calcmode="lin" valueType="num">
                                      <p:cBhvr>
                                        <p:cTn id="21" dur="500" fill="hold"/>
                                        <p:tgtEl>
                                          <p:spTgt spid="10264"/>
                                        </p:tgtEl>
                                        <p:attrNameLst>
                                          <p:attrName>ppt_w</p:attrName>
                                        </p:attrNameLst>
                                      </p:cBhvr>
                                      <p:tavLst>
                                        <p:tav tm="0">
                                          <p:val>
                                            <p:fltVal val="0"/>
                                          </p:val>
                                        </p:tav>
                                        <p:tav tm="100000">
                                          <p:val>
                                            <p:strVal val="#ppt_w"/>
                                          </p:val>
                                        </p:tav>
                                      </p:tavLst>
                                    </p:anim>
                                    <p:anim calcmode="lin" valueType="num">
                                      <p:cBhvr>
                                        <p:cTn id="22" dur="500" fill="hold"/>
                                        <p:tgtEl>
                                          <p:spTgt spid="10264"/>
                                        </p:tgtEl>
                                        <p:attrNameLst>
                                          <p:attrName>ppt_h</p:attrName>
                                        </p:attrNameLst>
                                      </p:cBhvr>
                                      <p:tavLst>
                                        <p:tav tm="0">
                                          <p:val>
                                            <p:fltVal val="0"/>
                                          </p:val>
                                        </p:tav>
                                        <p:tav tm="100000">
                                          <p:val>
                                            <p:strVal val="#ppt_h"/>
                                          </p:val>
                                        </p:tav>
                                      </p:tavLst>
                                    </p:anim>
                                    <p:animEffect transition="in" filter="fade">
                                      <p:cBhvr>
                                        <p:cTn id="23" dur="500"/>
                                        <p:tgtEl>
                                          <p:spTgt spid="10264"/>
                                        </p:tgtEl>
                                      </p:cBhvr>
                                    </p:animEffect>
                                  </p:childTnLst>
                                  <p:subTnLst>
                                    <p:audio>
                                      <p:cMediaNode>
                                        <p:cTn display="0" masterRel="sameClick">
                                          <p:stCondLst>
                                            <p:cond evt="begin" delay="0">
                                              <p:tn val="19"/>
                                            </p:cond>
                                          </p:stCondLst>
                                          <p:endCondLst>
                                            <p:cond evt="onStopAudio" delay="0">
                                              <p:tgtEl>
                                                <p:sldTgt/>
                                              </p:tgtEl>
                                            </p:cond>
                                          </p:endCondLst>
                                        </p:cTn>
                                        <p:tgtEl>
                                          <p:sndTgt r:embed="rId4" name="chimes.wav"/>
                                        </p:tgtEl>
                                      </p:cMediaNode>
                                    </p:audio>
                                  </p:subTnLst>
                                </p:cTn>
                              </p:par>
                            </p:childTnLst>
                          </p:cTn>
                        </p:par>
                        <p:par>
                          <p:cTn id="24" fill="hold">
                            <p:stCondLst>
                              <p:cond delay="3500"/>
                            </p:stCondLst>
                            <p:childTnLst>
                              <p:par>
                                <p:cTn id="25" presetID="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par>
                                <p:cTn id="29" presetID="22" presetClass="entr" presetSubtype="8"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1000"/>
                                        <p:tgtEl>
                                          <p:spTgt spid="40"/>
                                        </p:tgtEl>
                                      </p:cBhvr>
                                    </p:animEffect>
                                  </p:childTnLst>
                                  <p:subTnLst>
                                    <p:audio>
                                      <p:cMediaNode>
                                        <p:cTn display="0" masterRel="sameClick">
                                          <p:stCondLst>
                                            <p:cond evt="begin" delay="0">
                                              <p:tn val="29"/>
                                            </p:cond>
                                          </p:stCondLst>
                                          <p:endCondLst>
                                            <p:cond evt="onStopAudio" delay="0">
                                              <p:tgtEl>
                                                <p:sldTgt/>
                                              </p:tgtEl>
                                            </p:cond>
                                          </p:endCondLst>
                                        </p:cTn>
                                        <p:tgtEl>
                                          <p:sndTgt r:embed="rId4" name="chimes.wav"/>
                                        </p:tgtEl>
                                      </p:cMediaNode>
                                    </p:audio>
                                  </p:subTnLst>
                                </p:cTn>
                              </p:par>
                            </p:childTnLst>
                          </p:cTn>
                        </p:par>
                        <p:par>
                          <p:cTn id="32" fill="hold">
                            <p:stCondLst>
                              <p:cond delay="4500"/>
                            </p:stCondLst>
                            <p:childTnLst>
                              <p:par>
                                <p:cTn id="33" presetID="2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subTnLst>
                                    <p:audio>
                                      <p:cMediaNode>
                                        <p:cTn display="0" masterRel="sameClick">
                                          <p:stCondLst>
                                            <p:cond evt="begin" delay="0">
                                              <p:tn val="33"/>
                                            </p:cond>
                                          </p:stCondLst>
                                          <p:endCondLst>
                                            <p:cond evt="onStopAudio" delay="0">
                                              <p:tgtEl>
                                                <p:sldTgt/>
                                              </p:tgtEl>
                                            </p:cond>
                                          </p:endCondLst>
                                        </p:cTn>
                                        <p:tgtEl>
                                          <p:sndTgt r:embed="rId5" name="applause.wav"/>
                                        </p:tgtEl>
                                      </p:cMediaNode>
                                    </p:audio>
                                  </p:sub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10263"/>
                                        </p:tgtEl>
                                        <p:attrNameLst>
                                          <p:attrName>style.visibility</p:attrName>
                                        </p:attrNameLst>
                                      </p:cBhvr>
                                      <p:to>
                                        <p:strVal val="visible"/>
                                      </p:to>
                                    </p:set>
                                    <p:animEffect transition="in" filter="wipe(left)">
                                      <p:cBhvr>
                                        <p:cTn id="39" dur="500"/>
                                        <p:tgtEl>
                                          <p:spTgt spid="10263"/>
                                        </p:tgtEl>
                                      </p:cBhvr>
                                    </p:animEffect>
                                  </p:childTnLst>
                                  <p:subTnLst>
                                    <p:audio>
                                      <p:cMediaNode>
                                        <p:cTn display="0" masterRel="sameClick">
                                          <p:stCondLst>
                                            <p:cond evt="begin" delay="0">
                                              <p:tn val="37"/>
                                            </p:cond>
                                          </p:stCondLst>
                                          <p:endCondLst>
                                            <p:cond evt="onStopAudio" delay="0">
                                              <p:tgtEl>
                                                <p:sldTgt/>
                                              </p:tgtEl>
                                            </p:cond>
                                          </p:endCondLst>
                                        </p:cTn>
                                        <p:tgtEl>
                                          <p:sndTgt r:embed="rId6" name="laser.wav"/>
                                        </p:tgtEl>
                                      </p:cMediaNode>
                                    </p:audio>
                                  </p:subTnLst>
                                </p:cTn>
                              </p:par>
                            </p:childTnLst>
                          </p:cTn>
                        </p:par>
                        <p:par>
                          <p:cTn id="40" fill="hold">
                            <p:stCondLst>
                              <p:cond delay="5500"/>
                            </p:stCondLst>
                            <p:childTnLst>
                              <p:par>
                                <p:cTn id="41" presetID="22" presetClass="entr" presetSubtype="4"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down)">
                                      <p:cBhvr>
                                        <p:cTn id="43" dur="1000"/>
                                        <p:tgtEl>
                                          <p:spTgt spid="42"/>
                                        </p:tgtEl>
                                      </p:cBhvr>
                                    </p:animEffect>
                                  </p:childTnLst>
                                  <p:subTnLst>
                                    <p:audio>
                                      <p:cMediaNode>
                                        <p:cTn display="0" masterRel="sameClick">
                                          <p:stCondLst>
                                            <p:cond evt="begin" delay="0">
                                              <p:tn val="41"/>
                                            </p:cond>
                                          </p:stCondLst>
                                          <p:endCondLst>
                                            <p:cond evt="onStopAudio" delay="0">
                                              <p:tgtEl>
                                                <p:sldTgt/>
                                              </p:tgtEl>
                                            </p:cond>
                                          </p:endCondLst>
                                        </p:cTn>
                                        <p:tgtEl>
                                          <p:sndTgt r:embed="rId6" name="laser.wav"/>
                                        </p:tgtEl>
                                      </p:cMediaNode>
                                    </p:audio>
                                  </p:subTnLst>
                                </p:cTn>
                              </p:par>
                            </p:childTnLst>
                          </p:cTn>
                        </p:par>
                        <p:par>
                          <p:cTn id="44" fill="hold">
                            <p:stCondLst>
                              <p:cond delay="6500"/>
                            </p:stCondLst>
                            <p:childTnLst>
                              <p:par>
                                <p:cTn id="45" presetID="53" presetClass="entr" presetSubtype="0" fill="hold" grpId="0" nodeType="afterEffect">
                                  <p:stCondLst>
                                    <p:cond delay="0"/>
                                  </p:stCondLst>
                                  <p:childTnLst>
                                    <p:set>
                                      <p:cBhvr>
                                        <p:cTn id="46" dur="1" fill="hold">
                                          <p:stCondLst>
                                            <p:cond delay="0"/>
                                          </p:stCondLst>
                                        </p:cTn>
                                        <p:tgtEl>
                                          <p:spTgt spid="10266"/>
                                        </p:tgtEl>
                                        <p:attrNameLst>
                                          <p:attrName>style.visibility</p:attrName>
                                        </p:attrNameLst>
                                      </p:cBhvr>
                                      <p:to>
                                        <p:strVal val="visible"/>
                                      </p:to>
                                    </p:set>
                                    <p:anim calcmode="lin" valueType="num">
                                      <p:cBhvr>
                                        <p:cTn id="47" dur="1000" fill="hold"/>
                                        <p:tgtEl>
                                          <p:spTgt spid="10266"/>
                                        </p:tgtEl>
                                        <p:attrNameLst>
                                          <p:attrName>ppt_w</p:attrName>
                                        </p:attrNameLst>
                                      </p:cBhvr>
                                      <p:tavLst>
                                        <p:tav tm="0">
                                          <p:val>
                                            <p:fltVal val="0"/>
                                          </p:val>
                                        </p:tav>
                                        <p:tav tm="100000">
                                          <p:val>
                                            <p:strVal val="#ppt_w"/>
                                          </p:val>
                                        </p:tav>
                                      </p:tavLst>
                                    </p:anim>
                                    <p:anim calcmode="lin" valueType="num">
                                      <p:cBhvr>
                                        <p:cTn id="48" dur="1000" fill="hold"/>
                                        <p:tgtEl>
                                          <p:spTgt spid="10266"/>
                                        </p:tgtEl>
                                        <p:attrNameLst>
                                          <p:attrName>ppt_h</p:attrName>
                                        </p:attrNameLst>
                                      </p:cBhvr>
                                      <p:tavLst>
                                        <p:tav tm="0">
                                          <p:val>
                                            <p:fltVal val="0"/>
                                          </p:val>
                                        </p:tav>
                                        <p:tav tm="100000">
                                          <p:val>
                                            <p:strVal val="#ppt_h"/>
                                          </p:val>
                                        </p:tav>
                                      </p:tavLst>
                                    </p:anim>
                                    <p:animEffect transition="in" filter="fade">
                                      <p:cBhvr>
                                        <p:cTn id="49" dur="1000"/>
                                        <p:tgtEl>
                                          <p:spTgt spid="10266"/>
                                        </p:tgtEl>
                                      </p:cBhvr>
                                    </p:animEffect>
                                  </p:childTnLst>
                                  <p:subTnLst>
                                    <p:audio>
                                      <p:cMediaNode>
                                        <p:cTn display="0" masterRel="sameClick">
                                          <p:stCondLst>
                                            <p:cond evt="begin" delay="0">
                                              <p:tn val="45"/>
                                            </p:cond>
                                          </p:stCondLst>
                                          <p:endCondLst>
                                            <p:cond evt="onStopAudio" delay="0">
                                              <p:tgtEl>
                                                <p:sldTgt/>
                                              </p:tgtEl>
                                            </p:cond>
                                          </p:endCondLst>
                                        </p:cTn>
                                        <p:tgtEl>
                                          <p:sndTgt r:embed="rId7" name="drumroll.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46"/>
                                        </p:tgtEl>
                                        <p:attrNameLst>
                                          <p:attrName>style.visibility</p:attrName>
                                        </p:attrNameLst>
                                      </p:cBhvr>
                                      <p:to>
                                        <p:strVal val="visible"/>
                                      </p:to>
                                    </p:set>
                                    <p:anim calcmode="lin" valueType="num">
                                      <p:cBhvr additive="base">
                                        <p:cTn id="54" dur="1000" fill="hold"/>
                                        <p:tgtEl>
                                          <p:spTgt spid="46"/>
                                        </p:tgtEl>
                                        <p:attrNameLst>
                                          <p:attrName>ppt_x</p:attrName>
                                        </p:attrNameLst>
                                      </p:cBhvr>
                                      <p:tavLst>
                                        <p:tav tm="0">
                                          <p:val>
                                            <p:strVal val="0-#ppt_w/2"/>
                                          </p:val>
                                        </p:tav>
                                        <p:tav tm="100000">
                                          <p:val>
                                            <p:strVal val="#ppt_x"/>
                                          </p:val>
                                        </p:tav>
                                      </p:tavLst>
                                    </p:anim>
                                    <p:anim calcmode="lin" valueType="num">
                                      <p:cBhvr additive="base">
                                        <p:cTn id="55" dur="1000" fill="hold"/>
                                        <p:tgtEl>
                                          <p:spTgt spid="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5" name="applause.wav"/>
                                        </p:tgtEl>
                                      </p:cMediaNode>
                                    </p:audio>
                                  </p:subTnLst>
                                </p:cTn>
                              </p:par>
                            </p:childTnLst>
                          </p:cTn>
                        </p:par>
                        <p:par>
                          <p:cTn id="56" fill="hold">
                            <p:stCondLst>
                              <p:cond delay="1000"/>
                            </p:stCondLst>
                            <p:childTnLst>
                              <p:par>
                                <p:cTn id="57" presetID="2" presetClass="entr" presetSubtype="2" fill="hold" grpId="0" nodeType="afterEffect">
                                  <p:stCondLst>
                                    <p:cond delay="0"/>
                                  </p:stCondLst>
                                  <p:childTnLst>
                                    <p:set>
                                      <p:cBhvr>
                                        <p:cTn id="58" dur="1" fill="hold">
                                          <p:stCondLst>
                                            <p:cond delay="0"/>
                                          </p:stCondLst>
                                        </p:cTn>
                                        <p:tgtEl>
                                          <p:spTgt spid="10258"/>
                                        </p:tgtEl>
                                        <p:attrNameLst>
                                          <p:attrName>style.visibility</p:attrName>
                                        </p:attrNameLst>
                                      </p:cBhvr>
                                      <p:to>
                                        <p:strVal val="visible"/>
                                      </p:to>
                                    </p:set>
                                    <p:anim calcmode="lin" valueType="num">
                                      <p:cBhvr additive="base">
                                        <p:cTn id="59" dur="1000" fill="hold"/>
                                        <p:tgtEl>
                                          <p:spTgt spid="10258"/>
                                        </p:tgtEl>
                                        <p:attrNameLst>
                                          <p:attrName>ppt_x</p:attrName>
                                        </p:attrNameLst>
                                      </p:cBhvr>
                                      <p:tavLst>
                                        <p:tav tm="0">
                                          <p:val>
                                            <p:strVal val="1+#ppt_w/2"/>
                                          </p:val>
                                        </p:tav>
                                        <p:tav tm="100000">
                                          <p:val>
                                            <p:strVal val="#ppt_x"/>
                                          </p:val>
                                        </p:tav>
                                      </p:tavLst>
                                    </p:anim>
                                    <p:anim calcmode="lin" valueType="num">
                                      <p:cBhvr additive="base">
                                        <p:cTn id="60" dur="1000" fill="hold"/>
                                        <p:tgtEl>
                                          <p:spTgt spid="102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8" name="explode.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3" fill="hold" grpId="0" nodeType="clickEffect">
                                  <p:stCondLst>
                                    <p:cond delay="0"/>
                                  </p:stCondLst>
                                  <p:childTnLst>
                                    <p:set>
                                      <p:cBhvr>
                                        <p:cTn id="64" dur="1" fill="hold">
                                          <p:stCondLst>
                                            <p:cond delay="0"/>
                                          </p:stCondLst>
                                        </p:cTn>
                                        <p:tgtEl>
                                          <p:spTgt spid="10256"/>
                                        </p:tgtEl>
                                        <p:attrNameLst>
                                          <p:attrName>style.visibility</p:attrName>
                                        </p:attrNameLst>
                                      </p:cBhvr>
                                      <p:to>
                                        <p:strVal val="visible"/>
                                      </p:to>
                                    </p:set>
                                    <p:anim calcmode="lin" valueType="num">
                                      <p:cBhvr additive="base">
                                        <p:cTn id="65" dur="1000" fill="hold"/>
                                        <p:tgtEl>
                                          <p:spTgt spid="10256"/>
                                        </p:tgtEl>
                                        <p:attrNameLst>
                                          <p:attrName>ppt_x</p:attrName>
                                        </p:attrNameLst>
                                      </p:cBhvr>
                                      <p:tavLst>
                                        <p:tav tm="0">
                                          <p:val>
                                            <p:strVal val="1+#ppt_w/2"/>
                                          </p:val>
                                        </p:tav>
                                        <p:tav tm="100000">
                                          <p:val>
                                            <p:strVal val="#ppt_x"/>
                                          </p:val>
                                        </p:tav>
                                      </p:tavLst>
                                    </p:anim>
                                    <p:anim calcmode="lin" valueType="num">
                                      <p:cBhvr additive="base">
                                        <p:cTn id="66" dur="1000" fill="hold"/>
                                        <p:tgtEl>
                                          <p:spTgt spid="10256"/>
                                        </p:tgtEl>
                                        <p:attrNameLst>
                                          <p:attrName>ppt_y</p:attrName>
                                        </p:attrNameLst>
                                      </p:cBhvr>
                                      <p:tavLst>
                                        <p:tav tm="0">
                                          <p:val>
                                            <p:strVal val="0-#ppt_h/2"/>
                                          </p:val>
                                        </p:tav>
                                        <p:tav tm="100000">
                                          <p:val>
                                            <p:strVal val="#ppt_y"/>
                                          </p:val>
                                        </p:tav>
                                      </p:tavLst>
                                    </p:anim>
                                  </p:childTnLst>
                                </p:cTn>
                              </p:par>
                              <p:par>
                                <p:cTn id="67" presetID="2" presetClass="entr" presetSubtype="3" fill="hold" grpId="0" nodeType="withEffect">
                                  <p:stCondLst>
                                    <p:cond delay="0"/>
                                  </p:stCondLst>
                                  <p:childTnLst>
                                    <p:set>
                                      <p:cBhvr>
                                        <p:cTn id="68" dur="1" fill="hold">
                                          <p:stCondLst>
                                            <p:cond delay="0"/>
                                          </p:stCondLst>
                                        </p:cTn>
                                        <p:tgtEl>
                                          <p:spTgt spid="10257"/>
                                        </p:tgtEl>
                                        <p:attrNameLst>
                                          <p:attrName>style.visibility</p:attrName>
                                        </p:attrNameLst>
                                      </p:cBhvr>
                                      <p:to>
                                        <p:strVal val="visible"/>
                                      </p:to>
                                    </p:set>
                                    <p:anim calcmode="lin" valueType="num">
                                      <p:cBhvr additive="base">
                                        <p:cTn id="69" dur="1000" fill="hold"/>
                                        <p:tgtEl>
                                          <p:spTgt spid="10257"/>
                                        </p:tgtEl>
                                        <p:attrNameLst>
                                          <p:attrName>ppt_x</p:attrName>
                                        </p:attrNameLst>
                                      </p:cBhvr>
                                      <p:tavLst>
                                        <p:tav tm="0">
                                          <p:val>
                                            <p:strVal val="1+#ppt_w/2"/>
                                          </p:val>
                                        </p:tav>
                                        <p:tav tm="100000">
                                          <p:val>
                                            <p:strVal val="#ppt_x"/>
                                          </p:val>
                                        </p:tav>
                                      </p:tavLst>
                                    </p:anim>
                                    <p:anim calcmode="lin" valueType="num">
                                      <p:cBhvr additive="base">
                                        <p:cTn id="70" dur="1000" fill="hold"/>
                                        <p:tgtEl>
                                          <p:spTgt spid="1025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chimes.wav"/>
                                        </p:tgtEl>
                                      </p:cMediaNode>
                                    </p:audio>
                                  </p:subTnLst>
                                </p:cTn>
                              </p:par>
                            </p:childTnLst>
                          </p:cTn>
                        </p:par>
                      </p:childTnLst>
                    </p:cTn>
                  </p:par>
                  <p:par>
                    <p:cTn id="71" fill="hold">
                      <p:stCondLst>
                        <p:cond delay="indefinite"/>
                      </p:stCondLst>
                      <p:childTnLst>
                        <p:par>
                          <p:cTn id="72" fill="hold">
                            <p:stCondLst>
                              <p:cond delay="0"/>
                            </p:stCondLst>
                            <p:childTnLst>
                              <p:par>
                                <p:cTn id="73" presetID="2" presetClass="entr" presetSubtype="3" fill="hold" grpId="0" nodeType="clickEffect">
                                  <p:stCondLst>
                                    <p:cond delay="0"/>
                                  </p:stCondLst>
                                  <p:childTnLst>
                                    <p:set>
                                      <p:cBhvr>
                                        <p:cTn id="74" dur="1" fill="hold">
                                          <p:stCondLst>
                                            <p:cond delay="0"/>
                                          </p:stCondLst>
                                        </p:cTn>
                                        <p:tgtEl>
                                          <p:spTgt spid="10254"/>
                                        </p:tgtEl>
                                        <p:attrNameLst>
                                          <p:attrName>style.visibility</p:attrName>
                                        </p:attrNameLst>
                                      </p:cBhvr>
                                      <p:to>
                                        <p:strVal val="visible"/>
                                      </p:to>
                                    </p:set>
                                    <p:anim calcmode="lin" valueType="num">
                                      <p:cBhvr additive="base">
                                        <p:cTn id="75" dur="1000" fill="hold"/>
                                        <p:tgtEl>
                                          <p:spTgt spid="10254"/>
                                        </p:tgtEl>
                                        <p:attrNameLst>
                                          <p:attrName>ppt_x</p:attrName>
                                        </p:attrNameLst>
                                      </p:cBhvr>
                                      <p:tavLst>
                                        <p:tav tm="0">
                                          <p:val>
                                            <p:strVal val="1+#ppt_w/2"/>
                                          </p:val>
                                        </p:tav>
                                        <p:tav tm="100000">
                                          <p:val>
                                            <p:strVal val="#ppt_x"/>
                                          </p:val>
                                        </p:tav>
                                      </p:tavLst>
                                    </p:anim>
                                    <p:anim calcmode="lin" valueType="num">
                                      <p:cBhvr additive="base">
                                        <p:cTn id="76" dur="1000" fill="hold"/>
                                        <p:tgtEl>
                                          <p:spTgt spid="10254"/>
                                        </p:tgtEl>
                                        <p:attrNameLst>
                                          <p:attrName>ppt_y</p:attrName>
                                        </p:attrNameLst>
                                      </p:cBhvr>
                                      <p:tavLst>
                                        <p:tav tm="0">
                                          <p:val>
                                            <p:strVal val="0-#ppt_h/2"/>
                                          </p:val>
                                        </p:tav>
                                        <p:tav tm="100000">
                                          <p:val>
                                            <p:strVal val="#ppt_y"/>
                                          </p:val>
                                        </p:tav>
                                      </p:tavLst>
                                    </p:anim>
                                  </p:childTnLst>
                                </p:cTn>
                              </p:par>
                              <p:par>
                                <p:cTn id="77" presetID="2" presetClass="entr" presetSubtype="3" fill="hold" grpId="0" nodeType="withEffect">
                                  <p:stCondLst>
                                    <p:cond delay="0"/>
                                  </p:stCondLst>
                                  <p:childTnLst>
                                    <p:set>
                                      <p:cBhvr>
                                        <p:cTn id="78" dur="1" fill="hold">
                                          <p:stCondLst>
                                            <p:cond delay="0"/>
                                          </p:stCondLst>
                                        </p:cTn>
                                        <p:tgtEl>
                                          <p:spTgt spid="10255"/>
                                        </p:tgtEl>
                                        <p:attrNameLst>
                                          <p:attrName>style.visibility</p:attrName>
                                        </p:attrNameLst>
                                      </p:cBhvr>
                                      <p:to>
                                        <p:strVal val="visible"/>
                                      </p:to>
                                    </p:set>
                                    <p:anim calcmode="lin" valueType="num">
                                      <p:cBhvr additive="base">
                                        <p:cTn id="79" dur="1000" fill="hold"/>
                                        <p:tgtEl>
                                          <p:spTgt spid="10255"/>
                                        </p:tgtEl>
                                        <p:attrNameLst>
                                          <p:attrName>ppt_x</p:attrName>
                                        </p:attrNameLst>
                                      </p:cBhvr>
                                      <p:tavLst>
                                        <p:tav tm="0">
                                          <p:val>
                                            <p:strVal val="1+#ppt_w/2"/>
                                          </p:val>
                                        </p:tav>
                                        <p:tav tm="100000">
                                          <p:val>
                                            <p:strVal val="#ppt_x"/>
                                          </p:val>
                                        </p:tav>
                                      </p:tavLst>
                                    </p:anim>
                                    <p:anim calcmode="lin" valueType="num">
                                      <p:cBhvr additive="base">
                                        <p:cTn id="80" dur="1000" fill="hold"/>
                                        <p:tgtEl>
                                          <p:spTgt spid="1025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7" name="drumroll.wav"/>
                                        </p:tgtEl>
                                      </p:cMediaNode>
                                    </p:audio>
                                  </p:subTnLst>
                                </p:cTn>
                              </p:par>
                            </p:childTnLst>
                          </p:cTn>
                        </p:par>
                      </p:childTnLst>
                    </p:cTn>
                  </p:par>
                  <p:par>
                    <p:cTn id="81" fill="hold">
                      <p:stCondLst>
                        <p:cond delay="indefinite"/>
                      </p:stCondLst>
                      <p:childTnLst>
                        <p:par>
                          <p:cTn id="82" fill="hold">
                            <p:stCondLst>
                              <p:cond delay="0"/>
                            </p:stCondLst>
                            <p:childTnLst>
                              <p:par>
                                <p:cTn id="83" presetID="53" presetClass="entr" presetSubtype="0" fill="hold" grpId="0" nodeType="clickEffect">
                                  <p:stCondLst>
                                    <p:cond delay="0"/>
                                  </p:stCondLst>
                                  <p:childTnLst>
                                    <p:set>
                                      <p:cBhvr>
                                        <p:cTn id="84" dur="1" fill="hold">
                                          <p:stCondLst>
                                            <p:cond delay="0"/>
                                          </p:stCondLst>
                                        </p:cTn>
                                        <p:tgtEl>
                                          <p:spTgt spid="55"/>
                                        </p:tgtEl>
                                        <p:attrNameLst>
                                          <p:attrName>style.visibility</p:attrName>
                                        </p:attrNameLst>
                                      </p:cBhvr>
                                      <p:to>
                                        <p:strVal val="visible"/>
                                      </p:to>
                                    </p:set>
                                    <p:anim calcmode="lin" valueType="num">
                                      <p:cBhvr>
                                        <p:cTn id="85" dur="1000" fill="hold"/>
                                        <p:tgtEl>
                                          <p:spTgt spid="55"/>
                                        </p:tgtEl>
                                        <p:attrNameLst>
                                          <p:attrName>ppt_w</p:attrName>
                                        </p:attrNameLst>
                                      </p:cBhvr>
                                      <p:tavLst>
                                        <p:tav tm="0">
                                          <p:val>
                                            <p:fltVal val="0"/>
                                          </p:val>
                                        </p:tav>
                                        <p:tav tm="100000">
                                          <p:val>
                                            <p:strVal val="#ppt_w"/>
                                          </p:val>
                                        </p:tav>
                                      </p:tavLst>
                                    </p:anim>
                                    <p:anim calcmode="lin" valueType="num">
                                      <p:cBhvr>
                                        <p:cTn id="86" dur="1000" fill="hold"/>
                                        <p:tgtEl>
                                          <p:spTgt spid="55"/>
                                        </p:tgtEl>
                                        <p:attrNameLst>
                                          <p:attrName>ppt_h</p:attrName>
                                        </p:attrNameLst>
                                      </p:cBhvr>
                                      <p:tavLst>
                                        <p:tav tm="0">
                                          <p:val>
                                            <p:fltVal val="0"/>
                                          </p:val>
                                        </p:tav>
                                        <p:tav tm="100000">
                                          <p:val>
                                            <p:strVal val="#ppt_h"/>
                                          </p:val>
                                        </p:tav>
                                      </p:tavLst>
                                    </p:anim>
                                    <p:animEffect transition="in" filter="fade">
                                      <p:cBhvr>
                                        <p:cTn id="87" dur="1000"/>
                                        <p:tgtEl>
                                          <p:spTgt spid="55"/>
                                        </p:tgtEl>
                                      </p:cBhvr>
                                    </p:animEffect>
                                  </p:childTnLst>
                                  <p:subTnLst>
                                    <p:audio>
                                      <p:cMediaNode>
                                        <p:cTn display="0" masterRel="sameClick">
                                          <p:stCondLst>
                                            <p:cond evt="begin" delay="0">
                                              <p:tn val="83"/>
                                            </p:cond>
                                          </p:stCondLst>
                                          <p:endCondLst>
                                            <p:cond evt="onStopAudio" delay="0">
                                              <p:tgtEl>
                                                <p:sldTgt/>
                                              </p:tgtEl>
                                            </p:cond>
                                          </p:endCondLst>
                                        </p:cTn>
                                        <p:tgtEl>
                                          <p:sndTgt r:embed="rId3" name="wind.wav"/>
                                        </p:tgtEl>
                                      </p:cMediaNode>
                                    </p:audio>
                                  </p:subTnLst>
                                </p:cTn>
                              </p:par>
                            </p:childTnLst>
                          </p:cTn>
                        </p:par>
                        <p:par>
                          <p:cTn id="88" fill="hold">
                            <p:stCondLst>
                              <p:cond delay="1000"/>
                            </p:stCondLst>
                            <p:childTnLst>
                              <p:par>
                                <p:cTn id="89" presetID="53" presetClass="entr" presetSubtype="0" fill="hold" grpId="0"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subTnLst>
                                    <p:audio>
                                      <p:cMediaNode>
                                        <p:cTn display="0" masterRel="sameClick">
                                          <p:stCondLst>
                                            <p:cond evt="begin" delay="0">
                                              <p:tn val="89"/>
                                            </p:cond>
                                          </p:stCondLst>
                                          <p:endCondLst>
                                            <p:cond evt="onStopAudio" delay="0">
                                              <p:tgtEl>
                                                <p:sldTgt/>
                                              </p:tgtEl>
                                            </p:cond>
                                          </p:endCondLst>
                                        </p:cTn>
                                        <p:tgtEl>
                                          <p:sndTgt r:embed="rId4" name="chimes.wav"/>
                                        </p:tgtEl>
                                      </p:cMediaNode>
                                    </p:audio>
                                  </p:subTnLst>
                                </p:cTn>
                              </p:par>
                            </p:childTnLst>
                          </p:cTn>
                        </p:par>
                      </p:childTnLst>
                    </p:cTn>
                  </p:par>
                  <p:par>
                    <p:cTn id="94" fill="hold">
                      <p:stCondLst>
                        <p:cond delay="indefinite"/>
                      </p:stCondLst>
                      <p:childTnLst>
                        <p:par>
                          <p:cTn id="95" fill="hold">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57"/>
                                        </p:tgtEl>
                                        <p:attrNameLst>
                                          <p:attrName>style.visibility</p:attrName>
                                        </p:attrNameLst>
                                      </p:cBhvr>
                                      <p:to>
                                        <p:strVal val="visible"/>
                                      </p:to>
                                    </p:set>
                                    <p:anim calcmode="lin" valueType="num">
                                      <p:cBhvr>
                                        <p:cTn id="98" dur="500" fill="hold"/>
                                        <p:tgtEl>
                                          <p:spTgt spid="57"/>
                                        </p:tgtEl>
                                        <p:attrNameLst>
                                          <p:attrName>ppt_w</p:attrName>
                                        </p:attrNameLst>
                                      </p:cBhvr>
                                      <p:tavLst>
                                        <p:tav tm="0">
                                          <p:val>
                                            <p:fltVal val="0"/>
                                          </p:val>
                                        </p:tav>
                                        <p:tav tm="100000">
                                          <p:val>
                                            <p:strVal val="#ppt_w"/>
                                          </p:val>
                                        </p:tav>
                                      </p:tavLst>
                                    </p:anim>
                                    <p:anim calcmode="lin" valueType="num">
                                      <p:cBhvr>
                                        <p:cTn id="99" dur="500" fill="hold"/>
                                        <p:tgtEl>
                                          <p:spTgt spid="57"/>
                                        </p:tgtEl>
                                        <p:attrNameLst>
                                          <p:attrName>ppt_h</p:attrName>
                                        </p:attrNameLst>
                                      </p:cBhvr>
                                      <p:tavLst>
                                        <p:tav tm="0">
                                          <p:val>
                                            <p:fltVal val="0"/>
                                          </p:val>
                                        </p:tav>
                                        <p:tav tm="100000">
                                          <p:val>
                                            <p:strVal val="#ppt_h"/>
                                          </p:val>
                                        </p:tav>
                                      </p:tavLst>
                                    </p:anim>
                                    <p:animEffect transition="in" filter="fade">
                                      <p:cBhvr>
                                        <p:cTn id="100" dur="500"/>
                                        <p:tgtEl>
                                          <p:spTgt spid="57"/>
                                        </p:tgtEl>
                                      </p:cBhvr>
                                    </p:animEffect>
                                  </p:childTnLst>
                                  <p:subTnLst>
                                    <p:audio>
                                      <p:cMediaNode>
                                        <p:cTn display="0" masterRel="sameClick">
                                          <p:stCondLst>
                                            <p:cond evt="begin" delay="0">
                                              <p:tn val="96"/>
                                            </p:cond>
                                          </p:stCondLst>
                                          <p:endCondLst>
                                            <p:cond evt="onStopAudio" delay="0">
                                              <p:tgtEl>
                                                <p:sldTgt/>
                                              </p:tgtEl>
                                            </p:cond>
                                          </p:endCondLst>
                                        </p:cTn>
                                        <p:tgtEl>
                                          <p:sndTgt r:embed="rId6" name="laser.wav"/>
                                        </p:tgtEl>
                                      </p:cMediaNode>
                                    </p:audio>
                                  </p:subTnLst>
                                </p:cTn>
                              </p:par>
                            </p:childTnLst>
                          </p:cTn>
                        </p:par>
                        <p:par>
                          <p:cTn id="101" fill="hold">
                            <p:stCondLst>
                              <p:cond delay="500"/>
                            </p:stCondLst>
                            <p:childTnLst>
                              <p:par>
                                <p:cTn id="102" presetID="64" presetClass="path" presetSubtype="0" accel="50000" decel="50000" fill="hold" grpId="1" nodeType="afterEffect">
                                  <p:stCondLst>
                                    <p:cond delay="0"/>
                                  </p:stCondLst>
                                  <p:childTnLst>
                                    <p:animMotion origin="layout" path="M -3.05556E-6 2.22222E-6 L -0.15816 -0.60347 " pathEditMode="relative" rAng="0" ptsTypes="AA">
                                      <p:cBhvr>
                                        <p:cTn id="103" dur="1000" fill="hold"/>
                                        <p:tgtEl>
                                          <p:spTgt spid="57"/>
                                        </p:tgtEl>
                                        <p:attrNameLst>
                                          <p:attrName>ppt_x</p:attrName>
                                          <p:attrName>ppt_y</p:attrName>
                                        </p:attrNameLst>
                                      </p:cBhvr>
                                      <p:rCtr x="-7900" y="-30200"/>
                                    </p:animMotion>
                                  </p:childTnLst>
                                  <p:subTnLst>
                                    <p:audio>
                                      <p:cMediaNode>
                                        <p:cTn display="0" masterRel="sameClick">
                                          <p:stCondLst>
                                            <p:cond evt="begin" delay="0">
                                              <p:tn val="102"/>
                                            </p:cond>
                                          </p:stCondLst>
                                          <p:endCondLst>
                                            <p:cond evt="onStopAudio" delay="0">
                                              <p:tgtEl>
                                                <p:sldTgt/>
                                              </p:tgtEl>
                                            </p:cond>
                                          </p:endCondLst>
                                        </p:cTn>
                                        <p:tgtEl>
                                          <p:sndTgt r:embed="rId2" name="push.wav"/>
                                        </p:tgtEl>
                                      </p:cMediaNode>
                                    </p:audio>
                                  </p:subTnLst>
                                </p:cTn>
                              </p:par>
                            </p:childTnLst>
                          </p:cTn>
                        </p:par>
                      </p:childTnLst>
                    </p:cTn>
                  </p:par>
                  <p:par>
                    <p:cTn id="104" fill="hold">
                      <p:stCondLst>
                        <p:cond delay="indefinite"/>
                      </p:stCondLst>
                      <p:childTnLst>
                        <p:par>
                          <p:cTn id="105" fill="hold">
                            <p:stCondLst>
                              <p:cond delay="0"/>
                            </p:stCondLst>
                            <p:childTnLst>
                              <p:par>
                                <p:cTn id="106" presetID="53" presetClass="entr" presetSubtype="0" fill="hold" grpId="0" nodeType="click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childTnLst>
                                  <p:subTnLst>
                                    <p:audio>
                                      <p:cMediaNode>
                                        <p:cTn display="0" masterRel="sameClick">
                                          <p:stCondLst>
                                            <p:cond evt="begin" delay="0">
                                              <p:tn val="106"/>
                                            </p:cond>
                                          </p:stCondLst>
                                          <p:endCondLst>
                                            <p:cond evt="onStopAudio" delay="0">
                                              <p:tgtEl>
                                                <p:sldTgt/>
                                              </p:tgtEl>
                                            </p:cond>
                                          </p:endCondLst>
                                        </p:cTn>
                                        <p:tgtEl>
                                          <p:sndTgt r:embed="rId6" name="laser.wav"/>
                                        </p:tgtEl>
                                      </p:cMediaNode>
                                    </p:audio>
                                  </p:subTnLst>
                                </p:cTn>
                              </p:par>
                            </p:childTnLst>
                          </p:cTn>
                        </p:par>
                        <p:par>
                          <p:cTn id="111" fill="hold">
                            <p:stCondLst>
                              <p:cond delay="500"/>
                            </p:stCondLst>
                            <p:childTnLst>
                              <p:par>
                                <p:cTn id="112" presetID="64" presetClass="path" presetSubtype="0" accel="50000" decel="50000" fill="hold" grpId="1" nodeType="afterEffect">
                                  <p:stCondLst>
                                    <p:cond delay="0"/>
                                  </p:stCondLst>
                                  <p:childTnLst>
                                    <p:animMotion origin="layout" path="M 3.05556E-6 -0.01042 L -0.00556 -0.5831 " pathEditMode="relative" rAng="0" ptsTypes="AA">
                                      <p:cBhvr>
                                        <p:cTn id="113" dur="1000" fill="hold"/>
                                        <p:tgtEl>
                                          <p:spTgt spid="58"/>
                                        </p:tgtEl>
                                        <p:attrNameLst>
                                          <p:attrName>ppt_x</p:attrName>
                                          <p:attrName>ppt_y</p:attrName>
                                        </p:attrNameLst>
                                      </p:cBhvr>
                                      <p:rCtr x="-300" y="-28600"/>
                                    </p:animMotion>
                                  </p:childTnLst>
                                  <p:subTnLst>
                                    <p:audio>
                                      <p:cMediaNode>
                                        <p:cTn display="0" masterRel="sameClick">
                                          <p:stCondLst>
                                            <p:cond evt="begin" delay="0">
                                              <p:tn val="112"/>
                                            </p:cond>
                                          </p:stCondLst>
                                          <p:endCondLst>
                                            <p:cond evt="onStopAudio" delay="0">
                                              <p:tgtEl>
                                                <p:sldTgt/>
                                              </p:tgtEl>
                                            </p:cond>
                                          </p:endCondLst>
                                        </p:cTn>
                                        <p:tgtEl>
                                          <p:sndTgt r:embed="rId2" name="push.wav"/>
                                        </p:tgtEl>
                                      </p:cMediaNode>
                                    </p:audio>
                                  </p:subTnLst>
                                </p:cTn>
                              </p:par>
                            </p:childTnLst>
                          </p:cTn>
                        </p:par>
                      </p:childTnLst>
                    </p:cTn>
                  </p:par>
                  <p:par>
                    <p:cTn id="114" fill="hold">
                      <p:stCondLst>
                        <p:cond delay="indefinite"/>
                      </p:stCondLst>
                      <p:childTnLst>
                        <p:par>
                          <p:cTn id="115" fill="hold">
                            <p:stCondLst>
                              <p:cond delay="0"/>
                            </p:stCondLst>
                            <p:childTnLst>
                              <p:par>
                                <p:cTn id="116" presetID="53" presetClass="entr" presetSubtype="0" fill="hold" nodeType="clickEffect">
                                  <p:stCondLst>
                                    <p:cond delay="0"/>
                                  </p:stCondLst>
                                  <p:childTnLst>
                                    <p:set>
                                      <p:cBhvr>
                                        <p:cTn id="117" dur="1" fill="hold">
                                          <p:stCondLst>
                                            <p:cond delay="0"/>
                                          </p:stCondLst>
                                        </p:cTn>
                                        <p:tgtEl>
                                          <p:spTgt spid="63"/>
                                        </p:tgtEl>
                                        <p:attrNameLst>
                                          <p:attrName>style.visibility</p:attrName>
                                        </p:attrNameLst>
                                      </p:cBhvr>
                                      <p:to>
                                        <p:strVal val="visible"/>
                                      </p:to>
                                    </p:set>
                                    <p:anim calcmode="lin" valueType="num">
                                      <p:cBhvr>
                                        <p:cTn id="118" dur="500" fill="hold"/>
                                        <p:tgtEl>
                                          <p:spTgt spid="63"/>
                                        </p:tgtEl>
                                        <p:attrNameLst>
                                          <p:attrName>ppt_w</p:attrName>
                                        </p:attrNameLst>
                                      </p:cBhvr>
                                      <p:tavLst>
                                        <p:tav tm="0">
                                          <p:val>
                                            <p:fltVal val="0"/>
                                          </p:val>
                                        </p:tav>
                                        <p:tav tm="100000">
                                          <p:val>
                                            <p:strVal val="#ppt_w"/>
                                          </p:val>
                                        </p:tav>
                                      </p:tavLst>
                                    </p:anim>
                                    <p:anim calcmode="lin" valueType="num">
                                      <p:cBhvr>
                                        <p:cTn id="119" dur="500" fill="hold"/>
                                        <p:tgtEl>
                                          <p:spTgt spid="63"/>
                                        </p:tgtEl>
                                        <p:attrNameLst>
                                          <p:attrName>ppt_h</p:attrName>
                                        </p:attrNameLst>
                                      </p:cBhvr>
                                      <p:tavLst>
                                        <p:tav tm="0">
                                          <p:val>
                                            <p:fltVal val="0"/>
                                          </p:val>
                                        </p:tav>
                                        <p:tav tm="100000">
                                          <p:val>
                                            <p:strVal val="#ppt_h"/>
                                          </p:val>
                                        </p:tav>
                                      </p:tavLst>
                                    </p:anim>
                                    <p:animEffect transition="in" filter="fade">
                                      <p:cBhvr>
                                        <p:cTn id="120" dur="500"/>
                                        <p:tgtEl>
                                          <p:spTgt spid="63"/>
                                        </p:tgtEl>
                                      </p:cBhvr>
                                    </p:animEffect>
                                  </p:childTnLst>
                                </p:cTn>
                              </p:par>
                            </p:childTnLst>
                          </p:cTn>
                        </p:par>
                        <p:par>
                          <p:cTn id="121" fill="hold">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67"/>
                                        </p:tgtEl>
                                        <p:attrNameLst>
                                          <p:attrName>style.visibility</p:attrName>
                                        </p:attrNameLst>
                                      </p:cBhvr>
                                      <p:to>
                                        <p:strVal val="visible"/>
                                      </p:to>
                                    </p:set>
                                    <p:animEffect transition="in" filter="wipe(left)">
                                      <p:cBhvr>
                                        <p:cTn id="124" dur="2000"/>
                                        <p:tgtEl>
                                          <p:spTgt spid="67"/>
                                        </p:tgtEl>
                                      </p:cBhvr>
                                    </p:animEffect>
                                  </p:childTnLst>
                                  <p:subTnLst>
                                    <p:audio>
                                      <p:cMediaNode>
                                        <p:cTn display="0" masterRel="sameClick">
                                          <p:stCondLst>
                                            <p:cond evt="begin" delay="0">
                                              <p:tn val="122"/>
                                            </p:cond>
                                          </p:stCondLst>
                                          <p:endCondLst>
                                            <p:cond evt="onStopAudio" delay="0">
                                              <p:tgtEl>
                                                <p:sldTgt/>
                                              </p:tgtEl>
                                            </p:cond>
                                          </p:endCondLst>
                                        </p:cTn>
                                        <p:tgtEl>
                                          <p:sndTgt r:embed="rId3" name="wind.wav"/>
                                        </p:tgtEl>
                                      </p:cMediaNode>
                                    </p:audio>
                                  </p:subTnLst>
                                </p:cTn>
                              </p:par>
                            </p:childTnLst>
                          </p:cTn>
                        </p:par>
                      </p:childTnLst>
                    </p:cTn>
                  </p:par>
                  <p:par>
                    <p:cTn id="125" fill="hold">
                      <p:stCondLst>
                        <p:cond delay="indefinite"/>
                      </p:stCondLst>
                      <p:childTnLst>
                        <p:par>
                          <p:cTn id="126" fill="hold">
                            <p:stCondLst>
                              <p:cond delay="0"/>
                            </p:stCondLst>
                            <p:childTnLst>
                              <p:par>
                                <p:cTn id="127" presetID="53" presetClass="entr" presetSubtype="0" fill="hold" grpId="0" nodeType="clickEffect">
                                  <p:stCondLst>
                                    <p:cond delay="0"/>
                                  </p:stCondLst>
                                  <p:childTnLst>
                                    <p:set>
                                      <p:cBhvr>
                                        <p:cTn id="128" dur="1" fill="hold">
                                          <p:stCondLst>
                                            <p:cond delay="0"/>
                                          </p:stCondLst>
                                        </p:cTn>
                                        <p:tgtEl>
                                          <p:spTgt spid="64"/>
                                        </p:tgtEl>
                                        <p:attrNameLst>
                                          <p:attrName>style.visibility</p:attrName>
                                        </p:attrNameLst>
                                      </p:cBhvr>
                                      <p:to>
                                        <p:strVal val="visible"/>
                                      </p:to>
                                    </p:set>
                                    <p:anim calcmode="lin" valueType="num">
                                      <p:cBhvr>
                                        <p:cTn id="129" dur="500" fill="hold"/>
                                        <p:tgtEl>
                                          <p:spTgt spid="64"/>
                                        </p:tgtEl>
                                        <p:attrNameLst>
                                          <p:attrName>ppt_w</p:attrName>
                                        </p:attrNameLst>
                                      </p:cBhvr>
                                      <p:tavLst>
                                        <p:tav tm="0">
                                          <p:val>
                                            <p:fltVal val="0"/>
                                          </p:val>
                                        </p:tav>
                                        <p:tav tm="100000">
                                          <p:val>
                                            <p:strVal val="#ppt_w"/>
                                          </p:val>
                                        </p:tav>
                                      </p:tavLst>
                                    </p:anim>
                                    <p:anim calcmode="lin" valueType="num">
                                      <p:cBhvr>
                                        <p:cTn id="130" dur="500" fill="hold"/>
                                        <p:tgtEl>
                                          <p:spTgt spid="64"/>
                                        </p:tgtEl>
                                        <p:attrNameLst>
                                          <p:attrName>ppt_h</p:attrName>
                                        </p:attrNameLst>
                                      </p:cBhvr>
                                      <p:tavLst>
                                        <p:tav tm="0">
                                          <p:val>
                                            <p:fltVal val="0"/>
                                          </p:val>
                                        </p:tav>
                                        <p:tav tm="100000">
                                          <p:val>
                                            <p:strVal val="#ppt_h"/>
                                          </p:val>
                                        </p:tav>
                                      </p:tavLst>
                                    </p:anim>
                                    <p:animEffect transition="in" filter="fade">
                                      <p:cBhvr>
                                        <p:cTn id="131" dur="500"/>
                                        <p:tgtEl>
                                          <p:spTgt spid="64"/>
                                        </p:tgtEl>
                                      </p:cBhvr>
                                    </p:animEffect>
                                  </p:childTnLst>
                                  <p:subTnLst>
                                    <p:audio>
                                      <p:cMediaNode>
                                        <p:cTn display="0" masterRel="sameClick">
                                          <p:stCondLst>
                                            <p:cond evt="begin" delay="0">
                                              <p:tn val="127"/>
                                            </p:cond>
                                          </p:stCondLst>
                                          <p:endCondLst>
                                            <p:cond evt="onStopAudio" delay="0">
                                              <p:tgtEl>
                                                <p:sldTgt/>
                                              </p:tgtEl>
                                            </p:cond>
                                          </p:endCondLst>
                                        </p:cTn>
                                        <p:tgtEl>
                                          <p:sndTgt r:embed="rId6" name="laser.wav"/>
                                        </p:tgtEl>
                                      </p:cMediaNode>
                                    </p:audio>
                                  </p:subTnLst>
                                </p:cTn>
                              </p:par>
                            </p:childTnLst>
                          </p:cTn>
                        </p:par>
                        <p:par>
                          <p:cTn id="132" fill="hold">
                            <p:stCondLst>
                              <p:cond delay="500"/>
                            </p:stCondLst>
                            <p:childTnLst>
                              <p:par>
                                <p:cTn id="133" presetID="64" presetClass="path" presetSubtype="0" accel="50000" decel="50000" fill="hold" grpId="1" nodeType="afterEffect">
                                  <p:stCondLst>
                                    <p:cond delay="0"/>
                                  </p:stCondLst>
                                  <p:childTnLst>
                                    <p:animMotion origin="layout" path="M -1.11111E-6 -4.44444E-6 L -0.6441 -0.4875 " pathEditMode="relative" rAng="0" ptsTypes="AA">
                                      <p:cBhvr>
                                        <p:cTn id="134" dur="1000" fill="hold"/>
                                        <p:tgtEl>
                                          <p:spTgt spid="64"/>
                                        </p:tgtEl>
                                        <p:attrNameLst>
                                          <p:attrName>ppt_x</p:attrName>
                                          <p:attrName>ppt_y</p:attrName>
                                        </p:attrNameLst>
                                      </p:cBhvr>
                                      <p:rCtr x="-32200" y="-24400"/>
                                    </p:animMotion>
                                  </p:childTnLst>
                                  <p:subTnLst>
                                    <p:audio>
                                      <p:cMediaNode>
                                        <p:cTn display="0" masterRel="sameClick">
                                          <p:stCondLst>
                                            <p:cond evt="begin" delay="0">
                                              <p:tn val="133"/>
                                            </p:cond>
                                          </p:stCondLst>
                                          <p:endCondLst>
                                            <p:cond evt="onStopAudio" delay="0">
                                              <p:tgtEl>
                                                <p:sldTgt/>
                                              </p:tgtEl>
                                            </p:cond>
                                          </p:endCondLst>
                                        </p:cTn>
                                        <p:tgtEl>
                                          <p:sndTgt r:embed="rId2" name="push.wav"/>
                                        </p:tgtEl>
                                      </p:cMediaNode>
                                    </p:audio>
                                  </p:sub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59"/>
                                        </p:tgtEl>
                                        <p:attrNameLst>
                                          <p:attrName>style.visibility</p:attrName>
                                        </p:attrNameLst>
                                      </p:cBhvr>
                                      <p:to>
                                        <p:strVal val="visible"/>
                                      </p:to>
                                    </p:set>
                                    <p:animEffect transition="in" filter="wipe(left)">
                                      <p:cBhvr>
                                        <p:cTn id="139" dur="2000"/>
                                        <p:tgtEl>
                                          <p:spTgt spid="59"/>
                                        </p:tgtEl>
                                      </p:cBhvr>
                                    </p:animEffect>
                                  </p:childTnLst>
                                  <p:subTnLst>
                                    <p:audio>
                                      <p:cMediaNode>
                                        <p:cTn display="0" masterRel="sameClick">
                                          <p:stCondLst>
                                            <p:cond evt="begin" delay="0">
                                              <p:tn val="137"/>
                                            </p:cond>
                                          </p:stCondLst>
                                          <p:endCondLst>
                                            <p:cond evt="onStopAudio" delay="0">
                                              <p:tgtEl>
                                                <p:sldTgt/>
                                              </p:tgtEl>
                                            </p:cond>
                                          </p:endCondLst>
                                        </p:cTn>
                                        <p:tgtEl>
                                          <p:sndTgt r:embed="rId3" name="wind.wav"/>
                                        </p:tgtEl>
                                      </p:cMediaNode>
                                    </p:audio>
                                  </p:sub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childTnLst>
                                    <p:set>
                                      <p:cBhvr>
                                        <p:cTn id="143" dur="1" fill="hold">
                                          <p:stCondLst>
                                            <p:cond delay="0"/>
                                          </p:stCondLst>
                                        </p:cTn>
                                        <p:tgtEl>
                                          <p:spTgt spid="66"/>
                                        </p:tgtEl>
                                        <p:attrNameLst>
                                          <p:attrName>style.visibility</p:attrName>
                                        </p:attrNameLst>
                                      </p:cBhvr>
                                      <p:to>
                                        <p:strVal val="visible"/>
                                      </p:to>
                                    </p:set>
                                    <p:animEffect transition="in" filter="wipe(left)">
                                      <p:cBhvr>
                                        <p:cTn id="144" dur="2000"/>
                                        <p:tgtEl>
                                          <p:spTgt spid="66"/>
                                        </p:tgtEl>
                                      </p:cBhvr>
                                    </p:animEffect>
                                  </p:childTnLst>
                                  <p:subTnLst>
                                    <p:audio>
                                      <p:cMediaNode>
                                        <p:cTn display="0" masterRel="sameClick">
                                          <p:stCondLst>
                                            <p:cond evt="begin" delay="0">
                                              <p:tn val="142"/>
                                            </p:cond>
                                          </p:stCondLst>
                                          <p:endCondLst>
                                            <p:cond evt="onStopAudio" delay="0">
                                              <p:tgtEl>
                                                <p:sldTgt/>
                                              </p:tgtEl>
                                            </p:cond>
                                          </p:endCondLst>
                                        </p:cTn>
                                        <p:tgtEl>
                                          <p:sndTgt r:embed="rId3" name="wind.wav"/>
                                        </p:tgtEl>
                                      </p:cMediaNode>
                                    </p:audio>
                                  </p:subTnLst>
                                </p:cTn>
                              </p:par>
                            </p:childTnLst>
                          </p:cTn>
                        </p:par>
                      </p:childTnLst>
                    </p:cTn>
                  </p:par>
                  <p:par>
                    <p:cTn id="145" fill="hold">
                      <p:stCondLst>
                        <p:cond delay="indefinite"/>
                      </p:stCondLst>
                      <p:childTnLst>
                        <p:par>
                          <p:cTn id="146" fill="hold">
                            <p:stCondLst>
                              <p:cond delay="0"/>
                            </p:stCondLst>
                            <p:childTnLst>
                              <p:par>
                                <p:cTn id="147" presetID="2" presetClass="entr" presetSubtype="1" fill="hold" grpId="0" nodeType="clickEffect">
                                  <p:stCondLst>
                                    <p:cond delay="0"/>
                                  </p:stCondLst>
                                  <p:childTnLst>
                                    <p:set>
                                      <p:cBhvr>
                                        <p:cTn id="148" dur="1" fill="hold">
                                          <p:stCondLst>
                                            <p:cond delay="0"/>
                                          </p:stCondLst>
                                        </p:cTn>
                                        <p:tgtEl>
                                          <p:spTgt spid="68"/>
                                        </p:tgtEl>
                                        <p:attrNameLst>
                                          <p:attrName>style.visibility</p:attrName>
                                        </p:attrNameLst>
                                      </p:cBhvr>
                                      <p:to>
                                        <p:strVal val="visible"/>
                                      </p:to>
                                    </p:set>
                                    <p:anim calcmode="lin" valueType="num">
                                      <p:cBhvr additive="base">
                                        <p:cTn id="149" dur="500" fill="hold"/>
                                        <p:tgtEl>
                                          <p:spTgt spid="68"/>
                                        </p:tgtEl>
                                        <p:attrNameLst>
                                          <p:attrName>ppt_x</p:attrName>
                                        </p:attrNameLst>
                                      </p:cBhvr>
                                      <p:tavLst>
                                        <p:tav tm="0">
                                          <p:val>
                                            <p:strVal val="#ppt_x"/>
                                          </p:val>
                                        </p:tav>
                                        <p:tav tm="100000">
                                          <p:val>
                                            <p:strVal val="#ppt_x"/>
                                          </p:val>
                                        </p:tav>
                                      </p:tavLst>
                                    </p:anim>
                                    <p:anim calcmode="lin" valueType="num">
                                      <p:cBhvr additive="base">
                                        <p:cTn id="150" dur="500" fill="hold"/>
                                        <p:tgtEl>
                                          <p:spTgt spid="6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47"/>
                                            </p:cond>
                                          </p:stCondLst>
                                          <p:endCondLst>
                                            <p:cond evt="onStopAudio" delay="0">
                                              <p:tgtEl>
                                                <p:sldTgt/>
                                              </p:tgtEl>
                                            </p:cond>
                                          </p:endCondLst>
                                        </p:cTn>
                                        <p:tgtEl>
                                          <p:sndTgt r:embed="rId3" name="wind.wav"/>
                                        </p:tgtEl>
                                      </p:cMediaNode>
                                    </p:audio>
                                  </p:sub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grpId="0" nodeType="clickEffect">
                                  <p:stCondLst>
                                    <p:cond delay="0"/>
                                  </p:stCondLst>
                                  <p:childTnLst>
                                    <p:set>
                                      <p:cBhvr>
                                        <p:cTn id="154" dur="1" fill="hold">
                                          <p:stCondLst>
                                            <p:cond delay="0"/>
                                          </p:stCondLst>
                                        </p:cTn>
                                        <p:tgtEl>
                                          <p:spTgt spid="69"/>
                                        </p:tgtEl>
                                        <p:attrNameLst>
                                          <p:attrName>style.visibility</p:attrName>
                                        </p:attrNameLst>
                                      </p:cBhvr>
                                      <p:to>
                                        <p:strVal val="visible"/>
                                      </p:to>
                                    </p:set>
                                    <p:animEffect transition="in" filter="wipe(left)">
                                      <p:cBhvr>
                                        <p:cTn id="155" dur="2000"/>
                                        <p:tgtEl>
                                          <p:spTgt spid="69"/>
                                        </p:tgtEl>
                                      </p:cBhvr>
                                    </p:animEffect>
                                  </p:childTnLst>
                                  <p:subTnLst>
                                    <p:audio>
                                      <p:cMediaNode>
                                        <p:cTn display="0" masterRel="sameClick">
                                          <p:stCondLst>
                                            <p:cond evt="begin" delay="0">
                                              <p:tn val="153"/>
                                            </p:cond>
                                          </p:stCondLst>
                                          <p:endCondLst>
                                            <p:cond evt="onStopAudio" delay="0">
                                              <p:tgtEl>
                                                <p:sldTgt/>
                                              </p:tgtEl>
                                            </p:cond>
                                          </p:endCondLst>
                                        </p:cTn>
                                        <p:tgtEl>
                                          <p:sndTgt r:embed="rId3" name="wind.wav"/>
                                        </p:tgtEl>
                                      </p:cMediaNode>
                                    </p:audio>
                                  </p:subTnLst>
                                </p:cTn>
                              </p:par>
                            </p:childTnLst>
                          </p:cTn>
                        </p:par>
                      </p:childTnLst>
                    </p:cTn>
                  </p:par>
                  <p:par>
                    <p:cTn id="156" fill="hold">
                      <p:stCondLst>
                        <p:cond delay="indefinite"/>
                      </p:stCondLst>
                      <p:childTnLst>
                        <p:par>
                          <p:cTn id="157" fill="hold">
                            <p:stCondLst>
                              <p:cond delay="0"/>
                            </p:stCondLst>
                            <p:childTnLst>
                              <p:par>
                                <p:cTn id="158" presetID="22" presetClass="entr" presetSubtype="8" fill="hold" grpId="0" nodeType="clickEffect">
                                  <p:stCondLst>
                                    <p:cond delay="0"/>
                                  </p:stCondLst>
                                  <p:childTnLst>
                                    <p:set>
                                      <p:cBhvr>
                                        <p:cTn id="159" dur="1" fill="hold">
                                          <p:stCondLst>
                                            <p:cond delay="0"/>
                                          </p:stCondLst>
                                        </p:cTn>
                                        <p:tgtEl>
                                          <p:spTgt spid="71"/>
                                        </p:tgtEl>
                                        <p:attrNameLst>
                                          <p:attrName>style.visibility</p:attrName>
                                        </p:attrNameLst>
                                      </p:cBhvr>
                                      <p:to>
                                        <p:strVal val="visible"/>
                                      </p:to>
                                    </p:set>
                                    <p:animEffect transition="in" filter="wipe(left)">
                                      <p:cBhvr>
                                        <p:cTn id="160" dur="2000"/>
                                        <p:tgtEl>
                                          <p:spTgt spid="71"/>
                                        </p:tgtEl>
                                      </p:cBhvr>
                                    </p:animEffect>
                                  </p:childTnLst>
                                  <p:subTnLst>
                                    <p:audio>
                                      <p:cMediaNode>
                                        <p:cTn display="0" masterRel="sameClick">
                                          <p:stCondLst>
                                            <p:cond evt="begin" delay="0">
                                              <p:tn val="158"/>
                                            </p:cond>
                                          </p:stCondLst>
                                          <p:endCondLst>
                                            <p:cond evt="onStopAudio" delay="0">
                                              <p:tgtEl>
                                                <p:sldTgt/>
                                              </p:tgtEl>
                                            </p:cond>
                                          </p:endCondLst>
                                        </p:cTn>
                                        <p:tgtEl>
                                          <p:sndTgt r:embed="rId3" name="wind.wav"/>
                                        </p:tgtEl>
                                      </p:cMediaNode>
                                    </p:audio>
                                  </p:subTnLst>
                                </p:cTn>
                              </p:par>
                            </p:childTnLst>
                          </p:cTn>
                        </p:par>
                      </p:childTnLst>
                    </p:cTn>
                  </p:par>
                  <p:par>
                    <p:cTn id="161" fill="hold">
                      <p:stCondLst>
                        <p:cond delay="indefinite"/>
                      </p:stCondLst>
                      <p:childTnLst>
                        <p:par>
                          <p:cTn id="162" fill="hold">
                            <p:stCondLst>
                              <p:cond delay="0"/>
                            </p:stCondLst>
                            <p:childTnLst>
                              <p:par>
                                <p:cTn id="163" presetID="2" presetClass="entr" presetSubtype="1" fill="hold" grpId="0" nodeType="clickEffect">
                                  <p:stCondLst>
                                    <p:cond delay="0"/>
                                  </p:stCondLst>
                                  <p:childTnLst>
                                    <p:set>
                                      <p:cBhvr>
                                        <p:cTn id="164" dur="1" fill="hold">
                                          <p:stCondLst>
                                            <p:cond delay="0"/>
                                          </p:stCondLst>
                                        </p:cTn>
                                        <p:tgtEl>
                                          <p:spTgt spid="72"/>
                                        </p:tgtEl>
                                        <p:attrNameLst>
                                          <p:attrName>style.visibility</p:attrName>
                                        </p:attrNameLst>
                                      </p:cBhvr>
                                      <p:to>
                                        <p:strVal val="visible"/>
                                      </p:to>
                                    </p:set>
                                    <p:anim calcmode="lin" valueType="num">
                                      <p:cBhvr additive="base">
                                        <p:cTn id="165" dur="2000" fill="hold"/>
                                        <p:tgtEl>
                                          <p:spTgt spid="72"/>
                                        </p:tgtEl>
                                        <p:attrNameLst>
                                          <p:attrName>ppt_x</p:attrName>
                                        </p:attrNameLst>
                                      </p:cBhvr>
                                      <p:tavLst>
                                        <p:tav tm="0">
                                          <p:val>
                                            <p:strVal val="#ppt_x"/>
                                          </p:val>
                                        </p:tav>
                                        <p:tav tm="100000">
                                          <p:val>
                                            <p:strVal val="#ppt_x"/>
                                          </p:val>
                                        </p:tav>
                                      </p:tavLst>
                                    </p:anim>
                                    <p:anim calcmode="lin" valueType="num">
                                      <p:cBhvr additive="base">
                                        <p:cTn id="166" dur="2000" fill="hold"/>
                                        <p:tgtEl>
                                          <p:spTgt spid="7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3"/>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p:bldP spid="10255" grpId="0"/>
      <p:bldP spid="10256" grpId="0"/>
      <p:bldP spid="10257" grpId="0"/>
      <p:bldP spid="10263" grpId="0" animBg="1"/>
      <p:bldP spid="10264" grpId="0" animBg="1"/>
      <p:bldP spid="10266" grpId="0"/>
      <p:bldP spid="30" grpId="0" animBg="1"/>
      <p:bldP spid="40" grpId="0" animBg="1"/>
      <p:bldP spid="42" grpId="0" animBg="1"/>
      <p:bldP spid="46" grpId="0" animBg="1"/>
      <p:bldP spid="10258" grpId="0"/>
      <p:bldP spid="50" grpId="0" animBg="1"/>
      <p:bldP spid="55" grpId="0" animBg="1"/>
      <p:bldP spid="56" grpId="0" animBg="1"/>
      <p:bldP spid="57" grpId="0" animBg="1"/>
      <p:bldP spid="57" grpId="1" animBg="1"/>
      <p:bldP spid="58" grpId="0" animBg="1"/>
      <p:bldP spid="58" grpId="1" animBg="1"/>
      <p:bldP spid="59" grpId="0" animBg="1"/>
      <p:bldP spid="64" grpId="0" animBg="1"/>
      <p:bldP spid="64" grpId="1" animBg="1"/>
      <p:bldP spid="66" grpId="0" animBg="1"/>
      <p:bldP spid="67" grpId="0" animBg="1"/>
      <p:bldP spid="68" grpId="0" animBg="1"/>
      <p:bldP spid="69" grpId="0" animBg="1"/>
      <p:bldP spid="71" grpId="0" animBg="1"/>
      <p:bldP spid="7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857356" y="-71462"/>
            <a:ext cx="5715000" cy="563563"/>
          </a:xfrm>
        </p:spPr>
        <p:txBody>
          <a:bodyPr>
            <a:normAutofit fontScale="90000"/>
          </a:bodyPr>
          <a:lstStyle/>
          <a:p>
            <a:pPr algn="ctr" eaLnBrk="1" hangingPunct="1"/>
            <a:r>
              <a:rPr lang="ru-RU" sz="3600" dirty="0" smtClean="0">
                <a:solidFill>
                  <a:srgbClr val="339933"/>
                </a:solidFill>
                <a:latin typeface="Times New Roman" pitchFamily="18" charset="0"/>
                <a:cs typeface="Times New Roman" pitchFamily="18" charset="0"/>
              </a:rPr>
              <a:t>Домашнее задание.</a:t>
            </a:r>
          </a:p>
        </p:txBody>
      </p:sp>
      <p:sp>
        <p:nvSpPr>
          <p:cNvPr id="29699" name="Rectangle 3"/>
          <p:cNvSpPr>
            <a:spLocks noGrp="1" noChangeArrowheads="1"/>
          </p:cNvSpPr>
          <p:nvPr>
            <p:ph type="body" idx="4294967295"/>
          </p:nvPr>
        </p:nvSpPr>
        <p:spPr>
          <a:xfrm>
            <a:off x="357158" y="357166"/>
            <a:ext cx="6715172" cy="3643338"/>
          </a:xfrm>
          <a:gradFill rotWithShape="0">
            <a:gsLst>
              <a:gs pos="0">
                <a:srgbClr val="92D050"/>
              </a:gs>
              <a:gs pos="100000">
                <a:srgbClr val="66CCFF">
                  <a:alpha val="50000"/>
                </a:srgbClr>
              </a:gs>
            </a:gsLst>
            <a:path path="rect">
              <a:fillToRect l="50000" t="50000" r="50000" b="50000"/>
            </a:path>
          </a:gradFill>
        </p:spPr>
        <p:txBody>
          <a:bodyPr/>
          <a:lstStyle/>
          <a:p>
            <a:pPr marL="0" indent="0" eaLnBrk="1" hangingPunct="1">
              <a:lnSpc>
                <a:spcPts val="4000"/>
              </a:lnSpc>
              <a:spcBef>
                <a:spcPts val="600"/>
              </a:spcBef>
              <a:buFont typeface="Wingdings" pitchFamily="2" charset="2"/>
              <a:buNone/>
            </a:pPr>
            <a:r>
              <a:rPr lang="ru-RU" sz="4000" b="1" dirty="0" smtClean="0">
                <a:solidFill>
                  <a:srgbClr val="0033CC"/>
                </a:solidFill>
                <a:latin typeface="Times New Roman" pitchFamily="18" charset="0"/>
                <a:cs typeface="Times New Roman" pitchFamily="18" charset="0"/>
              </a:rPr>
              <a:t>Тема </a:t>
            </a:r>
            <a:r>
              <a:rPr lang="ru-RU" sz="4000" b="1" dirty="0" smtClean="0">
                <a:solidFill>
                  <a:srgbClr val="FF0000"/>
                </a:solidFill>
                <a:latin typeface="Times New Roman" pitchFamily="18" charset="0"/>
                <a:cs typeface="Times New Roman" pitchFamily="18" charset="0"/>
              </a:rPr>
              <a:t>№21</a:t>
            </a:r>
            <a:r>
              <a:rPr lang="ru-RU" sz="4800" b="1" dirty="0" smtClean="0">
                <a:latin typeface="Times New Roman" pitchFamily="18" charset="0"/>
                <a:cs typeface="Times New Roman" pitchFamily="18" charset="0"/>
              </a:rPr>
              <a:t>§§ </a:t>
            </a:r>
            <a:r>
              <a:rPr lang="ru-RU" sz="4800" b="1" dirty="0" smtClean="0">
                <a:solidFill>
                  <a:srgbClr val="FF0000"/>
                </a:solidFill>
                <a:latin typeface="Times New Roman" pitchFamily="18" charset="0"/>
                <a:cs typeface="Times New Roman" pitchFamily="18" charset="0"/>
              </a:rPr>
              <a:t>70</a:t>
            </a:r>
            <a:r>
              <a:rPr lang="ru-RU" sz="4800" b="1" dirty="0" smtClean="0">
                <a:latin typeface="Times New Roman" pitchFamily="18" charset="0"/>
                <a:cs typeface="Times New Roman" pitchFamily="18" charset="0"/>
              </a:rPr>
              <a:t>,</a:t>
            </a:r>
            <a:r>
              <a:rPr lang="ru-RU" sz="4800" b="1" dirty="0" smtClean="0">
                <a:solidFill>
                  <a:srgbClr val="FF0000"/>
                </a:solidFill>
                <a:latin typeface="Times New Roman" pitchFamily="18" charset="0"/>
                <a:cs typeface="Times New Roman" pitchFamily="18" charset="0"/>
              </a:rPr>
              <a:t>71</a:t>
            </a:r>
            <a:r>
              <a:rPr lang="ru-RU" sz="4800" b="1" dirty="0" smtClean="0">
                <a:solidFill>
                  <a:schemeClr val="tx1"/>
                </a:solidFill>
                <a:latin typeface="Times New Roman" pitchFamily="18" charset="0"/>
                <a:cs typeface="Times New Roman" pitchFamily="18" charset="0"/>
              </a:rPr>
              <a:t>,</a:t>
            </a:r>
            <a:r>
              <a:rPr lang="ru-RU" sz="4800" b="1" dirty="0" smtClean="0">
                <a:solidFill>
                  <a:srgbClr val="FF0000"/>
                </a:solidFill>
                <a:latin typeface="Times New Roman" pitchFamily="18" charset="0"/>
                <a:cs typeface="Times New Roman" pitchFamily="18" charset="0"/>
              </a:rPr>
              <a:t>72</a:t>
            </a:r>
          </a:p>
          <a:p>
            <a:pPr marL="0" indent="0" eaLnBrk="1" hangingPunct="1">
              <a:lnSpc>
                <a:spcPts val="4000"/>
              </a:lnSpc>
              <a:spcBef>
                <a:spcPts val="600"/>
              </a:spcBef>
              <a:buFont typeface="Wingdings" pitchFamily="2" charset="2"/>
              <a:buNone/>
            </a:pPr>
            <a:endParaRPr lang="ru-RU" sz="4800" b="1" dirty="0" smtClean="0">
              <a:solidFill>
                <a:srgbClr val="FF0000"/>
              </a:solidFill>
              <a:latin typeface="Times New Roman" pitchFamily="18" charset="0"/>
              <a:cs typeface="Times New Roman" pitchFamily="18" charset="0"/>
            </a:endParaRPr>
          </a:p>
          <a:p>
            <a:pPr>
              <a:lnSpc>
                <a:spcPts val="4000"/>
              </a:lnSpc>
              <a:spcBef>
                <a:spcPts val="600"/>
              </a:spcBef>
            </a:pPr>
            <a:r>
              <a:rPr lang="ru-RU" sz="4800" b="1" dirty="0" smtClean="0">
                <a:solidFill>
                  <a:srgbClr val="0014AC"/>
                </a:solidFill>
                <a:latin typeface="Times New Roman" pitchFamily="18" charset="0"/>
                <a:cs typeface="Times New Roman" pitchFamily="18" charset="0"/>
              </a:rPr>
              <a:t>Гр8</a:t>
            </a:r>
            <a:r>
              <a:rPr lang="ru-RU" sz="4800" dirty="0" smtClean="0"/>
              <a:t>  </a:t>
            </a:r>
            <a:r>
              <a:rPr lang="ru-RU" sz="4800" b="1" dirty="0" smtClean="0">
                <a:solidFill>
                  <a:srgbClr val="000099"/>
                </a:solidFill>
                <a:latin typeface="Times New Roman" pitchFamily="18" charset="0"/>
                <a:cs typeface="Times New Roman" pitchFamily="18" charset="0"/>
              </a:rPr>
              <a:t>1412</a:t>
            </a:r>
            <a:r>
              <a:rPr lang="ru-RU" sz="4800" dirty="0" smtClean="0">
                <a:solidFill>
                  <a:srgbClr val="000099"/>
                </a:solidFill>
                <a:latin typeface="Times New Roman" pitchFamily="18" charset="0"/>
                <a:cs typeface="Times New Roman" pitchFamily="18" charset="0"/>
              </a:rPr>
              <a:t>рис  </a:t>
            </a:r>
            <a:r>
              <a:rPr lang="ru-RU" sz="4800" dirty="0" smtClean="0">
                <a:latin typeface="Times New Roman" pitchFamily="18" charset="0"/>
                <a:cs typeface="Times New Roman" pitchFamily="18" charset="0"/>
              </a:rPr>
              <a:t> </a:t>
            </a:r>
            <a:r>
              <a:rPr lang="ru-RU" sz="4800" b="1" dirty="0" smtClean="0">
                <a:solidFill>
                  <a:srgbClr val="FF0000"/>
                </a:solidFill>
                <a:latin typeface="Times New Roman" pitchFamily="18" charset="0"/>
                <a:cs typeface="Times New Roman" pitchFamily="18" charset="0"/>
              </a:rPr>
              <a:t>1406</a:t>
            </a:r>
            <a:r>
              <a:rPr lang="ru-RU" sz="4800" dirty="0" smtClean="0">
                <a:latin typeface="Times New Roman" pitchFamily="18" charset="0"/>
                <a:cs typeface="Times New Roman" pitchFamily="18" charset="0"/>
              </a:rPr>
              <a:t>    </a:t>
            </a:r>
          </a:p>
          <a:p>
            <a:pPr algn="ctr">
              <a:lnSpc>
                <a:spcPts val="4000"/>
              </a:lnSpc>
              <a:spcBef>
                <a:spcPts val="600"/>
              </a:spcBef>
              <a:buNone/>
            </a:pPr>
            <a:r>
              <a:rPr lang="ru-RU" sz="4800" b="1" dirty="0" smtClean="0">
                <a:latin typeface="Times New Roman" pitchFamily="18" charset="0"/>
                <a:cs typeface="Times New Roman" pitchFamily="18" charset="0"/>
              </a:rPr>
              <a:t>              </a:t>
            </a:r>
            <a:r>
              <a:rPr lang="ru-RU" sz="4800" b="1" dirty="0" smtClean="0">
                <a:solidFill>
                  <a:srgbClr val="006600"/>
                </a:solidFill>
                <a:latin typeface="Times New Roman" pitchFamily="18" charset="0"/>
                <a:cs typeface="Times New Roman" pitchFamily="18" charset="0"/>
              </a:rPr>
              <a:t>1404</a:t>
            </a:r>
            <a:r>
              <a:rPr lang="ru-RU" sz="4800" dirty="0" smtClean="0">
                <a:latin typeface="Times New Roman" pitchFamily="18" charset="0"/>
                <a:cs typeface="Times New Roman" pitchFamily="18" charset="0"/>
              </a:rPr>
              <a:t> </a:t>
            </a:r>
            <a:r>
              <a:rPr lang="ru-RU" sz="4800" b="1" dirty="0" smtClean="0">
                <a:latin typeface="Times New Roman" pitchFamily="18" charset="0"/>
                <a:cs typeface="Times New Roman" pitchFamily="18" charset="0"/>
              </a:rPr>
              <a:t>1436</a:t>
            </a:r>
            <a:r>
              <a:rPr lang="ru-RU" sz="4800" dirty="0" smtClean="0">
                <a:latin typeface="Times New Roman" pitchFamily="18" charset="0"/>
                <a:cs typeface="Times New Roman" pitchFamily="18" charset="0"/>
              </a:rPr>
              <a:t> </a:t>
            </a:r>
            <a:r>
              <a:rPr lang="ru-RU" sz="4800" b="1" dirty="0" smtClean="0">
                <a:solidFill>
                  <a:srgbClr val="FF0000"/>
                </a:solidFill>
                <a:latin typeface="Times New Roman" pitchFamily="18" charset="0"/>
                <a:cs typeface="Times New Roman" pitchFamily="18" charset="0"/>
              </a:rPr>
              <a:t>1437</a:t>
            </a:r>
            <a:r>
              <a:rPr lang="ru-RU" sz="4800" dirty="0" smtClean="0">
                <a:solidFill>
                  <a:srgbClr val="FF0000"/>
                </a:solidFill>
                <a:latin typeface="Times New Roman" pitchFamily="18" charset="0"/>
                <a:cs typeface="Times New Roman" pitchFamily="18" charset="0"/>
              </a:rPr>
              <a:t>                 ///</a:t>
            </a:r>
            <a:r>
              <a:rPr lang="ru-RU" sz="4800" dirty="0" smtClean="0">
                <a:latin typeface="Times New Roman" pitchFamily="18" charset="0"/>
                <a:cs typeface="Times New Roman" pitchFamily="18" charset="0"/>
              </a:rPr>
              <a:t>т21дифр </a:t>
            </a:r>
            <a:endParaRPr lang="ru-RU" sz="4800" b="1" dirty="0" smtClean="0">
              <a:solidFill>
                <a:srgbClr val="0014AC"/>
              </a:solidFill>
              <a:latin typeface="Times New Roman" pitchFamily="18" charset="0"/>
              <a:cs typeface="Times New Roman" pitchFamily="18" charset="0"/>
            </a:endParaRPr>
          </a:p>
        </p:txBody>
      </p:sp>
      <p:pic>
        <p:nvPicPr>
          <p:cNvPr id="21508" name="Picture 7"/>
          <p:cNvPicPr>
            <a:picLocks noChangeAspect="1" noChangeArrowheads="1"/>
          </p:cNvPicPr>
          <p:nvPr/>
        </p:nvPicPr>
        <p:blipFill>
          <a:blip r:embed="rId7" cstate="print"/>
          <a:srcRect/>
          <a:stretch>
            <a:fillRect/>
          </a:stretch>
        </p:blipFill>
        <p:spPr bwMode="auto">
          <a:xfrm>
            <a:off x="7459662" y="-214338"/>
            <a:ext cx="1684338" cy="2300287"/>
          </a:xfrm>
          <a:prstGeom prst="rect">
            <a:avLst/>
          </a:prstGeom>
          <a:noFill/>
          <a:ln w="9525">
            <a:noFill/>
            <a:miter lim="800000"/>
            <a:headEnd/>
            <a:tailEnd/>
          </a:ln>
        </p:spPr>
      </p:pic>
      <p:pic>
        <p:nvPicPr>
          <p:cNvPr id="26630" name="Picture 15" descr="boy_6"/>
          <p:cNvPicPr>
            <a:picLocks noChangeAspect="1" noChangeArrowheads="1"/>
          </p:cNvPicPr>
          <p:nvPr/>
        </p:nvPicPr>
        <p:blipFill>
          <a:blip r:embed="rId8" cstate="print"/>
          <a:srcRect/>
          <a:stretch>
            <a:fillRect/>
          </a:stretch>
        </p:blipFill>
        <p:spPr bwMode="auto">
          <a:xfrm>
            <a:off x="214313" y="3609975"/>
            <a:ext cx="1500187" cy="3248025"/>
          </a:xfrm>
          <a:prstGeom prst="rect">
            <a:avLst/>
          </a:prstGeom>
          <a:noFill/>
          <a:ln w="9525">
            <a:noFill/>
            <a:miter lim="800000"/>
            <a:headEnd/>
            <a:tailEnd/>
          </a:ln>
        </p:spPr>
      </p:pic>
      <p:pic>
        <p:nvPicPr>
          <p:cNvPr id="11" name="Picture 4" descr="boy_144"/>
          <p:cNvPicPr>
            <a:picLocks noChangeAspect="1" noChangeArrowheads="1"/>
          </p:cNvPicPr>
          <p:nvPr/>
        </p:nvPicPr>
        <p:blipFill>
          <a:blip r:embed="rId9" cstate="print"/>
          <a:srcRect/>
          <a:stretch>
            <a:fillRect/>
          </a:stretch>
        </p:blipFill>
        <p:spPr bwMode="auto">
          <a:xfrm>
            <a:off x="1754188" y="3629025"/>
            <a:ext cx="1457325" cy="3157538"/>
          </a:xfrm>
          <a:prstGeom prst="rect">
            <a:avLst/>
          </a:prstGeom>
          <a:noFill/>
          <a:ln w="9525">
            <a:noFill/>
            <a:miter lim="800000"/>
            <a:headEnd/>
            <a:tailEnd/>
          </a:ln>
        </p:spPr>
      </p:pic>
      <p:pic>
        <p:nvPicPr>
          <p:cNvPr id="7" name="Picture 6" descr="boy_152"/>
          <p:cNvPicPr>
            <a:picLocks noChangeAspect="1" noChangeArrowheads="1"/>
          </p:cNvPicPr>
          <p:nvPr/>
        </p:nvPicPr>
        <p:blipFill>
          <a:blip r:embed="rId10" cstate="print"/>
          <a:srcRect/>
          <a:stretch>
            <a:fillRect/>
          </a:stretch>
        </p:blipFill>
        <p:spPr bwMode="auto">
          <a:xfrm>
            <a:off x="3241675" y="3643313"/>
            <a:ext cx="1314450" cy="3214687"/>
          </a:xfrm>
          <a:prstGeom prst="rect">
            <a:avLst/>
          </a:prstGeom>
          <a:noFill/>
          <a:ln w="9525">
            <a:noFill/>
            <a:miter lim="800000"/>
            <a:headEnd/>
            <a:tailEnd/>
          </a:ln>
        </p:spPr>
      </p:pic>
      <p:pic>
        <p:nvPicPr>
          <p:cNvPr id="10" name="Picture 5" descr="boy_151"/>
          <p:cNvPicPr>
            <a:picLocks noChangeAspect="1" noChangeArrowheads="1"/>
          </p:cNvPicPr>
          <p:nvPr/>
        </p:nvPicPr>
        <p:blipFill>
          <a:blip r:embed="rId11" cstate="print"/>
          <a:srcRect/>
          <a:stretch>
            <a:fillRect/>
          </a:stretch>
        </p:blipFill>
        <p:spPr bwMode="auto">
          <a:xfrm>
            <a:off x="4483100" y="3643313"/>
            <a:ext cx="1484313" cy="3214687"/>
          </a:xfrm>
          <a:prstGeom prst="rect">
            <a:avLst/>
          </a:prstGeom>
          <a:noFill/>
          <a:ln w="9525">
            <a:noFill/>
            <a:miter lim="800000"/>
            <a:headEnd/>
            <a:tailEnd/>
          </a:ln>
        </p:spPr>
      </p:pic>
      <p:pic>
        <p:nvPicPr>
          <p:cNvPr id="9" name="Picture 15" descr="boy_6"/>
          <p:cNvPicPr>
            <a:picLocks noChangeAspect="1" noChangeArrowheads="1"/>
          </p:cNvPicPr>
          <p:nvPr/>
        </p:nvPicPr>
        <p:blipFill>
          <a:blip r:embed="rId8" cstate="print"/>
          <a:srcRect/>
          <a:stretch>
            <a:fillRect/>
          </a:stretch>
        </p:blipFill>
        <p:spPr bwMode="auto">
          <a:xfrm>
            <a:off x="6150888" y="3643313"/>
            <a:ext cx="1484313" cy="3214687"/>
          </a:xfrm>
          <a:prstGeom prst="rect">
            <a:avLst/>
          </a:prstGeom>
          <a:noFill/>
          <a:ln w="9525">
            <a:noFill/>
            <a:miter lim="800000"/>
            <a:headEnd/>
            <a:tailEnd/>
          </a:ln>
        </p:spPr>
      </p:pic>
      <p:pic>
        <p:nvPicPr>
          <p:cNvPr id="8" name="Picture 12" descr="boy_149"/>
          <p:cNvPicPr>
            <a:picLocks noChangeAspect="1" noChangeArrowheads="1"/>
          </p:cNvPicPr>
          <p:nvPr/>
        </p:nvPicPr>
        <p:blipFill>
          <a:blip r:embed="rId12" cstate="print"/>
          <a:srcRect/>
          <a:stretch>
            <a:fillRect/>
          </a:stretch>
        </p:blipFill>
        <p:spPr bwMode="auto">
          <a:xfrm>
            <a:off x="7000892" y="2216509"/>
            <a:ext cx="2143108" cy="464149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9699">
                                            <p:bg/>
                                          </p:spTgt>
                                        </p:tgtEl>
                                        <p:attrNameLst>
                                          <p:attrName>style.visibility</p:attrName>
                                        </p:attrNameLst>
                                      </p:cBhvr>
                                      <p:to>
                                        <p:strVal val="visible"/>
                                      </p:to>
                                    </p:set>
                                    <p:anim calcmode="lin" valueType="num">
                                      <p:cBhvr>
                                        <p:cTn id="7" dur="1000" fill="hold"/>
                                        <p:tgtEl>
                                          <p:spTgt spid="29699">
                                            <p:bg/>
                                          </p:spTgt>
                                        </p:tgtEl>
                                        <p:attrNameLst>
                                          <p:attrName>ppt_w</p:attrName>
                                        </p:attrNameLst>
                                      </p:cBhvr>
                                      <p:tavLst>
                                        <p:tav tm="0">
                                          <p:val>
                                            <p:fltVal val="0"/>
                                          </p:val>
                                        </p:tav>
                                        <p:tav tm="100000">
                                          <p:val>
                                            <p:strVal val="#ppt_w"/>
                                          </p:val>
                                        </p:tav>
                                      </p:tavLst>
                                    </p:anim>
                                    <p:anim calcmode="lin" valueType="num">
                                      <p:cBhvr>
                                        <p:cTn id="8" dur="1000" fill="hold"/>
                                        <p:tgtEl>
                                          <p:spTgt spid="29699">
                                            <p:bg/>
                                          </p:spTgt>
                                        </p:tgtEl>
                                        <p:attrNameLst>
                                          <p:attrName>ppt_h</p:attrName>
                                        </p:attrNameLst>
                                      </p:cBhvr>
                                      <p:tavLst>
                                        <p:tav tm="0">
                                          <p:val>
                                            <p:fltVal val="0"/>
                                          </p:val>
                                        </p:tav>
                                        <p:tav tm="100000">
                                          <p:val>
                                            <p:strVal val="#ppt_h"/>
                                          </p:val>
                                        </p:tav>
                                      </p:tavLst>
                                    </p:anim>
                                    <p:animEffect transition="in" filter="fade">
                                      <p:cBhvr>
                                        <p:cTn id="9" dur="1000"/>
                                        <p:tgtEl>
                                          <p:spTgt spid="29699">
                                            <p:bg/>
                                          </p:spTgt>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9699">
                                            <p:txEl>
                                              <p:pRg st="0" end="0"/>
                                            </p:txEl>
                                          </p:spTgt>
                                        </p:tgtEl>
                                        <p:attrNameLst>
                                          <p:attrName>style.visibility</p:attrName>
                                        </p:attrNameLst>
                                      </p:cBhvr>
                                      <p:to>
                                        <p:strVal val="visible"/>
                                      </p:to>
                                    </p:set>
                                    <p:anim calcmode="lin" valueType="num">
                                      <p:cBhvr>
                                        <p:cTn id="13" dur="1000" fill="hold"/>
                                        <p:tgtEl>
                                          <p:spTgt spid="29699">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29699">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2969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29699">
                                            <p:txEl>
                                              <p:pRg st="2" end="2"/>
                                            </p:txEl>
                                          </p:spTgt>
                                        </p:tgtEl>
                                        <p:attrNameLst>
                                          <p:attrName>style.visibility</p:attrName>
                                        </p:attrNameLst>
                                      </p:cBhvr>
                                      <p:to>
                                        <p:strVal val="visible"/>
                                      </p:to>
                                    </p:set>
                                    <p:anim calcmode="lin" valueType="num">
                                      <p:cBhvr>
                                        <p:cTn id="20" dur="1000" fill="hold"/>
                                        <p:tgtEl>
                                          <p:spTgt spid="29699">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29699">
                                            <p:txEl>
                                              <p:pRg st="2" end="2"/>
                                            </p:txEl>
                                          </p:spTgt>
                                        </p:tgtEl>
                                        <p:attrNameLst>
                                          <p:attrName>ppt_h</p:attrName>
                                        </p:attrNameLst>
                                      </p:cBhvr>
                                      <p:tavLst>
                                        <p:tav tm="0">
                                          <p:val>
                                            <p:fltVal val="0"/>
                                          </p:val>
                                        </p:tav>
                                        <p:tav tm="100000">
                                          <p:val>
                                            <p:strVal val="#ppt_h"/>
                                          </p:val>
                                        </p:tav>
                                      </p:tavLst>
                                    </p:anim>
                                    <p:animEffect transition="in" filter="fade">
                                      <p:cBhvr>
                                        <p:cTn id="22" dur="1000"/>
                                        <p:tgtEl>
                                          <p:spTgt spid="296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29699">
                                            <p:txEl>
                                              <p:pRg st="3" end="3"/>
                                            </p:txEl>
                                          </p:spTgt>
                                        </p:tgtEl>
                                        <p:attrNameLst>
                                          <p:attrName>style.visibility</p:attrName>
                                        </p:attrNameLst>
                                      </p:cBhvr>
                                      <p:to>
                                        <p:strVal val="visible"/>
                                      </p:to>
                                    </p:set>
                                    <p:anim calcmode="lin" valueType="num">
                                      <p:cBhvr>
                                        <p:cTn id="27" dur="1000" fill="hold"/>
                                        <p:tgtEl>
                                          <p:spTgt spid="29699">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29699">
                                            <p:txEl>
                                              <p:pRg st="3" end="3"/>
                                            </p:txEl>
                                          </p:spTgt>
                                        </p:tgtEl>
                                        <p:attrNameLst>
                                          <p:attrName>ppt_h</p:attrName>
                                        </p:attrNameLst>
                                      </p:cBhvr>
                                      <p:tavLst>
                                        <p:tav tm="0">
                                          <p:val>
                                            <p:fltVal val="0"/>
                                          </p:val>
                                        </p:tav>
                                        <p:tav tm="100000">
                                          <p:val>
                                            <p:strVal val="#ppt_h"/>
                                          </p:val>
                                        </p:tav>
                                      </p:tavLst>
                                    </p:anim>
                                    <p:animEffect transition="in" filter="fade">
                                      <p:cBhvr>
                                        <p:cTn id="29" dur="1000"/>
                                        <p:tgtEl>
                                          <p:spTgt spid="29699">
                                            <p:txEl>
                                              <p:pRg st="3" end="3"/>
                                            </p:txEl>
                                          </p:spTgt>
                                        </p:tgtEl>
                                      </p:cBhvr>
                                    </p:animEffect>
                                  </p:childTnLst>
                                </p:cTn>
                              </p:par>
                            </p:childTnLst>
                          </p:cTn>
                        </p:par>
                        <p:par>
                          <p:cTn id="30" fill="hold">
                            <p:stCondLst>
                              <p:cond delay="1000"/>
                            </p:stCondLst>
                            <p:childTnLst>
                              <p:par>
                                <p:cTn id="31" presetID="2" presetClass="entr" presetSubtype="8" fill="hold" nodeType="afterEffect">
                                  <p:stCondLst>
                                    <p:cond delay="0"/>
                                  </p:stCondLst>
                                  <p:childTnLst>
                                    <p:set>
                                      <p:cBhvr>
                                        <p:cTn id="32" dur="1" fill="hold">
                                          <p:stCondLst>
                                            <p:cond delay="0"/>
                                          </p:stCondLst>
                                        </p:cTn>
                                        <p:tgtEl>
                                          <p:spTgt spid="26630"/>
                                        </p:tgtEl>
                                        <p:attrNameLst>
                                          <p:attrName>style.visibility</p:attrName>
                                        </p:attrNameLst>
                                      </p:cBhvr>
                                      <p:to>
                                        <p:strVal val="visible"/>
                                      </p:to>
                                    </p:set>
                                    <p:anim calcmode="lin" valueType="num">
                                      <p:cBhvr additive="base">
                                        <p:cTn id="33" dur="500" fill="hold"/>
                                        <p:tgtEl>
                                          <p:spTgt spid="26630"/>
                                        </p:tgtEl>
                                        <p:attrNameLst>
                                          <p:attrName>ppt_x</p:attrName>
                                        </p:attrNameLst>
                                      </p:cBhvr>
                                      <p:tavLst>
                                        <p:tav tm="0">
                                          <p:val>
                                            <p:strVal val="0-#ppt_w/2"/>
                                          </p:val>
                                        </p:tav>
                                        <p:tav tm="100000">
                                          <p:val>
                                            <p:strVal val="#ppt_x"/>
                                          </p:val>
                                        </p:tav>
                                      </p:tavLst>
                                    </p:anim>
                                    <p:anim calcmode="lin" valueType="num">
                                      <p:cBhvr additive="base">
                                        <p:cTn id="34" dur="500" fill="hold"/>
                                        <p:tgtEl>
                                          <p:spTgt spid="2663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par>
                          <p:cTn id="35" fill="hold">
                            <p:stCondLst>
                              <p:cond delay="1500"/>
                            </p:stCondLst>
                            <p:childTnLst>
                              <p:par>
                                <p:cTn id="36" presetID="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childTnLst>
                          </p:cTn>
                        </p:par>
                        <p:par>
                          <p:cTn id="40" fill="hold">
                            <p:stCondLst>
                              <p:cond delay="2000"/>
                            </p:stCondLst>
                            <p:childTnLst>
                              <p:par>
                                <p:cTn id="41" presetID="2" presetClass="entr" presetSubtype="8"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0-#ppt_w/2"/>
                                          </p:val>
                                        </p:tav>
                                        <p:tav tm="100000">
                                          <p:val>
                                            <p:strVal val="#ppt_x"/>
                                          </p:val>
                                        </p:tav>
                                      </p:tavLst>
                                    </p:anim>
                                    <p:anim calcmode="lin" valueType="num">
                                      <p:cBhvr additive="base">
                                        <p:cTn id="44" dur="10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hammer.wav"/>
                                        </p:tgtEl>
                                      </p:cMediaNode>
                                    </p:audio>
                                  </p:subTnLst>
                                </p:cTn>
                              </p:par>
                            </p:childTnLst>
                          </p:cTn>
                        </p:par>
                        <p:par>
                          <p:cTn id="45" fill="hold">
                            <p:stCondLst>
                              <p:cond delay="3000"/>
                            </p:stCondLst>
                            <p:childTnLst>
                              <p:par>
                                <p:cTn id="46" presetID="2" presetClass="entr" presetSubtype="9"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1000" fill="hold"/>
                                        <p:tgtEl>
                                          <p:spTgt spid="10"/>
                                        </p:tgtEl>
                                        <p:attrNameLst>
                                          <p:attrName>ppt_x</p:attrName>
                                        </p:attrNameLst>
                                      </p:cBhvr>
                                      <p:tavLst>
                                        <p:tav tm="0">
                                          <p:val>
                                            <p:strVal val="0-#ppt_w/2"/>
                                          </p:val>
                                        </p:tav>
                                        <p:tav tm="100000">
                                          <p:val>
                                            <p:strVal val="#ppt_x"/>
                                          </p:val>
                                        </p:tav>
                                      </p:tavLst>
                                    </p:anim>
                                    <p:anim calcmode="lin" valueType="num">
                                      <p:cBhvr additive="base">
                                        <p:cTn id="49" dur="1000" fill="hold"/>
                                        <p:tgtEl>
                                          <p:spTgt spid="1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wind.wav"/>
                                        </p:tgtEl>
                                      </p:cMediaNode>
                                    </p:audio>
                                  </p:subTnLst>
                                </p:cTn>
                              </p:par>
                            </p:childTnLst>
                          </p:cTn>
                        </p:par>
                        <p:par>
                          <p:cTn id="50" fill="hold">
                            <p:stCondLst>
                              <p:cond delay="400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5" name="drumroll.wav"/>
                                        </p:tgtEl>
                                      </p:cMediaNode>
                                    </p:audio>
                                  </p:subTnLst>
                                </p:cTn>
                              </p:par>
                            </p:childTnLst>
                          </p:cTn>
                        </p:par>
                        <p:par>
                          <p:cTn id="55" fill="hold">
                            <p:stCondLst>
                              <p:cond delay="4500"/>
                            </p:stCondLst>
                            <p:childTnLst>
                              <p:par>
                                <p:cTn id="56" presetID="2" presetClass="entr" presetSubtype="1"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1000" fill="hold"/>
                                        <p:tgtEl>
                                          <p:spTgt spid="8"/>
                                        </p:tgtEl>
                                        <p:attrNameLst>
                                          <p:attrName>ppt_x</p:attrName>
                                        </p:attrNameLst>
                                      </p:cBhvr>
                                      <p:tavLst>
                                        <p:tav tm="0">
                                          <p:val>
                                            <p:strVal val="#ppt_x"/>
                                          </p:val>
                                        </p:tav>
                                        <p:tav tm="100000">
                                          <p:val>
                                            <p:strVal val="#ppt_x"/>
                                          </p:val>
                                        </p:tav>
                                      </p:tavLst>
                                    </p:anim>
                                    <p:anim calcmode="lin" valueType="num">
                                      <p:cBhvr additive="base">
                                        <p:cTn id="59" dur="1000" fill="hold"/>
                                        <p:tgtEl>
                                          <p:spTgt spid="8"/>
                                        </p:tgtEl>
                                        <p:attrNameLst>
                                          <p:attrName>ppt_y</p:attrName>
                                        </p:attrNameLst>
                                      </p:cBhvr>
                                      <p:tavLst>
                                        <p:tav tm="0">
                                          <p:val>
                                            <p:strVal val="0-#ppt_h/2"/>
                                          </p:val>
                                        </p:tav>
                                        <p:tav tm="100000">
                                          <p:val>
                                            <p:strVal val="#ppt_y"/>
                                          </p:val>
                                        </p:tav>
                                      </p:tavLst>
                                    </p:anim>
                                  </p:childTnLst>
                                </p:cTn>
                              </p:par>
                            </p:childTnLst>
                          </p:cTn>
                        </p:par>
                        <p:par>
                          <p:cTn id="60" fill="hold">
                            <p:stCondLst>
                              <p:cond delay="5500"/>
                            </p:stCondLst>
                            <p:childTnLst>
                              <p:par>
                                <p:cTn id="61" presetID="15" presetClass="exit" presetSubtype="0" fill="hold" nodeType="afterEffect">
                                  <p:stCondLst>
                                    <p:cond delay="0"/>
                                  </p:stCondLst>
                                  <p:childTnLst>
                                    <p:anim calcmode="lin" valueType="num">
                                      <p:cBhvr>
                                        <p:cTn id="62" dur="1000"/>
                                        <p:tgtEl>
                                          <p:spTgt spid="26630"/>
                                        </p:tgtEl>
                                        <p:attrNameLst>
                                          <p:attrName>ppt_w</p:attrName>
                                        </p:attrNameLst>
                                      </p:cBhvr>
                                      <p:tavLst>
                                        <p:tav tm="0">
                                          <p:val>
                                            <p:strVal val="ppt_w"/>
                                          </p:val>
                                        </p:tav>
                                        <p:tav tm="100000">
                                          <p:val>
                                            <p:fltVal val="0"/>
                                          </p:val>
                                        </p:tav>
                                      </p:tavLst>
                                    </p:anim>
                                    <p:anim calcmode="lin" valueType="num">
                                      <p:cBhvr>
                                        <p:cTn id="63" dur="1000"/>
                                        <p:tgtEl>
                                          <p:spTgt spid="26630"/>
                                        </p:tgtEl>
                                        <p:attrNameLst>
                                          <p:attrName>ppt_h</p:attrName>
                                        </p:attrNameLst>
                                      </p:cBhvr>
                                      <p:tavLst>
                                        <p:tav tm="0">
                                          <p:val>
                                            <p:strVal val="ppt_h"/>
                                          </p:val>
                                        </p:tav>
                                        <p:tav tm="100000">
                                          <p:val>
                                            <p:fltVal val="0"/>
                                          </p:val>
                                        </p:tav>
                                      </p:tavLst>
                                    </p:anim>
                                    <p:anim calcmode="lin" valueType="num">
                                      <p:cBhvr>
                                        <p:cTn id="64" dur="1000"/>
                                        <p:tgtEl>
                                          <p:spTgt spid="2663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65" dur="1000"/>
                                        <p:tgtEl>
                                          <p:spTgt spid="2663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66" dur="1" fill="hold">
                                          <p:stCondLst>
                                            <p:cond delay="999"/>
                                          </p:stCondLst>
                                        </p:cTn>
                                        <p:tgtEl>
                                          <p:spTgt spid="26630"/>
                                        </p:tgtEl>
                                        <p:attrNameLst>
                                          <p:attrName>style.visibility</p:attrName>
                                        </p:attrNameLst>
                                      </p:cBhvr>
                                      <p:to>
                                        <p:strVal val="hidden"/>
                                      </p:to>
                                    </p:set>
                                  </p:childTnLst>
                                </p:cTn>
                              </p:par>
                            </p:childTnLst>
                          </p:cTn>
                        </p:par>
                        <p:par>
                          <p:cTn id="67" fill="hold">
                            <p:stCondLst>
                              <p:cond delay="6500"/>
                            </p:stCondLst>
                            <p:childTnLst>
                              <p:par>
                                <p:cTn id="68" presetID="35" presetClass="path" presetSubtype="0" accel="50000" decel="50000" fill="hold" nodeType="afterEffect">
                                  <p:stCondLst>
                                    <p:cond delay="0"/>
                                  </p:stCondLst>
                                  <p:childTnLst>
                                    <p:animMotion origin="layout" path="M -2.5E-6 -2.07216E-6 L -0.76875 0.00648 " pathEditMode="relative" rAng="0" ptsTypes="AA">
                                      <p:cBhvr>
                                        <p:cTn id="69" dur="2000" fill="hold"/>
                                        <p:tgtEl>
                                          <p:spTgt spid="8"/>
                                        </p:tgtEl>
                                        <p:attrNameLst>
                                          <p:attrName>ppt_x</p:attrName>
                                          <p:attrName>ppt_y</p:attrName>
                                        </p:attrNameLst>
                                      </p:cBhvr>
                                      <p:rCtr x="-38400" y="300"/>
                                    </p:animMotion>
                                  </p:childTnLst>
                                  <p:subTnLst>
                                    <p:audio>
                                      <p:cMediaNode>
                                        <p:cTn display="0" masterRel="sameClick">
                                          <p:stCondLst>
                                            <p:cond evt="begin" delay="0">
                                              <p:tn val="68"/>
                                            </p:cond>
                                          </p:stCondLst>
                                          <p:endCondLst>
                                            <p:cond evt="onStopAudio" delay="0">
                                              <p:tgtEl>
                                                <p:sldTgt/>
                                              </p:tgtEl>
                                            </p:cond>
                                          </p:endCondLst>
                                        </p:cTn>
                                        <p:tgtEl>
                                          <p:sndTgt r:embed="rId6" name="applause.wav"/>
                                        </p:tgtEl>
                                      </p:cMediaNode>
                                    </p:audio>
                                  </p:subTnLst>
                                </p:cTn>
                              </p:par>
                            </p:childTnLst>
                          </p:cTn>
                        </p:par>
                        <p:par>
                          <p:cTn id="70" fill="hold">
                            <p:stCondLst>
                              <p:cond delay="8500"/>
                            </p:stCondLst>
                            <p:childTnLst>
                              <p:par>
                                <p:cTn id="71" presetID="35" presetClass="exit" presetSubtype="0" fill="hold" nodeType="afterEffect">
                                  <p:stCondLst>
                                    <p:cond delay="0"/>
                                  </p:stCondLst>
                                  <p:childTnLst>
                                    <p:animEffect transition="out" filter="fade">
                                      <p:cBhvr>
                                        <p:cTn id="72" dur="1000"/>
                                        <p:tgtEl>
                                          <p:spTgt spid="11"/>
                                        </p:tgtEl>
                                      </p:cBhvr>
                                    </p:animEffect>
                                    <p:anim calcmode="lin" valueType="num">
                                      <p:cBhvr>
                                        <p:cTn id="73" dur="1000"/>
                                        <p:tgtEl>
                                          <p:spTgt spid="11"/>
                                        </p:tgtEl>
                                        <p:attrNameLst>
                                          <p:attrName>style.rotation</p:attrName>
                                        </p:attrNameLst>
                                      </p:cBhvr>
                                      <p:tavLst>
                                        <p:tav tm="0">
                                          <p:val>
                                            <p:fltVal val="0"/>
                                          </p:val>
                                        </p:tav>
                                        <p:tav tm="100000">
                                          <p:val>
                                            <p:fltVal val="720"/>
                                          </p:val>
                                        </p:tav>
                                      </p:tavLst>
                                    </p:anim>
                                    <p:anim calcmode="lin" valueType="num">
                                      <p:cBhvr>
                                        <p:cTn id="74" dur="1000"/>
                                        <p:tgtEl>
                                          <p:spTgt spid="11"/>
                                        </p:tgtEl>
                                        <p:attrNameLst>
                                          <p:attrName>ppt_h</p:attrName>
                                        </p:attrNameLst>
                                      </p:cBhvr>
                                      <p:tavLst>
                                        <p:tav tm="0">
                                          <p:val>
                                            <p:strVal val="ppt_h"/>
                                          </p:val>
                                        </p:tav>
                                        <p:tav tm="100000">
                                          <p:val>
                                            <p:fltVal val="0"/>
                                          </p:val>
                                        </p:tav>
                                      </p:tavLst>
                                    </p:anim>
                                    <p:anim calcmode="lin" valueType="num">
                                      <p:cBhvr>
                                        <p:cTn id="75" dur="1000"/>
                                        <p:tgtEl>
                                          <p:spTgt spid="11"/>
                                        </p:tgtEl>
                                        <p:attrNameLst>
                                          <p:attrName>ppt_w</p:attrName>
                                        </p:attrNameLst>
                                      </p:cBhvr>
                                      <p:tavLst>
                                        <p:tav tm="0">
                                          <p:val>
                                            <p:strVal val="ppt_w"/>
                                          </p:val>
                                        </p:tav>
                                        <p:tav tm="100000">
                                          <p:val>
                                            <p:fltVal val="0"/>
                                          </p:val>
                                        </p:tav>
                                      </p:tavLst>
                                    </p:anim>
                                    <p:set>
                                      <p:cBhvr>
                                        <p:cTn id="76" dur="1" fill="hold">
                                          <p:stCondLst>
                                            <p:cond delay="999"/>
                                          </p:stCondLst>
                                        </p:cTn>
                                        <p:tgtEl>
                                          <p:spTgt spid="11"/>
                                        </p:tgtEl>
                                        <p:attrNameLst>
                                          <p:attrName>style.visibility</p:attrName>
                                        </p:attrNameLst>
                                      </p:cBhvr>
                                      <p:to>
                                        <p:strVal val="hidden"/>
                                      </p:to>
                                    </p:set>
                                  </p:childTnLst>
                                </p:cTn>
                              </p:par>
                            </p:childTnLst>
                          </p:cTn>
                        </p:par>
                        <p:par>
                          <p:cTn id="77" fill="hold">
                            <p:stCondLst>
                              <p:cond delay="9500"/>
                            </p:stCondLst>
                            <p:childTnLst>
                              <p:par>
                                <p:cTn id="78" presetID="19" presetClass="exit" presetSubtype="10" fill="hold" nodeType="afterEffect">
                                  <p:stCondLst>
                                    <p:cond delay="0"/>
                                  </p:stCondLst>
                                  <p:childTnLst>
                                    <p:anim calcmode="lin" valueType="num">
                                      <p:cBhvr>
                                        <p:cTn id="79" dur="1000"/>
                                        <p:tgtEl>
                                          <p:spTgt spid="7"/>
                                        </p:tgtEl>
                                        <p:attrNameLst>
                                          <p:attrName>ppt_h</p:attrName>
                                        </p:attrNameLst>
                                      </p:cBhvr>
                                      <p:tavLst>
                                        <p:tav tm="0">
                                          <p:val>
                                            <p:strVal val="ppt_h"/>
                                          </p:val>
                                        </p:tav>
                                        <p:tav tm="100000">
                                          <p:val>
                                            <p:strVal val="ppt_h"/>
                                          </p:val>
                                        </p:tav>
                                      </p:tavLst>
                                    </p:anim>
                                    <p:anim calcmode="lin" valueType="num">
                                      <p:cBhvr>
                                        <p:cTn id="80" dur="1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1" dur="1" fill="hold">
                                          <p:stCondLst>
                                            <p:cond delay="999"/>
                                          </p:stCondLst>
                                        </p:cTn>
                                        <p:tgtEl>
                                          <p:spTgt spid="7"/>
                                        </p:tgtEl>
                                        <p:attrNameLst>
                                          <p:attrName>style.visibility</p:attrName>
                                        </p:attrNameLst>
                                      </p:cBhvr>
                                      <p:to>
                                        <p:strVal val="hidden"/>
                                      </p:to>
                                    </p:set>
                                  </p:childTnLst>
                                </p:cTn>
                              </p:par>
                            </p:childTnLst>
                          </p:cTn>
                        </p:par>
                        <p:par>
                          <p:cTn id="82" fill="hold">
                            <p:stCondLst>
                              <p:cond delay="10500"/>
                            </p:stCondLst>
                            <p:childTnLst>
                              <p:par>
                                <p:cTn id="83" presetID="2" presetClass="exit" presetSubtype="9" fill="hold" nodeType="afterEffect">
                                  <p:stCondLst>
                                    <p:cond delay="0"/>
                                  </p:stCondLst>
                                  <p:childTnLst>
                                    <p:anim calcmode="lin" valueType="num">
                                      <p:cBhvr additive="base">
                                        <p:cTn id="84" dur="1000"/>
                                        <p:tgtEl>
                                          <p:spTgt spid="10"/>
                                        </p:tgtEl>
                                        <p:attrNameLst>
                                          <p:attrName>ppt_x</p:attrName>
                                        </p:attrNameLst>
                                      </p:cBhvr>
                                      <p:tavLst>
                                        <p:tav tm="0">
                                          <p:val>
                                            <p:strVal val="ppt_x"/>
                                          </p:val>
                                        </p:tav>
                                        <p:tav tm="100000">
                                          <p:val>
                                            <p:strVal val="0-ppt_w/2"/>
                                          </p:val>
                                        </p:tav>
                                      </p:tavLst>
                                    </p:anim>
                                    <p:anim calcmode="lin" valueType="num">
                                      <p:cBhvr additive="base">
                                        <p:cTn id="85" dur="1000"/>
                                        <p:tgtEl>
                                          <p:spTgt spid="10"/>
                                        </p:tgtEl>
                                        <p:attrNameLst>
                                          <p:attrName>ppt_y</p:attrName>
                                        </p:attrNameLst>
                                      </p:cBhvr>
                                      <p:tavLst>
                                        <p:tav tm="0">
                                          <p:val>
                                            <p:strVal val="ppt_y"/>
                                          </p:val>
                                        </p:tav>
                                        <p:tav tm="100000">
                                          <p:val>
                                            <p:strVal val="0-ppt_h/2"/>
                                          </p:val>
                                        </p:tav>
                                      </p:tavLst>
                                    </p:anim>
                                    <p:set>
                                      <p:cBhvr>
                                        <p:cTn id="86" dur="1" fill="hold">
                                          <p:stCondLst>
                                            <p:cond delay="999"/>
                                          </p:stCondLst>
                                        </p:cTn>
                                        <p:tgtEl>
                                          <p:spTgt spid="10"/>
                                        </p:tgtEl>
                                        <p:attrNameLst>
                                          <p:attrName>style.visibility</p:attrName>
                                        </p:attrNameLst>
                                      </p:cBhvr>
                                      <p:to>
                                        <p:strVal val="hidden"/>
                                      </p:to>
                                    </p:set>
                                  </p:childTnLst>
                                </p:cTn>
                              </p:par>
                            </p:childTnLst>
                          </p:cTn>
                        </p:par>
                        <p:par>
                          <p:cTn id="87" fill="hold">
                            <p:stCondLst>
                              <p:cond delay="11500"/>
                            </p:stCondLst>
                            <p:childTnLst>
                              <p:par>
                                <p:cTn id="88" presetID="39" presetClass="exit" presetSubtype="0" decel="100000" fill="hold" nodeType="afterEffect">
                                  <p:stCondLst>
                                    <p:cond delay="0"/>
                                  </p:stCondLst>
                                  <p:childTnLst>
                                    <p:anim calcmode="lin" valueType="num">
                                      <p:cBhvr>
                                        <p:cTn id="89" dur="1000"/>
                                        <p:tgtEl>
                                          <p:spTgt spid="9"/>
                                        </p:tgtEl>
                                        <p:attrNameLst>
                                          <p:attrName>ppt_h</p:attrName>
                                        </p:attrNameLst>
                                      </p:cBhvr>
                                      <p:tavLst>
                                        <p:tav tm="0">
                                          <p:val>
                                            <p:strVal val="ppt_h"/>
                                          </p:val>
                                        </p:tav>
                                        <p:tav tm="50000">
                                          <p:val>
                                            <p:strVal val="ppt_h/20"/>
                                          </p:val>
                                        </p:tav>
                                        <p:tav tm="100000">
                                          <p:val>
                                            <p:strVal val="ppt_h/20"/>
                                          </p:val>
                                        </p:tav>
                                      </p:tavLst>
                                    </p:anim>
                                    <p:anim calcmode="lin" valueType="num">
                                      <p:cBhvr>
                                        <p:cTn id="90" dur="1000"/>
                                        <p:tgtEl>
                                          <p:spTgt spid="9"/>
                                        </p:tgtEl>
                                        <p:attrNameLst>
                                          <p:attrName>ppt_w</p:attrName>
                                        </p:attrNameLst>
                                      </p:cBhvr>
                                      <p:tavLst>
                                        <p:tav tm="0">
                                          <p:val>
                                            <p:strVal val="ppt_w"/>
                                          </p:val>
                                        </p:tav>
                                        <p:tav tm="50000">
                                          <p:val>
                                            <p:strVal val="ppt_w+.3"/>
                                          </p:val>
                                        </p:tav>
                                        <p:tav tm="100000">
                                          <p:val>
                                            <p:strVal val="ppt_w+.3"/>
                                          </p:val>
                                        </p:tav>
                                      </p:tavLst>
                                    </p:anim>
                                    <p:anim calcmode="lin" valueType="num">
                                      <p:cBhvr>
                                        <p:cTn id="91" dur="1000"/>
                                        <p:tgtEl>
                                          <p:spTgt spid="9"/>
                                        </p:tgtEl>
                                        <p:attrNameLst>
                                          <p:attrName>ppt_x</p:attrName>
                                        </p:attrNameLst>
                                      </p:cBhvr>
                                      <p:tavLst>
                                        <p:tav tm="0">
                                          <p:val>
                                            <p:strVal val="ppt_x"/>
                                          </p:val>
                                        </p:tav>
                                        <p:tav tm="50000">
                                          <p:val>
                                            <p:strVal val="ppt_x"/>
                                          </p:val>
                                        </p:tav>
                                        <p:tav tm="100000">
                                          <p:val>
                                            <p:strVal val="ppt_x-.3"/>
                                          </p:val>
                                        </p:tav>
                                      </p:tavLst>
                                    </p:anim>
                                    <p:anim calcmode="lin" valueType="num">
                                      <p:cBhvr>
                                        <p:cTn id="92" dur="1000"/>
                                        <p:tgtEl>
                                          <p:spTgt spid="9"/>
                                        </p:tgtEl>
                                        <p:attrNameLst>
                                          <p:attrName>ppt_y</p:attrName>
                                        </p:attrNameLst>
                                      </p:cBhvr>
                                      <p:tavLst>
                                        <p:tav tm="0">
                                          <p:val>
                                            <p:strVal val="ppt_y"/>
                                          </p:val>
                                        </p:tav>
                                        <p:tav tm="100000">
                                          <p:val>
                                            <p:strVal val="ppt_y"/>
                                          </p:val>
                                        </p:tav>
                                      </p:tavLst>
                                    </p:anim>
                                    <p:set>
                                      <p:cBhvr>
                                        <p:cTn id="93" dur="1" fill="hold">
                                          <p:stCondLst>
                                            <p:cond delay="999"/>
                                          </p:stCondLst>
                                        </p:cTn>
                                        <p:tgtEl>
                                          <p:spTgt spid="9"/>
                                        </p:tgtEl>
                                        <p:attrNameLst>
                                          <p:attrName>style.visibility</p:attrName>
                                        </p:attrNameLst>
                                      </p:cBhvr>
                                      <p:to>
                                        <p:strVal val="hidden"/>
                                      </p:to>
                                    </p:set>
                                  </p:childTnLst>
                                </p:cTn>
                              </p:par>
                            </p:childTnLst>
                          </p:cTn>
                        </p:par>
                        <p:par>
                          <p:cTn id="94" fill="hold">
                            <p:stCondLst>
                              <p:cond delay="12500"/>
                            </p:stCondLst>
                            <p:childTnLst>
                              <p:par>
                                <p:cTn id="95" presetID="6" presetClass="emph" presetSubtype="0" fill="hold" nodeType="afterEffect">
                                  <p:stCondLst>
                                    <p:cond delay="0"/>
                                  </p:stCondLst>
                                  <p:childTnLst>
                                    <p:animScale>
                                      <p:cBhvr>
                                        <p:cTn id="96" dur="2000" fill="hold"/>
                                        <p:tgtEl>
                                          <p:spTgt spid="8"/>
                                        </p:tgtEl>
                                      </p:cBhvr>
                                      <p:by x="150000" y="150000"/>
                                    </p:animScale>
                                  </p:childTnLst>
                                  <p:subTnLst>
                                    <p:audio>
                                      <p:cMediaNode>
                                        <p:cTn display="0" masterRel="sameClick">
                                          <p:stCondLst>
                                            <p:cond evt="begin" delay="0">
                                              <p:tn val="95"/>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32" y="2428868"/>
          <a:ext cx="9144000" cy="3805262"/>
        </p:xfrm>
        <a:graphic>
          <a:graphicData uri="http://schemas.openxmlformats.org/drawingml/2006/table">
            <a:tbl>
              <a:tblPr/>
              <a:tblGrid>
                <a:gridCol w="3815572"/>
                <a:gridCol w="595530"/>
                <a:gridCol w="4732898"/>
              </a:tblGrid>
              <a:tr h="3459329">
                <a:tc>
                  <a:txBody>
                    <a:bodyPr/>
                    <a:lstStyle/>
                    <a:p>
                      <a:pPr>
                        <a:spcAft>
                          <a:spcPts val="0"/>
                        </a:spcAft>
                      </a:pPr>
                      <a:r>
                        <a:rPr lang="ru-RU" sz="2000" dirty="0">
                          <a:latin typeface="Times New Roman"/>
                          <a:ea typeface="Times New Roman"/>
                        </a:rPr>
                        <a:t>1. Консультация по теме 21.</a:t>
                      </a:r>
                    </a:p>
                    <a:p>
                      <a:pPr>
                        <a:spcAft>
                          <a:spcPts val="0"/>
                        </a:spcAft>
                      </a:pPr>
                      <a:r>
                        <a:rPr lang="ru-RU" sz="2000" dirty="0">
                          <a:latin typeface="Times New Roman"/>
                          <a:ea typeface="Times New Roman"/>
                        </a:rPr>
                        <a:t>2. </a:t>
                      </a:r>
                      <a:r>
                        <a:rPr lang="ru-RU" sz="2000" dirty="0" err="1">
                          <a:latin typeface="Times New Roman"/>
                          <a:ea typeface="Times New Roman"/>
                        </a:rPr>
                        <a:t>Аудиализация</a:t>
                      </a:r>
                      <a:r>
                        <a:rPr lang="ru-RU" sz="2000" dirty="0">
                          <a:latin typeface="Times New Roman"/>
                          <a:ea typeface="Times New Roman"/>
                        </a:rPr>
                        <a:t>:</a:t>
                      </a:r>
                    </a:p>
                    <a:p>
                      <a:pPr>
                        <a:spcAft>
                          <a:spcPts val="0"/>
                        </a:spcAft>
                      </a:pPr>
                      <a:r>
                        <a:rPr lang="ru-RU" sz="2000" b="1" dirty="0">
                          <a:solidFill>
                            <a:srgbClr val="000099"/>
                          </a:solidFill>
                          <a:latin typeface="Times New Roman"/>
                          <a:ea typeface="Times New Roman"/>
                        </a:rPr>
                        <a:t>- условия наблюдения дифракции света;</a:t>
                      </a:r>
                    </a:p>
                    <a:p>
                      <a:pPr>
                        <a:spcAft>
                          <a:spcPts val="0"/>
                        </a:spcAft>
                      </a:pPr>
                      <a:r>
                        <a:rPr lang="ru-RU" sz="2000" b="1" dirty="0">
                          <a:solidFill>
                            <a:srgbClr val="FF0000"/>
                          </a:solidFill>
                          <a:latin typeface="Times New Roman"/>
                          <a:ea typeface="Times New Roman"/>
                        </a:rPr>
                        <a:t>- дифракционная решетка и ее исп.</a:t>
                      </a:r>
                    </a:p>
                    <a:p>
                      <a:pPr>
                        <a:spcAft>
                          <a:spcPts val="0"/>
                        </a:spcAft>
                      </a:pPr>
                      <a:r>
                        <a:rPr lang="ru-RU" sz="2000" dirty="0">
                          <a:latin typeface="Times New Roman"/>
                          <a:ea typeface="Times New Roman"/>
                        </a:rPr>
                        <a:t>3. Планирование лаб. Работы.</a:t>
                      </a:r>
                    </a:p>
                    <a:p>
                      <a:pPr>
                        <a:spcAft>
                          <a:spcPts val="0"/>
                        </a:spcAft>
                      </a:pPr>
                      <a:r>
                        <a:rPr lang="ru-RU" sz="2000" dirty="0">
                          <a:latin typeface="Times New Roman"/>
                          <a:ea typeface="Times New Roman"/>
                        </a:rPr>
                        <a:t>4. Выполнение.</a:t>
                      </a:r>
                    </a:p>
                    <a:p>
                      <a:pPr>
                        <a:spcAft>
                          <a:spcPts val="0"/>
                        </a:spcAft>
                      </a:pPr>
                      <a:r>
                        <a:rPr lang="ru-RU" sz="2000" dirty="0">
                          <a:latin typeface="Times New Roman"/>
                          <a:ea typeface="Times New Roman"/>
                        </a:rPr>
                        <a:t>5. Камеральные работы.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000" dirty="0">
                          <a:latin typeface="Times New Roman"/>
                          <a:ea typeface="Times New Roman"/>
                        </a:rPr>
                        <a:t>5м</a:t>
                      </a:r>
                    </a:p>
                    <a:p>
                      <a:pPr>
                        <a:spcAft>
                          <a:spcPts val="0"/>
                        </a:spcAft>
                      </a:pPr>
                      <a:r>
                        <a:rPr lang="ru-RU" sz="2000" dirty="0">
                          <a:latin typeface="Times New Roman"/>
                          <a:ea typeface="Times New Roman"/>
                        </a:rPr>
                        <a:t>10м</a:t>
                      </a:r>
                    </a:p>
                    <a:p>
                      <a:pPr>
                        <a:spcAft>
                          <a:spcPts val="0"/>
                        </a:spcAft>
                      </a:pPr>
                      <a:endParaRPr lang="ru-RU" sz="2000" dirty="0" smtClean="0">
                        <a:latin typeface="Times New Roman"/>
                        <a:ea typeface="Times New Roman"/>
                      </a:endParaRPr>
                    </a:p>
                    <a:p>
                      <a:pPr>
                        <a:spcAft>
                          <a:spcPts val="0"/>
                        </a:spcAft>
                      </a:pPr>
                      <a:endParaRPr lang="ru-RU" sz="2000" dirty="0" smtClean="0">
                        <a:latin typeface="Times New Roman"/>
                        <a:ea typeface="Times New Roman"/>
                      </a:endParaRPr>
                    </a:p>
                    <a:p>
                      <a:pPr>
                        <a:spcAft>
                          <a:spcPts val="0"/>
                        </a:spcAft>
                      </a:pPr>
                      <a:endParaRPr lang="ru-RU" sz="2000" dirty="0" smtClean="0">
                        <a:latin typeface="Times New Roman"/>
                        <a:ea typeface="Times New Roman"/>
                      </a:endParaRPr>
                    </a:p>
                    <a:p>
                      <a:pPr>
                        <a:spcAft>
                          <a:spcPts val="0"/>
                        </a:spcAft>
                      </a:pPr>
                      <a:endParaRPr lang="ru-RU" sz="2000" dirty="0" smtClean="0">
                        <a:latin typeface="Times New Roman"/>
                        <a:ea typeface="Times New Roman"/>
                      </a:endParaRPr>
                    </a:p>
                    <a:p>
                      <a:pPr>
                        <a:spcAft>
                          <a:spcPts val="0"/>
                        </a:spcAft>
                      </a:pPr>
                      <a:r>
                        <a:rPr lang="ru-RU" sz="2000" dirty="0" smtClean="0">
                          <a:latin typeface="Times New Roman"/>
                          <a:ea typeface="Times New Roman"/>
                        </a:rPr>
                        <a:t>5м</a:t>
                      </a:r>
                      <a:endParaRPr lang="ru-RU" sz="2000" dirty="0">
                        <a:latin typeface="Times New Roman"/>
                        <a:ea typeface="Times New Roman"/>
                      </a:endParaRPr>
                    </a:p>
                    <a:p>
                      <a:pPr>
                        <a:spcAft>
                          <a:spcPts val="0"/>
                        </a:spcAft>
                      </a:pPr>
                      <a:r>
                        <a:rPr lang="ru-RU" sz="2000" dirty="0">
                          <a:latin typeface="Times New Roman"/>
                          <a:ea typeface="Times New Roman"/>
                        </a:rPr>
                        <a:t>15м</a:t>
                      </a:r>
                    </a:p>
                    <a:p>
                      <a:pPr>
                        <a:spcAft>
                          <a:spcPts val="0"/>
                        </a:spcAft>
                      </a:pPr>
                      <a:r>
                        <a:rPr lang="ru-RU" sz="2000" dirty="0">
                          <a:latin typeface="Times New Roman"/>
                          <a:ea typeface="Times New Roman"/>
                        </a:rPr>
                        <a:t>10м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smtClean="0">
                          <a:latin typeface="Times New Roman"/>
                          <a:ea typeface="Times New Roman"/>
                        </a:rPr>
                        <a:t> ЗАРИСОВАТЬ КАРТИНКУ И ПОСТРОИТЬ ХОД ЛУЧЕЙ</a:t>
                      </a:r>
                      <a:endParaRPr lang="ru-RU" sz="2000" dirty="0">
                        <a:latin typeface="Times New Roman"/>
                        <a:ea typeface="Times New Roman"/>
                      </a:endParaRPr>
                    </a:p>
                    <a:p>
                      <a:pPr>
                        <a:spcAft>
                          <a:spcPts val="0"/>
                        </a:spcAft>
                      </a:pPr>
                      <a:r>
                        <a:rPr lang="ru-RU" sz="2000" b="1" dirty="0" smtClean="0">
                          <a:solidFill>
                            <a:srgbClr val="FF0000"/>
                          </a:solidFill>
                          <a:latin typeface="Times New Roman"/>
                          <a:ea typeface="Times New Roman"/>
                        </a:rPr>
                        <a:t>1.</a:t>
                      </a:r>
                      <a:r>
                        <a:rPr lang="ru-RU" sz="2000" b="1" baseline="0" dirty="0" smtClean="0">
                          <a:solidFill>
                            <a:srgbClr val="FF0000"/>
                          </a:solidFill>
                          <a:latin typeface="Times New Roman"/>
                          <a:ea typeface="Times New Roman"/>
                        </a:rPr>
                        <a:t> </a:t>
                      </a:r>
                      <a:r>
                        <a:rPr lang="ru-RU" sz="2000" b="1" dirty="0" smtClean="0">
                          <a:solidFill>
                            <a:srgbClr val="FF0000"/>
                          </a:solidFill>
                          <a:latin typeface="Times New Roman"/>
                          <a:ea typeface="Times New Roman"/>
                        </a:rPr>
                        <a:t>наблюдение </a:t>
                      </a:r>
                      <a:r>
                        <a:rPr lang="ru-RU" sz="2000" b="1" dirty="0">
                          <a:solidFill>
                            <a:srgbClr val="006600"/>
                          </a:solidFill>
                          <a:latin typeface="Times New Roman"/>
                          <a:ea typeface="Times New Roman"/>
                        </a:rPr>
                        <a:t>дифракции</a:t>
                      </a:r>
                      <a:r>
                        <a:rPr lang="ru-RU" sz="2000" b="1" dirty="0">
                          <a:solidFill>
                            <a:srgbClr val="FF0000"/>
                          </a:solidFill>
                          <a:latin typeface="Times New Roman"/>
                          <a:ea typeface="Times New Roman"/>
                        </a:rPr>
                        <a:t> света через платок</a:t>
                      </a:r>
                    </a:p>
                    <a:p>
                      <a:pPr>
                        <a:spcAft>
                          <a:spcPts val="0"/>
                        </a:spcAft>
                        <a:buFontTx/>
                        <a:buNone/>
                      </a:pPr>
                      <a:r>
                        <a:rPr lang="ru-RU" sz="2000" b="1" dirty="0" smtClean="0">
                          <a:latin typeface="Times New Roman"/>
                          <a:ea typeface="Times New Roman"/>
                        </a:rPr>
                        <a:t>2. наблюдение </a:t>
                      </a:r>
                      <a:r>
                        <a:rPr lang="ru-RU" sz="2000" b="1" dirty="0">
                          <a:latin typeface="Times New Roman"/>
                          <a:ea typeface="Times New Roman"/>
                        </a:rPr>
                        <a:t>дифракции света через отверстие </a:t>
                      </a:r>
                      <a:r>
                        <a:rPr lang="ru-RU" sz="2000" b="1" dirty="0">
                          <a:solidFill>
                            <a:srgbClr val="006600"/>
                          </a:solidFill>
                          <a:latin typeface="Times New Roman"/>
                          <a:ea typeface="Times New Roman"/>
                        </a:rPr>
                        <a:t>штангенциркуля</a:t>
                      </a:r>
                      <a:r>
                        <a:rPr lang="ru-RU" sz="2000" b="1" dirty="0">
                          <a:latin typeface="Times New Roman"/>
                          <a:ea typeface="Times New Roman"/>
                        </a:rPr>
                        <a:t>.</a:t>
                      </a:r>
                      <a:r>
                        <a:rPr lang="ru-RU" sz="2000" dirty="0">
                          <a:latin typeface="Times New Roman"/>
                          <a:ea typeface="Times New Roman"/>
                        </a:rPr>
                        <a:t> (Оценка длины волны красного цвета</a:t>
                      </a:r>
                      <a:r>
                        <a:rPr lang="ru-RU" sz="2000" dirty="0" smtClean="0">
                          <a:latin typeface="Times New Roman"/>
                          <a:ea typeface="Times New Roman"/>
                        </a:rPr>
                        <a:t>.)</a:t>
                      </a:r>
                    </a:p>
                    <a:p>
                      <a:pPr marL="0" marR="0" indent="0" algn="l" defTabSz="914400" rtl="0" eaLnBrk="1" fontAlgn="auto" latinLnBrk="0" hangingPunct="1">
                        <a:lnSpc>
                          <a:spcPct val="100000"/>
                        </a:lnSpc>
                        <a:spcBef>
                          <a:spcPts val="0"/>
                        </a:spcBef>
                        <a:spcAft>
                          <a:spcPts val="0"/>
                        </a:spcAft>
                        <a:buClrTx/>
                        <a:buSzTx/>
                        <a:buFontTx/>
                        <a:buNone/>
                        <a:tabLst/>
                        <a:defRPr/>
                      </a:pPr>
                      <a:r>
                        <a:rPr lang="ru-RU" sz="2000" b="1" baseline="0" dirty="0" smtClean="0">
                          <a:solidFill>
                            <a:srgbClr val="000099"/>
                          </a:solidFill>
                          <a:latin typeface="Times New Roman"/>
                          <a:ea typeface="Times New Roman"/>
                        </a:rPr>
                        <a:t>3. Наблюдение интерференции света.(</a:t>
                      </a:r>
                      <a:r>
                        <a:rPr lang="ru-RU" sz="2000" b="1" baseline="0" dirty="0" smtClean="0">
                          <a:solidFill>
                            <a:schemeClr val="tx1"/>
                          </a:solidFill>
                          <a:latin typeface="Times New Roman"/>
                          <a:ea typeface="Times New Roman"/>
                        </a:rPr>
                        <a:t>две стеклянные пластинки</a:t>
                      </a:r>
                      <a:r>
                        <a:rPr lang="ru-RU" sz="2000" b="1" baseline="0" dirty="0" smtClean="0">
                          <a:solidFill>
                            <a:srgbClr val="000099"/>
                          </a:solidFill>
                          <a:latin typeface="Times New Roman"/>
                          <a:ea typeface="Times New Roman"/>
                        </a:rPr>
                        <a:t>)</a:t>
                      </a:r>
                    </a:p>
                    <a:p>
                      <a:pPr>
                        <a:spcAft>
                          <a:spcPts val="0"/>
                        </a:spcAft>
                        <a:buFontTx/>
                        <a:buNone/>
                      </a:pPr>
                      <a:r>
                        <a:rPr lang="ru-RU" sz="2000" b="1" baseline="0" dirty="0" smtClean="0">
                          <a:solidFill>
                            <a:srgbClr val="C00000"/>
                          </a:solidFill>
                          <a:latin typeface="Times New Roman"/>
                          <a:ea typeface="Times New Roman"/>
                        </a:rPr>
                        <a:t>4.Наблюдение дисперсии  света через стеклянную призму.</a:t>
                      </a:r>
                      <a:endParaRPr lang="ru-RU" sz="2000" b="1" dirty="0">
                        <a:solidFill>
                          <a:srgbClr val="C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345933">
                <a:tc>
                  <a:txBody>
                    <a:bodyPr/>
                    <a:lstStyle/>
                    <a:p>
                      <a:pPr>
                        <a:spcAft>
                          <a:spcPts val="0"/>
                        </a:spcAft>
                      </a:pPr>
                      <a:r>
                        <a:rPr lang="ru-RU" sz="2000">
                          <a:latin typeface="Times New Roman"/>
                          <a:ea typeface="Times New Roman"/>
                        </a:rPr>
                        <a:t>Д.З.   гр.3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000">
                          <a:latin typeface="Times New Roman"/>
                          <a:ea typeface="Times New Roman"/>
                        </a:rPr>
                        <a:t>50м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121" name="Rectangle 1"/>
          <p:cNvSpPr>
            <a:spLocks noChangeArrowheads="1"/>
          </p:cNvSpPr>
          <p:nvPr/>
        </p:nvSpPr>
        <p:spPr bwMode="auto">
          <a:xfrm>
            <a:off x="0" y="-142900"/>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Урок - 15   ( </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III o</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\1у14н\  №53.</a:t>
            </a:r>
            <a:endParaRPr kumimoji="0" lang="ru-RU" sz="105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ctr" eaLnBrk="0" hangingPunct="0"/>
            <a:r>
              <a:rPr kumimoji="0" lang="ru-RU" sz="16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ТЕМА</a:t>
            </a:r>
            <a:r>
              <a:rPr kumimoji="0" lang="ru-RU" sz="16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\З.Т21\ЛР4\ «</a:t>
            </a:r>
            <a:r>
              <a:rPr kumimoji="0" lang="ru-RU" sz="1600" b="1" i="0" u="none" strike="noStrike" cap="none" normalizeH="0" baseline="0" dirty="0" smtClean="0">
                <a:ln>
                  <a:noFill/>
                </a:ln>
                <a:effectLst/>
                <a:latin typeface="Times New Roman" pitchFamily="18" charset="0"/>
                <a:ea typeface="Times New Roman" pitchFamily="18" charset="0"/>
                <a:cs typeface="Times New Roman" pitchFamily="18" charset="0"/>
              </a:rPr>
              <a:t>НАБЛЮДЕНИЕ</a:t>
            </a:r>
            <a:r>
              <a:rPr kumimoji="0" lang="ru-RU" sz="1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ИНТЕРФЕРЕНЦИИ, </a:t>
            </a:r>
            <a:r>
              <a:rPr kumimoji="0" lang="ru-RU" sz="16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rPr>
              <a:t>ДИФРАКЦИИ</a:t>
            </a:r>
            <a:r>
              <a:rPr kumimoji="0" lang="ru-RU" sz="16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lang="ru-RU" sz="1600" b="1" dirty="0" smtClean="0">
                <a:solidFill>
                  <a:srgbClr val="0000FF"/>
                </a:solidFill>
                <a:latin typeface="Times New Roman" pitchFamily="18" charset="0"/>
                <a:ea typeface="Times New Roman" pitchFamily="18" charset="0"/>
                <a:cs typeface="Times New Roman" pitchFamily="18" charset="0"/>
              </a:rPr>
              <a:t>и дисперсии СВЕТА»</a:t>
            </a:r>
            <a:endParaRPr kumimoji="0" lang="ru-RU"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ЦЕЛИ:      1. Убедиться в волновой природе света.</a:t>
            </a:r>
            <a:endParaRPr kumimoji="0" lang="ru-RU"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Закрепить знания по теме 21.</a:t>
            </a:r>
            <a:endParaRPr kumimoji="0" lang="ru-RU"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Развивать </a:t>
            </a:r>
            <a:r>
              <a:rPr kumimoji="0" lang="ru-RU"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аудиальные</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навыки.</a:t>
            </a:r>
            <a:endParaRPr kumimoji="0" lang="ru-RU"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Развивать практические навыки.</a:t>
            </a:r>
            <a:endParaRPr kumimoji="0" lang="ru-RU"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05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ЗАДАЧИ: </a:t>
            </a:r>
            <a:endParaRPr kumimoji="0" lang="ru-RU" sz="7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050" b="1"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ТИП УРОКА:</a:t>
            </a:r>
            <a:endParaRPr kumimoji="0" lang="ru-RU" sz="7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05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ВИД УРОКА:</a:t>
            </a:r>
            <a:endParaRPr kumimoji="0" lang="ru-RU" sz="7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ДЕМОНСТРАЦИИ:</a:t>
            </a:r>
            <a:endParaRPr kumimoji="0" lang="ru-RU" sz="7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ХОД УРОКА: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0" y="2357430"/>
            <a:ext cx="9144000" cy="2985433"/>
          </a:xfrm>
          <a:prstGeom prst="rect">
            <a:avLst/>
          </a:prstGeom>
        </p:spPr>
        <p:txBody>
          <a:bodyPr wrap="square">
            <a:spAutoFit/>
          </a:bodyPr>
          <a:lstStyle/>
          <a:p>
            <a:pPr algn="ctr">
              <a:spcAft>
                <a:spcPts val="0"/>
              </a:spcAft>
            </a:pPr>
            <a:r>
              <a:rPr lang="ru-RU" sz="2000" b="1" u="sng" dirty="0" smtClean="0">
                <a:latin typeface="Times New Roman"/>
                <a:ea typeface="Times New Roman"/>
              </a:rPr>
              <a:t>ЗАРИСОВАТЬ КАРТИНКУ И ПОСТРОИТЬ ХОД ЛУЧЕЙ</a:t>
            </a:r>
            <a:endParaRPr lang="ru-RU" sz="2000" u="sng" dirty="0" smtClean="0">
              <a:latin typeface="Times New Roman"/>
              <a:ea typeface="Times New Roman"/>
            </a:endParaRPr>
          </a:p>
          <a:p>
            <a:pPr>
              <a:spcAft>
                <a:spcPts val="0"/>
              </a:spcAft>
            </a:pPr>
            <a:r>
              <a:rPr lang="ru-RU" sz="2400" b="1" dirty="0" smtClean="0">
                <a:solidFill>
                  <a:srgbClr val="FF0000"/>
                </a:solidFill>
                <a:latin typeface="Times New Roman"/>
                <a:ea typeface="Times New Roman"/>
              </a:rPr>
              <a:t>1. наблюдение </a:t>
            </a:r>
            <a:r>
              <a:rPr lang="ru-RU" sz="2400" b="1" dirty="0" smtClean="0">
                <a:solidFill>
                  <a:srgbClr val="006600"/>
                </a:solidFill>
                <a:latin typeface="Times New Roman"/>
                <a:ea typeface="Times New Roman"/>
              </a:rPr>
              <a:t>дифракции</a:t>
            </a:r>
            <a:r>
              <a:rPr lang="ru-RU" sz="2400" b="1" dirty="0" smtClean="0">
                <a:solidFill>
                  <a:srgbClr val="FF0000"/>
                </a:solidFill>
                <a:latin typeface="Times New Roman"/>
                <a:ea typeface="Times New Roman"/>
              </a:rPr>
              <a:t> света через платок</a:t>
            </a:r>
          </a:p>
          <a:p>
            <a:pPr>
              <a:spcAft>
                <a:spcPts val="0"/>
              </a:spcAft>
              <a:buFontTx/>
              <a:buNone/>
            </a:pPr>
            <a:r>
              <a:rPr lang="ru-RU" sz="2400" b="1" dirty="0" smtClean="0">
                <a:latin typeface="Times New Roman"/>
                <a:ea typeface="Times New Roman"/>
              </a:rPr>
              <a:t>2. наблюдение дифракции света через отверстие </a:t>
            </a:r>
            <a:r>
              <a:rPr lang="ru-RU" sz="2400" b="1" dirty="0" smtClean="0">
                <a:solidFill>
                  <a:srgbClr val="006600"/>
                </a:solidFill>
                <a:latin typeface="Times New Roman"/>
                <a:ea typeface="Times New Roman"/>
              </a:rPr>
              <a:t>штангенциркуля</a:t>
            </a:r>
            <a:r>
              <a:rPr lang="ru-RU" sz="2400" b="1" dirty="0" smtClean="0">
                <a:latin typeface="Times New Roman"/>
                <a:ea typeface="Times New Roman"/>
              </a:rPr>
              <a:t>.</a:t>
            </a:r>
            <a:r>
              <a:rPr lang="ru-RU" sz="2400" dirty="0" smtClean="0">
                <a:latin typeface="Times New Roman"/>
                <a:ea typeface="Times New Roman"/>
              </a:rPr>
              <a:t> (Оценка длины волны красного цвета.)</a:t>
            </a:r>
          </a:p>
          <a:p>
            <a:pPr fontAlgn="auto">
              <a:spcBef>
                <a:spcPts val="0"/>
              </a:spcBef>
              <a:spcAft>
                <a:spcPts val="0"/>
              </a:spcAft>
              <a:defRPr/>
            </a:pPr>
            <a:r>
              <a:rPr lang="ru-RU" sz="2400" b="1" dirty="0" smtClean="0">
                <a:solidFill>
                  <a:srgbClr val="000099"/>
                </a:solidFill>
                <a:latin typeface="Times New Roman"/>
                <a:ea typeface="Times New Roman"/>
              </a:rPr>
              <a:t>3. Наблюдение интерференции света.(</a:t>
            </a:r>
            <a:r>
              <a:rPr lang="ru-RU" sz="2400" b="1" dirty="0" smtClean="0">
                <a:latin typeface="Times New Roman"/>
                <a:ea typeface="Times New Roman"/>
              </a:rPr>
              <a:t>две стеклянные пластинки</a:t>
            </a:r>
            <a:r>
              <a:rPr lang="ru-RU" sz="2400" b="1" dirty="0" smtClean="0">
                <a:solidFill>
                  <a:srgbClr val="000099"/>
                </a:solidFill>
                <a:latin typeface="Times New Roman"/>
                <a:ea typeface="Times New Roman"/>
              </a:rPr>
              <a:t>)</a:t>
            </a:r>
          </a:p>
          <a:p>
            <a:pPr>
              <a:spcAft>
                <a:spcPts val="0"/>
              </a:spcAft>
              <a:buFontTx/>
              <a:buNone/>
            </a:pPr>
            <a:r>
              <a:rPr lang="ru-RU" sz="2400" b="1" dirty="0" smtClean="0">
                <a:solidFill>
                  <a:srgbClr val="C00000"/>
                </a:solidFill>
                <a:latin typeface="Times New Roman"/>
                <a:ea typeface="Times New Roman"/>
              </a:rPr>
              <a:t>4.Наблюдение </a:t>
            </a:r>
            <a:r>
              <a:rPr lang="ru-RU" sz="2400" b="1" dirty="0" smtClean="0">
                <a:solidFill>
                  <a:srgbClr val="006600"/>
                </a:solidFill>
                <a:latin typeface="Times New Roman"/>
                <a:ea typeface="Times New Roman"/>
              </a:rPr>
              <a:t>дисперсии</a:t>
            </a:r>
            <a:r>
              <a:rPr lang="ru-RU" sz="2400" b="1" dirty="0" smtClean="0">
                <a:solidFill>
                  <a:srgbClr val="C00000"/>
                </a:solidFill>
                <a:latin typeface="Times New Roman"/>
                <a:ea typeface="Times New Roman"/>
              </a:rPr>
              <a:t>  света через стеклянную призму.</a:t>
            </a:r>
          </a:p>
          <a:p>
            <a:pPr>
              <a:spcAft>
                <a:spcPts val="0"/>
              </a:spcAft>
              <a:buFontTx/>
              <a:buNone/>
            </a:pPr>
            <a:r>
              <a:rPr lang="ru-RU" sz="2400" b="1" dirty="0" smtClean="0">
                <a:solidFill>
                  <a:srgbClr val="C00000"/>
                </a:solidFill>
                <a:latin typeface="Times New Roman"/>
                <a:ea typeface="Times New Roman"/>
              </a:rPr>
              <a:t>5. Наблюдение поляризации света.</a:t>
            </a:r>
            <a:endParaRPr lang="ru-RU" sz="2400" b="1" dirty="0">
              <a:solidFill>
                <a:srgbClr val="C00000"/>
              </a:solidFill>
              <a:latin typeface="Times New Roman"/>
              <a:ea typeface="Times New Roman"/>
            </a:endParaRPr>
          </a:p>
        </p:txBody>
      </p:sp>
      <p:sp>
        <p:nvSpPr>
          <p:cNvPr id="3" name="TextBox 2"/>
          <p:cNvSpPr txBox="1"/>
          <p:nvPr/>
        </p:nvSpPr>
        <p:spPr>
          <a:xfrm>
            <a:off x="0" y="-142900"/>
            <a:ext cx="9144000" cy="707886"/>
          </a:xfrm>
          <a:prstGeom prst="rect">
            <a:avLst/>
          </a:prstGeom>
          <a:solidFill>
            <a:schemeClr val="bg2"/>
          </a:solidFill>
        </p:spPr>
        <p:txBody>
          <a:bodyPr wrap="square" rtlCol="0">
            <a:spAutoFit/>
          </a:bodyPr>
          <a:lstStyle/>
          <a:p>
            <a:r>
              <a:rPr lang="ru-RU" sz="4000" dirty="0" smtClean="0">
                <a:latin typeface="Times New Roman" pitchFamily="18" charset="0"/>
                <a:cs typeface="Times New Roman" pitchFamily="18" charset="0"/>
              </a:rPr>
              <a:t>Лабораторная работа №</a:t>
            </a:r>
            <a:r>
              <a:rPr lang="en-US" sz="4000" dirty="0" smtClean="0">
                <a:latin typeface="Times New Roman" pitchFamily="18" charset="0"/>
                <a:cs typeface="Times New Roman" pitchFamily="18" charset="0"/>
              </a:rPr>
              <a:t>4</a:t>
            </a:r>
            <a:r>
              <a:rPr lang="ru-RU" sz="4000" dirty="0" smtClean="0">
                <a:latin typeface="Times New Roman" pitchFamily="18" charset="0"/>
                <a:cs typeface="Times New Roman" pitchFamily="18" charset="0"/>
              </a:rPr>
              <a:t>б</a:t>
            </a:r>
            <a:r>
              <a:rPr lang="ru-RU" sz="4000" b="1" dirty="0" smtClean="0">
                <a:solidFill>
                  <a:srgbClr val="FF0000"/>
                </a:solidFill>
                <a:latin typeface="Times New Roman" pitchFamily="18" charset="0"/>
                <a:cs typeface="Times New Roman" pitchFamily="18" charset="0"/>
              </a:rPr>
              <a:t>/</a:t>
            </a:r>
            <a:r>
              <a:rPr lang="ru-RU" sz="3200" b="1" dirty="0" smtClean="0">
                <a:solidFill>
                  <a:srgbClr val="0033CC"/>
                </a:solidFill>
                <a:latin typeface="Times New Roman" pitchFamily="18" charset="0"/>
                <a:cs typeface="Times New Roman" pitchFamily="18" charset="0"/>
              </a:rPr>
              <a:t>стр.37</a:t>
            </a:r>
            <a:r>
              <a:rPr lang="ru-RU" sz="3200" b="1" dirty="0" smtClean="0">
                <a:solidFill>
                  <a:srgbClr val="FF0000"/>
                </a:solidFill>
                <a:latin typeface="Times New Roman" pitchFamily="18" charset="0"/>
                <a:cs typeface="Times New Roman" pitchFamily="18" charset="0"/>
              </a:rPr>
              <a:t> /</a:t>
            </a:r>
            <a:r>
              <a:rPr lang="ru-RU" sz="3200" b="1" dirty="0" err="1" smtClean="0">
                <a:solidFill>
                  <a:srgbClr val="FF0000"/>
                </a:solidFill>
                <a:latin typeface="Times New Roman" pitchFamily="18" charset="0"/>
                <a:cs typeface="Times New Roman" pitchFamily="18" charset="0"/>
              </a:rPr>
              <a:t>Диагн</a:t>
            </a:r>
            <a:r>
              <a:rPr lang="ru-RU" sz="3200" b="1" dirty="0" smtClean="0">
                <a:solidFill>
                  <a:srgbClr val="FF0000"/>
                </a:solidFill>
                <a:latin typeface="Times New Roman" pitchFamily="18" charset="0"/>
                <a:cs typeface="Times New Roman" pitchFamily="18" charset="0"/>
              </a:rPr>
              <a:t> 27</a:t>
            </a:r>
            <a:r>
              <a:rPr lang="ru-RU" sz="4000" b="1" dirty="0" smtClean="0">
                <a:solidFill>
                  <a:srgbClr val="FF0000"/>
                </a:solidFill>
                <a:latin typeface="Times New Roman" pitchFamily="18" charset="0"/>
                <a:cs typeface="Times New Roman" pitchFamily="18" charset="0"/>
              </a:rPr>
              <a:t> </a:t>
            </a:r>
            <a:endParaRPr lang="ru-RU" sz="4000" b="1" dirty="0">
              <a:solidFill>
                <a:srgbClr val="FF0000"/>
              </a:solidFill>
              <a:latin typeface="Times New Roman" pitchFamily="18" charset="0"/>
              <a:cs typeface="Times New Roman" pitchFamily="18" charset="0"/>
            </a:endParaRPr>
          </a:p>
        </p:txBody>
      </p:sp>
      <p:sp>
        <p:nvSpPr>
          <p:cNvPr id="4" name="TextBox 3"/>
          <p:cNvSpPr txBox="1"/>
          <p:nvPr/>
        </p:nvSpPr>
        <p:spPr>
          <a:xfrm>
            <a:off x="0" y="422956"/>
            <a:ext cx="9144000" cy="1077218"/>
          </a:xfrm>
          <a:prstGeom prst="rect">
            <a:avLst/>
          </a:prstGeom>
          <a:noFill/>
        </p:spPr>
        <p:txBody>
          <a:bodyPr wrap="square" rtlCol="0">
            <a:spAutoFit/>
          </a:bodyPr>
          <a:lstStyle/>
          <a:p>
            <a:pPr algn="ctr"/>
            <a:r>
              <a:rPr lang="ru-RU" sz="3200" b="1" dirty="0" smtClean="0">
                <a:solidFill>
                  <a:srgbClr val="FF0000"/>
                </a:solidFill>
                <a:latin typeface="Times New Roman" pitchFamily="18" charset="0"/>
                <a:cs typeface="Times New Roman" pitchFamily="18" charset="0"/>
              </a:rPr>
              <a:t>«Наблюдение интерференции, дифракции, </a:t>
            </a:r>
            <a:r>
              <a:rPr lang="ru-RU" sz="3200" b="1" dirty="0" smtClean="0">
                <a:solidFill>
                  <a:srgbClr val="006600"/>
                </a:solidFill>
                <a:latin typeface="Times New Roman" pitchFamily="18" charset="0"/>
                <a:cs typeface="Times New Roman" pitchFamily="18" charset="0"/>
              </a:rPr>
              <a:t>дисперсии</a:t>
            </a:r>
            <a:r>
              <a:rPr lang="ru-RU" sz="3200" b="1" dirty="0" smtClean="0">
                <a:solidFill>
                  <a:srgbClr val="FF0000"/>
                </a:solidFill>
                <a:latin typeface="Times New Roman" pitchFamily="18" charset="0"/>
                <a:cs typeface="Times New Roman" pitchFamily="18" charset="0"/>
              </a:rPr>
              <a:t>  и </a:t>
            </a:r>
            <a:r>
              <a:rPr lang="ru-RU" sz="3200" b="1" dirty="0" smtClean="0">
                <a:latin typeface="Times New Roman" pitchFamily="18" charset="0"/>
                <a:cs typeface="Times New Roman" pitchFamily="18" charset="0"/>
              </a:rPr>
              <a:t>поляризации света</a:t>
            </a:r>
            <a:r>
              <a:rPr lang="ru-RU" sz="3200" b="1" dirty="0" smtClean="0">
                <a:solidFill>
                  <a:srgbClr val="FF0000"/>
                </a:solidFill>
                <a:latin typeface="Times New Roman" pitchFamily="18" charset="0"/>
                <a:cs typeface="Times New Roman" pitchFamily="18" charset="0"/>
              </a:rPr>
              <a:t>».</a:t>
            </a:r>
            <a:endParaRPr lang="ru-RU" sz="3200" b="1" dirty="0">
              <a:solidFill>
                <a:srgbClr val="FF0000"/>
              </a:solidFill>
              <a:latin typeface="Times New Roman" pitchFamily="18" charset="0"/>
              <a:cs typeface="Times New Roman" pitchFamily="18" charset="0"/>
            </a:endParaRPr>
          </a:p>
        </p:txBody>
      </p:sp>
      <p:sp>
        <p:nvSpPr>
          <p:cNvPr id="5" name="TextBox 4"/>
          <p:cNvSpPr txBox="1"/>
          <p:nvPr/>
        </p:nvSpPr>
        <p:spPr>
          <a:xfrm>
            <a:off x="0" y="1357298"/>
            <a:ext cx="8831670" cy="892552"/>
          </a:xfrm>
          <a:prstGeom prst="rect">
            <a:avLst/>
          </a:prstGeom>
          <a:noFill/>
        </p:spPr>
        <p:txBody>
          <a:bodyPr wrap="square" rtlCol="0">
            <a:spAutoFit/>
          </a:bodyPr>
          <a:lstStyle/>
          <a:p>
            <a:r>
              <a:rPr lang="ru-RU" sz="2800" b="1" u="sng" dirty="0" smtClean="0">
                <a:latin typeface="Times New Roman" pitchFamily="18" charset="0"/>
                <a:cs typeface="Times New Roman" pitchFamily="18" charset="0"/>
              </a:rPr>
              <a:t>Оборудование: </a:t>
            </a:r>
            <a:r>
              <a:rPr lang="ru-RU" sz="2400" b="1" dirty="0" smtClean="0">
                <a:latin typeface="Times New Roman" pitchFamily="18" charset="0"/>
                <a:cs typeface="Times New Roman" pitchFamily="18" charset="0"/>
              </a:rPr>
              <a:t>стеклянные пластинки, штангенциркуль, источник света, призма</a:t>
            </a:r>
            <a:r>
              <a:rPr lang="ru-RU" sz="2400" b="1" smtClean="0">
                <a:latin typeface="Times New Roman" pitchFamily="18" charset="0"/>
                <a:cs typeface="Times New Roman" pitchFamily="18" charset="0"/>
              </a:rPr>
              <a:t>, поляроиды.</a:t>
            </a:r>
            <a:endParaRPr lang="ru-RU" sz="2400" b="1" dirty="0">
              <a:latin typeface="Times New Roman" pitchFamily="18" charset="0"/>
              <a:cs typeface="Times New Roman" pitchFamily="18" charset="0"/>
            </a:endParaRPr>
          </a:p>
        </p:txBody>
      </p:sp>
      <p:sp>
        <p:nvSpPr>
          <p:cNvPr id="6" name="TextBox 5"/>
          <p:cNvSpPr txBox="1"/>
          <p:nvPr/>
        </p:nvSpPr>
        <p:spPr>
          <a:xfrm>
            <a:off x="5715008" y="1714488"/>
            <a:ext cx="2464201" cy="584775"/>
          </a:xfrm>
          <a:prstGeom prst="rect">
            <a:avLst/>
          </a:prstGeom>
          <a:noFill/>
        </p:spPr>
        <p:txBody>
          <a:bodyPr wrap="none" rtlCol="0">
            <a:spAutoFit/>
          </a:bodyPr>
          <a:lstStyle/>
          <a:p>
            <a:r>
              <a:rPr lang="ru-RU" sz="3200" b="1" u="sng" dirty="0" smtClean="0">
                <a:latin typeface="Times New Roman" pitchFamily="18" charset="0"/>
                <a:cs typeface="Times New Roman" pitchFamily="18" charset="0"/>
              </a:rPr>
              <a:t>Ход работы:</a:t>
            </a:r>
            <a:endParaRPr lang="ru-RU" sz="3200" b="1" u="sng" dirty="0">
              <a:latin typeface="Times New Roman" pitchFamily="18" charset="0"/>
              <a:cs typeface="Times New Roman" pitchFamily="18" charset="0"/>
            </a:endParaRPr>
          </a:p>
        </p:txBody>
      </p:sp>
      <p:sp>
        <p:nvSpPr>
          <p:cNvPr id="7" name="Прямоугольник 6"/>
          <p:cNvSpPr/>
          <p:nvPr/>
        </p:nvSpPr>
        <p:spPr>
          <a:xfrm>
            <a:off x="0" y="5357826"/>
            <a:ext cx="9144000" cy="1569660"/>
          </a:xfrm>
          <a:prstGeom prst="rect">
            <a:avLst/>
          </a:prstGeom>
          <a:solidFill>
            <a:schemeClr val="bg2"/>
          </a:solidFill>
        </p:spPr>
        <p:txBody>
          <a:bodyPr wrap="square">
            <a:spAutoFit/>
          </a:bodyPr>
          <a:lstStyle/>
          <a:p>
            <a:pPr fontAlgn="t"/>
            <a:r>
              <a:rPr lang="ru-RU" sz="2400" b="1" u="sng" dirty="0" smtClean="0">
                <a:latin typeface="Times New Roman" pitchFamily="18" charset="0"/>
                <a:cs typeface="Times New Roman" pitchFamily="18" charset="0"/>
              </a:rPr>
              <a:t>Вывод:</a:t>
            </a:r>
            <a:r>
              <a:rPr lang="ru-RU" sz="2400" b="1" dirty="0" smtClean="0">
                <a:latin typeface="Times New Roman" pitchFamily="18" charset="0"/>
                <a:cs typeface="Times New Roman" pitchFamily="18" charset="0"/>
              </a:rPr>
              <a:t> Свет обладает </a:t>
            </a:r>
            <a:r>
              <a:rPr lang="ru-RU" sz="2400" b="1" dirty="0" smtClean="0">
                <a:solidFill>
                  <a:srgbClr val="FF0000"/>
                </a:solidFill>
                <a:latin typeface="Times New Roman" pitchFamily="18" charset="0"/>
                <a:cs typeface="Times New Roman" pitchFamily="18" charset="0"/>
              </a:rPr>
              <a:t>интерференцией  и  дифракцией значит это  . . . . . . </a:t>
            </a:r>
            <a:r>
              <a:rPr lang="ru-RU" sz="2400" b="1" dirty="0" smtClean="0">
                <a:solidFill>
                  <a:srgbClr val="000099"/>
                </a:solidFill>
                <a:latin typeface="Times New Roman" pitchFamily="18" charset="0"/>
                <a:cs typeface="Times New Roman" pitchFamily="18" charset="0"/>
              </a:rPr>
              <a:t>Дисперсия доказывает, что белый свет  . . . . . . . .  и что синий преломляется . .. . . . . .  красного.  </a:t>
            </a:r>
            <a:r>
              <a:rPr lang="ru-RU" sz="2400" b="1" dirty="0" smtClean="0">
                <a:latin typeface="Times New Roman" pitchFamily="18" charset="0"/>
                <a:cs typeface="Times New Roman" pitchFamily="18" charset="0"/>
              </a:rPr>
              <a:t>Поляризация света доказывает что свет ………………………….</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push.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20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5"/>
                                        </p:tgtEl>
                                        <p:attrNameLst>
                                          <p:attrName>style.visibility</p:attrName>
                                        </p:attrNameLst>
                                      </p:cBhvr>
                                      <p:to>
                                        <p:strVal val="visible"/>
                                      </p:to>
                                    </p:set>
                                    <p:anim calcmode="discrete" valueType="clr">
                                      <p:cBhvr override="childStyle">
                                        <p:cTn id="17" dur="300"/>
                                        <p:tgtEl>
                                          <p:spTgt spid="5"/>
                                        </p:tgtEl>
                                        <p:attrNameLst>
                                          <p:attrName>style.color</p:attrName>
                                        </p:attrNameLst>
                                      </p:cBhvr>
                                      <p:tavLst>
                                        <p:tav tm="0">
                                          <p:val>
                                            <p:clrVal>
                                              <a:schemeClr val="tx1"/>
                                            </p:clrVal>
                                          </p:val>
                                        </p:tav>
                                        <p:tav tm="50000">
                                          <p:val>
                                            <p:clrVal>
                                              <a:schemeClr val="hlink"/>
                                            </p:clrVal>
                                          </p:val>
                                        </p:tav>
                                      </p:tavLst>
                                    </p:anim>
                                    <p:anim calcmode="discrete" valueType="clr">
                                      <p:cBhvr>
                                        <p:cTn id="18" dur="300"/>
                                        <p:tgtEl>
                                          <p:spTgt spid="5"/>
                                        </p:tgtEl>
                                        <p:attrNameLst>
                                          <p:attrName>fillcolor</p:attrName>
                                        </p:attrNameLst>
                                      </p:cBhvr>
                                      <p:tavLst>
                                        <p:tav tm="0">
                                          <p:val>
                                            <p:clrVal>
                                              <a:schemeClr val="accent2"/>
                                            </p:clrVal>
                                          </p:val>
                                        </p:tav>
                                        <p:tav tm="50000">
                                          <p:val>
                                            <p:clrVal>
                                              <a:schemeClr val="hlink"/>
                                            </p:clrVal>
                                          </p:val>
                                        </p:tav>
                                      </p:tavLst>
                                    </p:anim>
                                    <p:set>
                                      <p:cBhvr>
                                        <p:cTn id="19" dur="300"/>
                                        <p:tgtEl>
                                          <p:spTgt spid="5"/>
                                        </p:tgtEl>
                                        <p:attrNameLst>
                                          <p:attrName>fill.type</p:attrName>
                                        </p:attrNameLst>
                                      </p:cBhvr>
                                      <p:to>
                                        <p:strVal val="solid"/>
                                      </p:to>
                                    </p:set>
                                  </p:childTnLst>
                                  <p:subTnLst>
                                    <p:audio>
                                      <p:cMediaNode>
                                        <p:cTn display="0" masterRel="sameClick">
                                          <p:stCondLst>
                                            <p:cond evt="begin" delay="0">
                                              <p:tn val="15"/>
                                            </p:cond>
                                          </p:stCondLst>
                                          <p:endCondLst>
                                            <p:cond evt="onStopAudio" delay="0">
                                              <p:tgtEl>
                                                <p:sldTgt/>
                                              </p:tgtEl>
                                            </p:cond>
                                          </p:endCondLst>
                                        </p:cTn>
                                        <p:tgtEl>
                                          <p:sndTgt r:embed="rId4" name="type.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3000"/>
                                        <p:tgtEl>
                                          <p:spTgt spid="6"/>
                                        </p:tgtEl>
                                      </p:cBhvr>
                                    </p:animEffect>
                                  </p:childTnLst>
                                  <p:subTnLst>
                                    <p:audio>
                                      <p:cMediaNode>
                                        <p:cTn display="0" masterRel="sameClick">
                                          <p:stCondLst>
                                            <p:cond evt="begin" delay="0">
                                              <p:tn val="22"/>
                                            </p:cond>
                                          </p:stCondLst>
                                          <p:endCondLst>
                                            <p:cond evt="onStopAudio" delay="0">
                                              <p:tgtEl>
                                                <p:sldTgt/>
                                              </p:tgtEl>
                                            </p:cond>
                                          </p:endCondLst>
                                        </p:cTn>
                                        <p:tgtEl>
                                          <p:sndTgt r:embed="rId5" name="drumroll.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1000" fill="hold"/>
                                        <p:tgtEl>
                                          <p:spTgt spid="2"/>
                                        </p:tgtEl>
                                        <p:attrNameLst>
                                          <p:attrName>ppt_x</p:attrName>
                                        </p:attrNameLst>
                                      </p:cBhvr>
                                      <p:tavLst>
                                        <p:tav tm="0">
                                          <p:val>
                                            <p:strVal val="#ppt_x"/>
                                          </p:val>
                                        </p:tav>
                                        <p:tav tm="100000">
                                          <p:val>
                                            <p:strVal val="#ppt_x"/>
                                          </p:val>
                                        </p:tav>
                                      </p:tavLst>
                                    </p:anim>
                                    <p:anim calcmode="lin" valueType="num">
                                      <p:cBhvr additive="base">
                                        <p:cTn id="30" dur="10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6" name="suction.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1000" fill="hold"/>
                                        <p:tgtEl>
                                          <p:spTgt spid="7"/>
                                        </p:tgtEl>
                                        <p:attrNameLst>
                                          <p:attrName>ppt_x</p:attrName>
                                        </p:attrNameLst>
                                      </p:cBhvr>
                                      <p:tavLst>
                                        <p:tav tm="0">
                                          <p:val>
                                            <p:strVal val="#ppt_x"/>
                                          </p:val>
                                        </p:tav>
                                        <p:tav tm="100000">
                                          <p:val>
                                            <p:strVal val="#ppt_x"/>
                                          </p:val>
                                        </p:tav>
                                      </p:tavLst>
                                    </p:anim>
                                    <p:anim calcmode="lin" valueType="num">
                                      <p:cBhvr additive="base">
                                        <p:cTn id="36" dur="10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6180486" y="4405068"/>
            <a:ext cx="271464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sym typeface="Symbol" pitchFamily="18" charset="2"/>
              </a:rPr>
              <a:t></a:t>
            </a:r>
            <a:r>
              <a:rPr kumimoji="0" lang="en-US" sz="3600" b="1" i="0" u="none" strike="noStrike" cap="none" normalizeH="0" baseline="-30000" dirty="0" smtClean="0">
                <a:ln>
                  <a:noFill/>
                </a:ln>
                <a:solidFill>
                  <a:srgbClr val="0000FF"/>
                </a:solidFill>
                <a:effectLst/>
                <a:latin typeface="Times New Roman" pitchFamily="18" charset="0"/>
                <a:ea typeface="Times New Roman" pitchFamily="18" charset="0"/>
                <a:cs typeface="Times New Roman" pitchFamily="18" charset="0"/>
              </a:rPr>
              <a:t>ф</a:t>
            </a:r>
            <a:r>
              <a:rPr kumimoji="0" lang="en-US" sz="36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sym typeface="Symbol" pitchFamily="18" charset="2"/>
              </a:rPr>
              <a:t> = 0,4мкм</a:t>
            </a:r>
          </a:p>
        </p:txBody>
      </p:sp>
      <p:sp>
        <p:nvSpPr>
          <p:cNvPr id="3" name="Прямоугольник 2"/>
          <p:cNvSpPr/>
          <p:nvPr/>
        </p:nvSpPr>
        <p:spPr>
          <a:xfrm>
            <a:off x="0" y="0"/>
            <a:ext cx="4420121" cy="769441"/>
          </a:xfrm>
          <a:prstGeom prst="rect">
            <a:avLst/>
          </a:prstGeom>
          <a:solidFill>
            <a:schemeClr val="bg2"/>
          </a:solidFill>
        </p:spPr>
        <p:txBody>
          <a:bodyPr wrap="none">
            <a:spAutoFit/>
          </a:bodyPr>
          <a:lstStyle/>
          <a:p>
            <a:pPr lvl="0"/>
            <a:r>
              <a:rPr lang="ru-RU" sz="4400" b="1" i="1" dirty="0" smtClean="0">
                <a:solidFill>
                  <a:srgbClr val="800000"/>
                </a:solidFill>
                <a:latin typeface="Times New Roman" pitchFamily="18" charset="0"/>
                <a:ea typeface="Times New Roman" pitchFamily="18" charset="0"/>
                <a:cs typeface="Times New Roman" pitchFamily="18" charset="0"/>
              </a:rPr>
              <a:t>кольца Ньютона</a:t>
            </a:r>
            <a:endParaRPr lang="ru-RU" sz="2800" i="1" dirty="0" smtClean="0">
              <a:latin typeface="Times New Roman" pitchFamily="18" charset="0"/>
              <a:cs typeface="Times New Roman" pitchFamily="18" charset="0"/>
            </a:endParaRPr>
          </a:p>
        </p:txBody>
      </p:sp>
      <p:sp>
        <p:nvSpPr>
          <p:cNvPr id="4" name="Прямоугольник 3"/>
          <p:cNvSpPr/>
          <p:nvPr/>
        </p:nvSpPr>
        <p:spPr>
          <a:xfrm>
            <a:off x="428596" y="5715016"/>
            <a:ext cx="4786330" cy="523220"/>
          </a:xfrm>
          <a:prstGeom prst="rect">
            <a:avLst/>
          </a:prstGeom>
        </p:spPr>
        <p:txBody>
          <a:bodyPr wrap="square">
            <a:spAutoFit/>
          </a:bodyPr>
          <a:lstStyle/>
          <a:p>
            <a:pPr lvl="0"/>
            <a:r>
              <a:rPr lang="en-US" sz="2800" b="1" dirty="0" smtClean="0">
                <a:latin typeface="Times New Roman" pitchFamily="18" charset="0"/>
                <a:ea typeface="Times New Roman" pitchFamily="18" charset="0"/>
                <a:cs typeface="Times New Roman" pitchFamily="18" charset="0"/>
              </a:rPr>
              <a:t>min</a:t>
            </a:r>
            <a:r>
              <a:rPr lang="ru-RU" sz="2800" b="1" dirty="0" smtClean="0">
                <a:latin typeface="Times New Roman" pitchFamily="18" charset="0"/>
                <a:ea typeface="Times New Roman" pitchFamily="18" charset="0"/>
                <a:cs typeface="Times New Roman" pitchFamily="18" charset="0"/>
              </a:rPr>
              <a:t> и </a:t>
            </a:r>
            <a:r>
              <a:rPr lang="en-US" sz="2800" b="1" dirty="0" smtClean="0">
                <a:solidFill>
                  <a:srgbClr val="FF0000"/>
                </a:solidFill>
                <a:latin typeface="Times New Roman" pitchFamily="18" charset="0"/>
                <a:ea typeface="Times New Roman" pitchFamily="18" charset="0"/>
                <a:cs typeface="Times New Roman" pitchFamily="18" charset="0"/>
              </a:rPr>
              <a:t>max</a:t>
            </a:r>
            <a:r>
              <a:rPr lang="ru-RU" sz="2800" b="1" dirty="0" smtClean="0">
                <a:latin typeface="Times New Roman" pitchFamily="18" charset="0"/>
                <a:ea typeface="Times New Roman" pitchFamily="18" charset="0"/>
                <a:cs typeface="Times New Roman" pitchFamily="18" charset="0"/>
              </a:rPr>
              <a:t> на окружностях                </a:t>
            </a:r>
            <a:endParaRPr lang="ru-RU" sz="1600" dirty="0" smtClean="0">
              <a:latin typeface="Times New Roman" pitchFamily="18" charset="0"/>
              <a:cs typeface="Times New Roman" pitchFamily="18" charset="0"/>
            </a:endParaRPr>
          </a:p>
        </p:txBody>
      </p:sp>
      <p:sp>
        <p:nvSpPr>
          <p:cNvPr id="5" name="Прямоугольник 4"/>
          <p:cNvSpPr/>
          <p:nvPr/>
        </p:nvSpPr>
        <p:spPr>
          <a:xfrm>
            <a:off x="3707904" y="5962054"/>
            <a:ext cx="2116220" cy="923330"/>
          </a:xfrm>
          <a:prstGeom prst="rect">
            <a:avLst/>
          </a:prstGeom>
        </p:spPr>
        <p:txBody>
          <a:bodyPr wrap="none">
            <a:spAutoFit/>
          </a:bodyPr>
          <a:lstStyle/>
          <a:p>
            <a:r>
              <a:rPr lang="en-US" sz="5400" b="1" dirty="0" smtClean="0">
                <a:solidFill>
                  <a:srgbClr val="0014AC"/>
                </a:solidFill>
                <a:latin typeface="Times New Roman" pitchFamily="18" charset="0"/>
                <a:ea typeface="Times New Roman" pitchFamily="18" charset="0"/>
                <a:cs typeface="Times New Roman" pitchFamily="18" charset="0"/>
              </a:rPr>
              <a:t>r</a:t>
            </a:r>
            <a:r>
              <a:rPr lang="ru-RU" sz="5400" b="1" dirty="0" smtClean="0">
                <a:solidFill>
                  <a:srgbClr val="0014AC"/>
                </a:solidFill>
                <a:latin typeface="Times New Roman" pitchFamily="18" charset="0"/>
                <a:ea typeface="Times New Roman" pitchFamily="18" charset="0"/>
                <a:cs typeface="Times New Roman" pitchFamily="18" charset="0"/>
              </a:rPr>
              <a:t>-! </a:t>
            </a:r>
            <a:r>
              <a:rPr lang="en-US" sz="5400" b="1" dirty="0" smtClean="0">
                <a:solidFill>
                  <a:srgbClr val="FF0000"/>
                </a:solidFill>
                <a:latin typeface="Times New Roman" pitchFamily="18" charset="0"/>
                <a:ea typeface="Times New Roman" pitchFamily="18" charset="0"/>
                <a:cs typeface="Times New Roman" pitchFamily="18" charset="0"/>
                <a:sym typeface="Symbol" pitchFamily="18" charset="2"/>
              </a:rPr>
              <a:t></a:t>
            </a:r>
            <a:r>
              <a:rPr lang="ru-RU" sz="5400" b="1" dirty="0" smtClean="0">
                <a:solidFill>
                  <a:srgbClr val="FF0000"/>
                </a:solidFill>
                <a:latin typeface="Times New Roman" pitchFamily="18" charset="0"/>
                <a:ea typeface="Times New Roman" pitchFamily="18" charset="0"/>
                <a:cs typeface="Times New Roman" pitchFamily="18" charset="0"/>
              </a:rPr>
              <a:t>-! </a:t>
            </a:r>
            <a:endParaRPr lang="ru-RU" sz="5400" dirty="0">
              <a:solidFill>
                <a:srgbClr val="FF0000"/>
              </a:solidFill>
            </a:endParaRPr>
          </a:p>
        </p:txBody>
      </p:sp>
      <p:sp>
        <p:nvSpPr>
          <p:cNvPr id="6" name="Прямоугольник 5"/>
          <p:cNvSpPr/>
          <p:nvPr/>
        </p:nvSpPr>
        <p:spPr>
          <a:xfrm>
            <a:off x="6143636" y="3643314"/>
            <a:ext cx="2089033" cy="769441"/>
          </a:xfrm>
          <a:prstGeom prst="rect">
            <a:avLst/>
          </a:prstGeom>
        </p:spPr>
        <p:txBody>
          <a:bodyPr wrap="none">
            <a:spAutoFit/>
          </a:bodyPr>
          <a:lstStyle/>
          <a:p>
            <a:pPr lvl="0"/>
            <a:r>
              <a:rPr lang="en-US" sz="4400" b="1" dirty="0" smtClean="0">
                <a:solidFill>
                  <a:srgbClr val="FF0000"/>
                </a:solidFill>
                <a:latin typeface="Times New Roman" pitchFamily="18" charset="0"/>
                <a:ea typeface="Times New Roman" pitchFamily="18" charset="0"/>
                <a:cs typeface="Times New Roman" pitchFamily="18" charset="0"/>
                <a:sym typeface="Symbol" pitchFamily="18" charset="2"/>
              </a:rPr>
              <a:t></a:t>
            </a:r>
            <a:r>
              <a:rPr lang="ru-RU" sz="4400" b="1" baseline="-30000" dirty="0" err="1" smtClean="0">
                <a:solidFill>
                  <a:srgbClr val="FF0000"/>
                </a:solidFill>
                <a:latin typeface="Times New Roman" pitchFamily="18" charset="0"/>
                <a:ea typeface="Times New Roman" pitchFamily="18" charset="0"/>
                <a:cs typeface="Times New Roman" pitchFamily="18" charset="0"/>
              </a:rPr>
              <a:t>кр</a:t>
            </a:r>
            <a:r>
              <a:rPr lang="ru-RU" sz="4400" b="1" dirty="0" err="1" smtClean="0">
                <a:solidFill>
                  <a:srgbClr val="FF0000"/>
                </a:solidFill>
                <a:latin typeface="Times New Roman" pitchFamily="18" charset="0"/>
                <a:ea typeface="Times New Roman" pitchFamily="18" charset="0"/>
                <a:cs typeface="Times New Roman" pitchFamily="18" charset="0"/>
                <a:sym typeface="Symbol" pitchFamily="18" charset="2"/>
              </a:rPr>
              <a:t>=</a:t>
            </a:r>
            <a:r>
              <a:rPr lang="ru-RU" sz="4400" b="1" dirty="0" smtClean="0">
                <a:solidFill>
                  <a:srgbClr val="FF0000"/>
                </a:solidFill>
                <a:latin typeface="Times New Roman" pitchFamily="18" charset="0"/>
                <a:ea typeface="Times New Roman" pitchFamily="18" charset="0"/>
                <a:cs typeface="Times New Roman" pitchFamily="18" charset="0"/>
                <a:sym typeface="Symbol" pitchFamily="18" charset="2"/>
              </a:rPr>
              <a:t> 0,8</a:t>
            </a:r>
            <a:endParaRPr lang="ru-RU" sz="2800" dirty="0" smtClean="0">
              <a:latin typeface="Times New Roman" pitchFamily="18" charset="0"/>
              <a:cs typeface="Times New Roman" pitchFamily="18" charset="0"/>
              <a:sym typeface="Symbol" pitchFamily="18" charset="2"/>
            </a:endParaRPr>
          </a:p>
        </p:txBody>
      </p:sp>
      <p:sp>
        <p:nvSpPr>
          <p:cNvPr id="2050" name="AutoShape 2"/>
          <p:cNvSpPr>
            <a:spLocks noChangeArrowheads="1"/>
          </p:cNvSpPr>
          <p:nvPr/>
        </p:nvSpPr>
        <p:spPr bwMode="auto">
          <a:xfrm rot="16200000">
            <a:off x="2420364" y="1575150"/>
            <a:ext cx="1618825" cy="5541972"/>
          </a:xfrm>
          <a:prstGeom prst="moon">
            <a:avLst>
              <a:gd name="adj" fmla="val 87500"/>
            </a:avLst>
          </a:prstGeom>
          <a:solidFill>
            <a:srgbClr val="CCFFCC"/>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2051" name="Rectangle 3"/>
          <p:cNvSpPr>
            <a:spLocks noChangeArrowheads="1"/>
          </p:cNvSpPr>
          <p:nvPr/>
        </p:nvSpPr>
        <p:spPr bwMode="auto">
          <a:xfrm>
            <a:off x="0" y="5304341"/>
            <a:ext cx="6858016" cy="339237"/>
          </a:xfrm>
          <a:prstGeom prst="rect">
            <a:avLst/>
          </a:prstGeom>
          <a:solidFill>
            <a:srgbClr val="CCFFCC"/>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20" name="Line 5"/>
          <p:cNvSpPr>
            <a:spLocks noChangeShapeType="1"/>
          </p:cNvSpPr>
          <p:nvPr/>
        </p:nvSpPr>
        <p:spPr bwMode="auto">
          <a:xfrm>
            <a:off x="478768" y="2172022"/>
            <a:ext cx="722020" cy="1511649"/>
          </a:xfrm>
          <a:prstGeom prst="line">
            <a:avLst/>
          </a:prstGeom>
          <a:noFill/>
          <a:ln w="3810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21" name="Line 6"/>
          <p:cNvSpPr>
            <a:spLocks noChangeShapeType="1"/>
          </p:cNvSpPr>
          <p:nvPr/>
        </p:nvSpPr>
        <p:spPr bwMode="auto">
          <a:xfrm>
            <a:off x="1357291" y="4714884"/>
            <a:ext cx="285752" cy="571504"/>
          </a:xfrm>
          <a:prstGeom prst="line">
            <a:avLst/>
          </a:prstGeom>
          <a:noFill/>
          <a:ln w="3810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22" name="Line 7"/>
          <p:cNvSpPr>
            <a:spLocks noChangeShapeType="1"/>
          </p:cNvSpPr>
          <p:nvPr/>
        </p:nvSpPr>
        <p:spPr bwMode="auto">
          <a:xfrm flipV="1">
            <a:off x="1643042" y="4929198"/>
            <a:ext cx="142876" cy="331868"/>
          </a:xfrm>
          <a:prstGeom prst="line">
            <a:avLst/>
          </a:prstGeom>
          <a:noFill/>
          <a:ln w="3810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25" name="Прямоугольник 24"/>
          <p:cNvSpPr/>
          <p:nvPr/>
        </p:nvSpPr>
        <p:spPr>
          <a:xfrm>
            <a:off x="0" y="1500174"/>
            <a:ext cx="714380" cy="1446550"/>
          </a:xfrm>
          <a:prstGeom prst="rect">
            <a:avLst/>
          </a:prstGeom>
        </p:spPr>
        <p:txBody>
          <a:bodyPr wrap="square">
            <a:spAutoFit/>
          </a:bodyPr>
          <a:lstStyle/>
          <a:p>
            <a:pPr lvl="0">
              <a:spcAft>
                <a:spcPts val="1000"/>
              </a:spcAft>
            </a:pPr>
            <a:r>
              <a:rPr lang="ru-RU" sz="8800" b="1" dirty="0" smtClean="0">
                <a:solidFill>
                  <a:srgbClr val="FF0000"/>
                </a:solidFill>
                <a:latin typeface="Times New Roman" pitchFamily="18" charset="0"/>
                <a:cs typeface="Times New Roman" pitchFamily="18" charset="0"/>
              </a:rPr>
              <a:t>*</a:t>
            </a:r>
          </a:p>
        </p:txBody>
      </p:sp>
      <p:sp>
        <p:nvSpPr>
          <p:cNvPr id="26" name="Line 5"/>
          <p:cNvSpPr>
            <a:spLocks noChangeShapeType="1"/>
          </p:cNvSpPr>
          <p:nvPr/>
        </p:nvSpPr>
        <p:spPr bwMode="auto">
          <a:xfrm>
            <a:off x="1182515" y="3664580"/>
            <a:ext cx="214314" cy="1071570"/>
          </a:xfrm>
          <a:prstGeom prst="line">
            <a:avLst/>
          </a:prstGeom>
          <a:noFill/>
          <a:ln w="3810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27" name="Line 9"/>
          <p:cNvSpPr>
            <a:spLocks noChangeShapeType="1"/>
          </p:cNvSpPr>
          <p:nvPr/>
        </p:nvSpPr>
        <p:spPr bwMode="auto">
          <a:xfrm flipV="1">
            <a:off x="2071670" y="2928934"/>
            <a:ext cx="1000132" cy="780509"/>
          </a:xfrm>
          <a:prstGeom prst="line">
            <a:avLst/>
          </a:prstGeom>
          <a:noFill/>
          <a:ln w="3810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28" name="Line 8"/>
          <p:cNvSpPr>
            <a:spLocks noChangeShapeType="1"/>
          </p:cNvSpPr>
          <p:nvPr/>
        </p:nvSpPr>
        <p:spPr bwMode="auto">
          <a:xfrm flipV="1">
            <a:off x="2854495" y="2868128"/>
            <a:ext cx="1428760" cy="851947"/>
          </a:xfrm>
          <a:prstGeom prst="line">
            <a:avLst/>
          </a:prstGeom>
          <a:noFill/>
          <a:ln w="3810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grpSp>
        <p:nvGrpSpPr>
          <p:cNvPr id="2" name="Group 16"/>
          <p:cNvGrpSpPr>
            <a:grpSpLocks/>
          </p:cNvGrpSpPr>
          <p:nvPr/>
        </p:nvGrpSpPr>
        <p:grpSpPr bwMode="auto">
          <a:xfrm rot="20684490">
            <a:off x="4020219" y="492763"/>
            <a:ext cx="2397516" cy="2099712"/>
            <a:chOff x="8343" y="1577"/>
            <a:chExt cx="1051" cy="572"/>
          </a:xfrm>
        </p:grpSpPr>
        <p:grpSp>
          <p:nvGrpSpPr>
            <p:cNvPr id="7" name="Group 17"/>
            <p:cNvGrpSpPr>
              <a:grpSpLocks/>
            </p:cNvGrpSpPr>
            <p:nvPr/>
          </p:nvGrpSpPr>
          <p:grpSpPr bwMode="auto">
            <a:xfrm>
              <a:off x="8343" y="1577"/>
              <a:ext cx="1051" cy="572"/>
              <a:chOff x="8343" y="1577"/>
              <a:chExt cx="1051" cy="572"/>
            </a:xfrm>
          </p:grpSpPr>
          <p:sp>
            <p:nvSpPr>
              <p:cNvPr id="32" name="Line 18"/>
              <p:cNvSpPr>
                <a:spLocks noChangeShapeType="1"/>
              </p:cNvSpPr>
              <p:nvPr/>
            </p:nvSpPr>
            <p:spPr bwMode="auto">
              <a:xfrm flipH="1">
                <a:off x="8343" y="1600"/>
                <a:ext cx="102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Line 19"/>
              <p:cNvSpPr>
                <a:spLocks noChangeShapeType="1"/>
              </p:cNvSpPr>
              <p:nvPr/>
            </p:nvSpPr>
            <p:spPr bwMode="auto">
              <a:xfrm flipH="1">
                <a:off x="8731" y="1577"/>
                <a:ext cx="663" cy="57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Arc 20"/>
              <p:cNvSpPr>
                <a:spLocks/>
              </p:cNvSpPr>
              <p:nvPr/>
            </p:nvSpPr>
            <p:spPr bwMode="auto">
              <a:xfrm flipH="1" flipV="1">
                <a:off x="8617" y="1577"/>
                <a:ext cx="274" cy="453"/>
              </a:xfrm>
              <a:custGeom>
                <a:avLst/>
                <a:gdLst>
                  <a:gd name="G0" fmla="+- 0 0 0"/>
                  <a:gd name="G1" fmla="+- 21427 0 0"/>
                  <a:gd name="G2" fmla="+- 21600 0 0"/>
                  <a:gd name="T0" fmla="*/ 2731 w 21600"/>
                  <a:gd name="T1" fmla="*/ 0 h 21427"/>
                  <a:gd name="T2" fmla="*/ 21600 w 21600"/>
                  <a:gd name="T3" fmla="*/ 21427 h 21427"/>
                  <a:gd name="T4" fmla="*/ 0 w 21600"/>
                  <a:gd name="T5" fmla="*/ 21427 h 21427"/>
                </a:gdLst>
                <a:ahLst/>
                <a:cxnLst>
                  <a:cxn ang="0">
                    <a:pos x="T0" y="T1"/>
                  </a:cxn>
                  <a:cxn ang="0">
                    <a:pos x="T2" y="T3"/>
                  </a:cxn>
                  <a:cxn ang="0">
                    <a:pos x="T4" y="T5"/>
                  </a:cxn>
                </a:cxnLst>
                <a:rect l="0" t="0" r="r" b="b"/>
                <a:pathLst>
                  <a:path w="21600" h="21427" fill="none" extrusionOk="0">
                    <a:moveTo>
                      <a:pt x="2730" y="0"/>
                    </a:moveTo>
                    <a:cubicBezTo>
                      <a:pt x="13517" y="1375"/>
                      <a:pt x="21600" y="10553"/>
                      <a:pt x="21600" y="21427"/>
                    </a:cubicBezTo>
                  </a:path>
                  <a:path w="21600" h="21427" stroke="0" extrusionOk="0">
                    <a:moveTo>
                      <a:pt x="2730" y="0"/>
                    </a:moveTo>
                    <a:cubicBezTo>
                      <a:pt x="13517" y="1375"/>
                      <a:pt x="21600" y="10553"/>
                      <a:pt x="21600" y="21427"/>
                    </a:cubicBezTo>
                    <a:lnTo>
                      <a:pt x="0" y="21427"/>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Oval 21"/>
            <p:cNvSpPr>
              <a:spLocks noChangeArrowheads="1"/>
            </p:cNvSpPr>
            <p:nvPr/>
          </p:nvSpPr>
          <p:spPr bwMode="auto">
            <a:xfrm>
              <a:off x="8675" y="1739"/>
              <a:ext cx="150" cy="196"/>
            </a:xfrm>
            <a:prstGeom prst="ellipse">
              <a:avLst/>
            </a:pr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Овал 34"/>
          <p:cNvSpPr/>
          <p:nvPr/>
        </p:nvSpPr>
        <p:spPr>
          <a:xfrm>
            <a:off x="1389189" y="4550742"/>
            <a:ext cx="3714776" cy="285752"/>
          </a:xfrm>
          <a:prstGeom prst="ellipse">
            <a:avLst/>
          </a:prstGeom>
          <a:solidFill>
            <a:schemeClr val="bg1"/>
          </a:solidFill>
          <a:ln w="28575">
            <a:solidFill>
              <a:srgbClr val="0014A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Line 5"/>
          <p:cNvSpPr>
            <a:spLocks noChangeShapeType="1"/>
          </p:cNvSpPr>
          <p:nvPr/>
        </p:nvSpPr>
        <p:spPr bwMode="auto">
          <a:xfrm>
            <a:off x="428596" y="2143116"/>
            <a:ext cx="579144" cy="1511649"/>
          </a:xfrm>
          <a:prstGeom prst="line">
            <a:avLst/>
          </a:pr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0" name="Line 5"/>
          <p:cNvSpPr>
            <a:spLocks noChangeShapeType="1"/>
          </p:cNvSpPr>
          <p:nvPr/>
        </p:nvSpPr>
        <p:spPr bwMode="auto">
          <a:xfrm>
            <a:off x="988376" y="3595324"/>
            <a:ext cx="226038" cy="1048122"/>
          </a:xfrm>
          <a:prstGeom prst="line">
            <a:avLst/>
          </a:pr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6" name="Line 6"/>
          <p:cNvSpPr>
            <a:spLocks noChangeShapeType="1"/>
          </p:cNvSpPr>
          <p:nvPr/>
        </p:nvSpPr>
        <p:spPr bwMode="auto">
          <a:xfrm>
            <a:off x="1214414" y="4643446"/>
            <a:ext cx="214314" cy="642942"/>
          </a:xfrm>
          <a:prstGeom prst="line">
            <a:avLst/>
          </a:pr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8" name="Line 7"/>
          <p:cNvSpPr>
            <a:spLocks noChangeShapeType="1"/>
          </p:cNvSpPr>
          <p:nvPr/>
        </p:nvSpPr>
        <p:spPr bwMode="auto">
          <a:xfrm flipV="1">
            <a:off x="1428728" y="4857760"/>
            <a:ext cx="214314" cy="403306"/>
          </a:xfrm>
          <a:prstGeom prst="line">
            <a:avLst/>
          </a:pr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40" name="Line 9"/>
          <p:cNvSpPr>
            <a:spLocks noChangeShapeType="1"/>
          </p:cNvSpPr>
          <p:nvPr/>
        </p:nvSpPr>
        <p:spPr bwMode="auto">
          <a:xfrm flipV="1">
            <a:off x="1874942" y="2857496"/>
            <a:ext cx="911108" cy="792232"/>
          </a:xfrm>
          <a:prstGeom prst="line">
            <a:avLst/>
          </a:pr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41" name="Line 8"/>
          <p:cNvSpPr>
            <a:spLocks noChangeShapeType="1"/>
          </p:cNvSpPr>
          <p:nvPr/>
        </p:nvSpPr>
        <p:spPr bwMode="auto">
          <a:xfrm flipV="1">
            <a:off x="2714612" y="2786057"/>
            <a:ext cx="1357322" cy="923385"/>
          </a:xfrm>
          <a:prstGeom prst="line">
            <a:avLst/>
          </a:pr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42" name="Овал 41"/>
          <p:cNvSpPr/>
          <p:nvPr/>
        </p:nvSpPr>
        <p:spPr>
          <a:xfrm>
            <a:off x="1220276" y="4464304"/>
            <a:ext cx="4071966" cy="285752"/>
          </a:xfrm>
          <a:prstGeom prst="ellipse">
            <a:avLst/>
          </a:prstGeom>
          <a:solidFill>
            <a:schemeClr val="bg1"/>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Line 8"/>
          <p:cNvSpPr>
            <a:spLocks noChangeShapeType="1"/>
          </p:cNvSpPr>
          <p:nvPr/>
        </p:nvSpPr>
        <p:spPr bwMode="auto">
          <a:xfrm flipV="1">
            <a:off x="1643042" y="3714751"/>
            <a:ext cx="1071570" cy="1137699"/>
          </a:xfrm>
          <a:prstGeom prst="line">
            <a:avLst/>
          </a:pr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7" name="Line 9"/>
          <p:cNvSpPr>
            <a:spLocks noChangeShapeType="1"/>
          </p:cNvSpPr>
          <p:nvPr/>
        </p:nvSpPr>
        <p:spPr bwMode="auto">
          <a:xfrm flipV="1">
            <a:off x="1214414" y="3643314"/>
            <a:ext cx="674841" cy="994822"/>
          </a:xfrm>
          <a:prstGeom prst="line">
            <a:avLst/>
          </a:pr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24" name="Line 9"/>
          <p:cNvSpPr>
            <a:spLocks noChangeShapeType="1"/>
          </p:cNvSpPr>
          <p:nvPr/>
        </p:nvSpPr>
        <p:spPr bwMode="auto">
          <a:xfrm flipV="1">
            <a:off x="1396829" y="3714751"/>
            <a:ext cx="674841" cy="994822"/>
          </a:xfrm>
          <a:prstGeom prst="line">
            <a:avLst/>
          </a:prstGeom>
          <a:noFill/>
          <a:ln w="3810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23" name="Line 8"/>
          <p:cNvSpPr>
            <a:spLocks noChangeShapeType="1"/>
          </p:cNvSpPr>
          <p:nvPr/>
        </p:nvSpPr>
        <p:spPr bwMode="auto">
          <a:xfrm flipV="1">
            <a:off x="1785918" y="3714751"/>
            <a:ext cx="1071570" cy="1209137"/>
          </a:xfrm>
          <a:prstGeom prst="line">
            <a:avLst/>
          </a:prstGeom>
          <a:noFill/>
          <a:ln w="3810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43" name="Прямоугольник 42"/>
          <p:cNvSpPr/>
          <p:nvPr/>
        </p:nvSpPr>
        <p:spPr>
          <a:xfrm>
            <a:off x="928662" y="2285992"/>
            <a:ext cx="7929618" cy="584775"/>
          </a:xfrm>
          <a:prstGeom prst="rect">
            <a:avLst/>
          </a:prstGeom>
        </p:spPr>
        <p:txBody>
          <a:bodyPr wrap="square">
            <a:spAutoFit/>
          </a:bodyPr>
          <a:lstStyle/>
          <a:p>
            <a:pPr lvl="0"/>
            <a:r>
              <a:rPr lang="en-US" sz="3200" b="1" dirty="0" smtClean="0">
                <a:latin typeface="Times New Roman" pitchFamily="18" charset="0"/>
                <a:ea typeface="Times New Roman" pitchFamily="18" charset="0"/>
                <a:cs typeface="Times New Roman" pitchFamily="18" charset="0"/>
              </a:rPr>
              <a:t>min</a:t>
            </a:r>
            <a:r>
              <a:rPr lang="ru-RU" sz="3200" b="1" dirty="0" smtClean="0">
                <a:latin typeface="Times New Roman" pitchFamily="18" charset="0"/>
                <a:ea typeface="Times New Roman" pitchFamily="18" charset="0"/>
                <a:cs typeface="Times New Roman" pitchFamily="18" charset="0"/>
              </a:rPr>
              <a:t> и </a:t>
            </a:r>
            <a:r>
              <a:rPr lang="en-US" sz="3200" b="1" dirty="0" smtClean="0">
                <a:solidFill>
                  <a:srgbClr val="FF0000"/>
                </a:solidFill>
                <a:latin typeface="Times New Roman" pitchFamily="18" charset="0"/>
                <a:ea typeface="Times New Roman" pitchFamily="18" charset="0"/>
                <a:cs typeface="Times New Roman" pitchFamily="18" charset="0"/>
              </a:rPr>
              <a:t>max</a:t>
            </a:r>
            <a:r>
              <a:rPr lang="ru-RU" sz="3200" b="1" dirty="0" smtClean="0">
                <a:latin typeface="Times New Roman" pitchFamily="18" charset="0"/>
                <a:ea typeface="Times New Roman" pitchFamily="18" charset="0"/>
                <a:cs typeface="Times New Roman" pitchFamily="18" charset="0"/>
              </a:rPr>
              <a:t> на окружностях  </a:t>
            </a:r>
            <a:r>
              <a:rPr lang="en-US" sz="3200" b="1" dirty="0" smtClean="0">
                <a:solidFill>
                  <a:srgbClr val="FF0000"/>
                </a:solidFill>
                <a:latin typeface="Times New Roman" pitchFamily="18" charset="0"/>
                <a:ea typeface="Times New Roman" pitchFamily="18" charset="0"/>
                <a:cs typeface="Times New Roman" pitchFamily="18" charset="0"/>
                <a:sym typeface="Symbol" pitchFamily="18" charset="2"/>
              </a:rPr>
              <a:t></a:t>
            </a:r>
            <a:r>
              <a:rPr lang="ru-RU" sz="3200" b="1" dirty="0" smtClean="0">
                <a:solidFill>
                  <a:srgbClr val="FF0000"/>
                </a:solidFill>
                <a:latin typeface="Times New Roman" pitchFamily="18" charset="0"/>
                <a:ea typeface="Times New Roman" pitchFamily="18" charset="0"/>
                <a:cs typeface="Times New Roman" pitchFamily="18" charset="0"/>
                <a:sym typeface="Symbol" pitchFamily="18" charset="2"/>
              </a:rPr>
              <a:t>,  </a:t>
            </a:r>
            <a:r>
              <a:rPr lang="ru-RU" sz="3200" b="1" dirty="0" smtClean="0">
                <a:latin typeface="Times New Roman" pitchFamily="18" charset="0"/>
                <a:ea typeface="Times New Roman" pitchFamily="18" charset="0"/>
                <a:cs typeface="Times New Roman" pitchFamily="18" charset="0"/>
              </a:rPr>
              <a:t>2</a:t>
            </a:r>
            <a:r>
              <a:rPr lang="en-US" sz="3200" b="1" dirty="0" smtClean="0">
                <a:solidFill>
                  <a:srgbClr val="FF0000"/>
                </a:solidFill>
                <a:latin typeface="Times New Roman" pitchFamily="18" charset="0"/>
                <a:ea typeface="Times New Roman" pitchFamily="18" charset="0"/>
                <a:cs typeface="Times New Roman" pitchFamily="18" charset="0"/>
                <a:sym typeface="Symbol" pitchFamily="18" charset="2"/>
              </a:rPr>
              <a:t></a:t>
            </a:r>
            <a:r>
              <a:rPr lang="ru-RU" sz="3200" b="1" dirty="0" smtClean="0">
                <a:solidFill>
                  <a:srgbClr val="FF0000"/>
                </a:solidFill>
                <a:latin typeface="Times New Roman" pitchFamily="18" charset="0"/>
                <a:ea typeface="Times New Roman" pitchFamily="18" charset="0"/>
                <a:cs typeface="Times New Roman" pitchFamily="18" charset="0"/>
                <a:sym typeface="Symbol" pitchFamily="18" charset="2"/>
              </a:rPr>
              <a:t>,  3</a:t>
            </a:r>
            <a:r>
              <a:rPr lang="en-US" sz="3200" b="1" dirty="0" smtClean="0">
                <a:solidFill>
                  <a:srgbClr val="FF0000"/>
                </a:solidFill>
                <a:latin typeface="Times New Roman" pitchFamily="18" charset="0"/>
                <a:ea typeface="Times New Roman" pitchFamily="18" charset="0"/>
                <a:cs typeface="Times New Roman" pitchFamily="18" charset="0"/>
                <a:sym typeface="Symbol" pitchFamily="18" charset="2"/>
              </a:rPr>
              <a:t></a:t>
            </a:r>
            <a:r>
              <a:rPr lang="ru-RU" sz="3200" b="1" dirty="0" smtClean="0">
                <a:solidFill>
                  <a:srgbClr val="FF0000"/>
                </a:solidFill>
                <a:latin typeface="Times New Roman" pitchFamily="18" charset="0"/>
                <a:ea typeface="Times New Roman" pitchFamily="18" charset="0"/>
                <a:cs typeface="Times New Roman" pitchFamily="18" charset="0"/>
                <a:sym typeface="Symbol" pitchFamily="18" charset="2"/>
              </a:rPr>
              <a:t>,   4</a:t>
            </a:r>
            <a:r>
              <a:rPr lang="en-US" sz="3200" b="1" dirty="0" smtClean="0">
                <a:solidFill>
                  <a:srgbClr val="FF0000"/>
                </a:solidFill>
                <a:latin typeface="Times New Roman" pitchFamily="18" charset="0"/>
                <a:ea typeface="Times New Roman" pitchFamily="18" charset="0"/>
                <a:cs typeface="Times New Roman" pitchFamily="18" charset="0"/>
                <a:sym typeface="Symbol" pitchFamily="18" charset="2"/>
              </a:rPr>
              <a:t></a:t>
            </a:r>
            <a:r>
              <a:rPr lang="ru-RU" sz="3200" b="1" dirty="0" smtClean="0">
                <a:latin typeface="Times New Roman" pitchFamily="18" charset="0"/>
                <a:ea typeface="Times New Roman" pitchFamily="18" charset="0"/>
                <a:cs typeface="Times New Roman" pitchFamily="18" charset="0"/>
              </a:rPr>
              <a:t>                </a:t>
            </a:r>
            <a:endParaRPr lang="ru-RU" dirty="0" smtClean="0">
              <a:latin typeface="Times New Roman" pitchFamily="18" charset="0"/>
              <a:cs typeface="Times New Roman" pitchFamily="18" charset="0"/>
            </a:endParaRPr>
          </a:p>
        </p:txBody>
      </p:sp>
      <p:grpSp>
        <p:nvGrpSpPr>
          <p:cNvPr id="8" name="Группа 48"/>
          <p:cNvGrpSpPr/>
          <p:nvPr/>
        </p:nvGrpSpPr>
        <p:grpSpPr>
          <a:xfrm>
            <a:off x="6845953" y="333228"/>
            <a:ext cx="1857388" cy="1809888"/>
            <a:chOff x="6845953" y="368853"/>
            <a:chExt cx="1857388" cy="1809888"/>
          </a:xfrm>
        </p:grpSpPr>
        <p:sp>
          <p:nvSpPr>
            <p:cNvPr id="45" name="Овал 44"/>
            <p:cNvSpPr/>
            <p:nvPr/>
          </p:nvSpPr>
          <p:spPr>
            <a:xfrm>
              <a:off x="7072330" y="642918"/>
              <a:ext cx="1357322" cy="1285884"/>
            </a:xfrm>
            <a:prstGeom prst="ellipse">
              <a:avLst/>
            </a:prstGeom>
            <a:noFill/>
            <a:ln w="762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p:cNvSpPr/>
            <p:nvPr/>
          </p:nvSpPr>
          <p:spPr>
            <a:xfrm>
              <a:off x="7001080" y="583543"/>
              <a:ext cx="1500198" cy="1404822"/>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6905704" y="476104"/>
              <a:ext cx="1714512" cy="1643074"/>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Овал 47"/>
            <p:cNvSpPr/>
            <p:nvPr/>
          </p:nvSpPr>
          <p:spPr>
            <a:xfrm>
              <a:off x="6845953" y="368853"/>
              <a:ext cx="1857388" cy="180988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 name="Группа 43"/>
          <p:cNvGrpSpPr/>
          <p:nvPr/>
        </p:nvGrpSpPr>
        <p:grpSpPr>
          <a:xfrm>
            <a:off x="5939772" y="-469596"/>
            <a:ext cx="3714776" cy="3500462"/>
            <a:chOff x="6845953" y="368853"/>
            <a:chExt cx="1857388" cy="1809888"/>
          </a:xfrm>
        </p:grpSpPr>
        <p:sp>
          <p:nvSpPr>
            <p:cNvPr id="50" name="Овал 49"/>
            <p:cNvSpPr/>
            <p:nvPr/>
          </p:nvSpPr>
          <p:spPr>
            <a:xfrm>
              <a:off x="6947885" y="500832"/>
              <a:ext cx="1643074" cy="1551333"/>
            </a:xfrm>
            <a:prstGeom prst="ellipse">
              <a:avLst/>
            </a:prstGeom>
            <a:noFill/>
            <a:ln w="762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Овал 50"/>
            <p:cNvSpPr/>
            <p:nvPr/>
          </p:nvSpPr>
          <p:spPr>
            <a:xfrm>
              <a:off x="6912166" y="463896"/>
              <a:ext cx="1714512" cy="1625206"/>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Овал 51"/>
            <p:cNvSpPr/>
            <p:nvPr/>
          </p:nvSpPr>
          <p:spPr>
            <a:xfrm>
              <a:off x="6876447" y="426959"/>
              <a:ext cx="1785950" cy="1699079"/>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6845953" y="368853"/>
              <a:ext cx="1857388" cy="180988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4" name="Прямоугольник 53"/>
          <p:cNvSpPr/>
          <p:nvPr/>
        </p:nvSpPr>
        <p:spPr>
          <a:xfrm>
            <a:off x="6708425" y="6439702"/>
            <a:ext cx="2495170" cy="461665"/>
          </a:xfrm>
          <a:prstGeom prst="rect">
            <a:avLst/>
          </a:prstGeom>
          <a:solidFill>
            <a:schemeClr val="tx1">
              <a:lumMod val="50000"/>
              <a:lumOff val="50000"/>
            </a:schemeClr>
          </a:solidFill>
        </p:spPr>
        <p:txBody>
          <a:bodyPr wrap="none">
            <a:spAutoFit/>
          </a:bodyPr>
          <a:lstStyle/>
          <a:p>
            <a:pPr lvl="0"/>
            <a:r>
              <a:rPr lang="ru-RU" sz="2400" b="1" i="1" dirty="0" smtClean="0">
                <a:solidFill>
                  <a:srgbClr val="800000"/>
                </a:solidFill>
                <a:latin typeface="Times New Roman" pitchFamily="18" charset="0"/>
                <a:ea typeface="Times New Roman" pitchFamily="18" charset="0"/>
                <a:cs typeface="Times New Roman" pitchFamily="18" charset="0"/>
                <a:hlinkClick r:id="rId9" action="ppaction://hlinkfile"/>
              </a:rPr>
              <a:t>кольца</a:t>
            </a:r>
            <a:r>
              <a:rPr lang="ru-RU" sz="2400" b="1" i="1" dirty="0" smtClean="0">
                <a:solidFill>
                  <a:srgbClr val="800000"/>
                </a:solidFill>
                <a:latin typeface="Times New Roman" pitchFamily="18" charset="0"/>
                <a:ea typeface="Times New Roman" pitchFamily="18" charset="0"/>
                <a:cs typeface="Times New Roman" pitchFamily="18" charset="0"/>
              </a:rPr>
              <a:t> </a:t>
            </a:r>
            <a:r>
              <a:rPr lang="ru-RU" sz="2400" b="1" i="1" dirty="0" smtClean="0">
                <a:solidFill>
                  <a:srgbClr val="800000"/>
                </a:solidFill>
                <a:latin typeface="Times New Roman" pitchFamily="18" charset="0"/>
                <a:ea typeface="Times New Roman" pitchFamily="18" charset="0"/>
                <a:cs typeface="Times New Roman" pitchFamily="18" charset="0"/>
                <a:hlinkClick r:id="rId9" action="ppaction://hlinkfile"/>
              </a:rPr>
              <a:t>Ньютона</a:t>
            </a:r>
            <a:endParaRPr lang="ru-RU" sz="1400" i="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bg/>
                                          </p:spTgt>
                                        </p:tgtEl>
                                        <p:attrNameLst>
                                          <p:attrName>style.visibility</p:attrName>
                                        </p:attrNameLst>
                                      </p:cBhvr>
                                      <p:to>
                                        <p:strVal val="visible"/>
                                      </p:to>
                                    </p:set>
                                    <p:anim calcmode="discrete" valueType="clr">
                                      <p:cBhvr override="childStyle">
                                        <p:cTn id="7" dur="300"/>
                                        <p:tgtEl>
                                          <p:spTgt spid="3">
                                            <p:bg/>
                                          </p:spTgt>
                                        </p:tgtEl>
                                        <p:attrNameLst>
                                          <p:attrName>style.color</p:attrName>
                                        </p:attrNameLst>
                                      </p:cBhvr>
                                      <p:tavLst>
                                        <p:tav tm="0">
                                          <p:val>
                                            <p:clrVal>
                                              <a:schemeClr val="tx1"/>
                                            </p:clrVal>
                                          </p:val>
                                        </p:tav>
                                        <p:tav tm="50000">
                                          <p:val>
                                            <p:clrVal>
                                              <a:schemeClr val="hlink"/>
                                            </p:clrVal>
                                          </p:val>
                                        </p:tav>
                                      </p:tavLst>
                                    </p:anim>
                                    <p:anim calcmode="discrete" valueType="clr">
                                      <p:cBhvr>
                                        <p:cTn id="8" dur="300"/>
                                        <p:tgtEl>
                                          <p:spTgt spid="3">
                                            <p:bg/>
                                          </p:spTgt>
                                        </p:tgtEl>
                                        <p:attrNameLst>
                                          <p:attrName>fillcolor</p:attrName>
                                        </p:attrNameLst>
                                      </p:cBhvr>
                                      <p:tavLst>
                                        <p:tav tm="0">
                                          <p:val>
                                            <p:clrVal>
                                              <a:schemeClr val="accent2"/>
                                            </p:clrVal>
                                          </p:val>
                                        </p:tav>
                                        <p:tav tm="50000">
                                          <p:val>
                                            <p:clrVal>
                                              <a:schemeClr val="hlink"/>
                                            </p:clrVal>
                                          </p:val>
                                        </p:tav>
                                      </p:tavLst>
                                    </p:anim>
                                    <p:set>
                                      <p:cBhvr>
                                        <p:cTn id="9" dur="300"/>
                                        <p:tgtEl>
                                          <p:spTgt spid="3">
                                            <p:bg/>
                                          </p:spTgt>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4" dur="300"/>
                                        <p:tgtEl>
                                          <p:spTgt spid="3">
                                            <p:txEl>
                                              <p:pRg st="0" end="0"/>
                                            </p:txEl>
                                          </p:spTgt>
                                        </p:tgtEl>
                                        <p:attrNameLst>
                                          <p:attrName>style.color</p:attrName>
                                        </p:attrNameLst>
                                      </p:cBhvr>
                                      <p:tavLst>
                                        <p:tav tm="0">
                                          <p:val>
                                            <p:clrVal>
                                              <a:schemeClr val="tx1"/>
                                            </p:clrVal>
                                          </p:val>
                                        </p:tav>
                                        <p:tav tm="50000">
                                          <p:val>
                                            <p:clrVal>
                                              <a:schemeClr val="hlink"/>
                                            </p:clrVal>
                                          </p:val>
                                        </p:tav>
                                      </p:tavLst>
                                    </p:anim>
                                    <p:anim calcmode="discrete" valueType="clr">
                                      <p:cBhvr>
                                        <p:cTn id="15" dur="30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6" dur="300"/>
                                        <p:tgtEl>
                                          <p:spTgt spid="3">
                                            <p:txEl>
                                              <p:pRg st="0" end="0"/>
                                            </p:txEl>
                                          </p:spTgt>
                                        </p:tgtEl>
                                        <p:attrNameLst>
                                          <p:attrName>fill.type</p:attrName>
                                        </p:attrNameLst>
                                      </p:cBhvr>
                                      <p:to>
                                        <p:strVal val="solid"/>
                                      </p:to>
                                    </p:set>
                                  </p:childTnLst>
                                  <p:subTnLst>
                                    <p:audio>
                                      <p:cMediaNode>
                                        <p:cTn display="0" masterRel="sameClick">
                                          <p:stCondLst>
                                            <p:cond evt="begin" delay="0">
                                              <p:tn val="12"/>
                                            </p:cond>
                                          </p:stCondLst>
                                          <p:endCondLst>
                                            <p:cond evt="onStopAudio" delay="0">
                                              <p:tgtEl>
                                                <p:sldTgt/>
                                              </p:tgtEl>
                                            </p:cond>
                                          </p:endCondLst>
                                        </p:cTn>
                                        <p:tgtEl>
                                          <p:sndTgt r:embed="rId2" name="type.wav"/>
                                        </p:tgtEl>
                                      </p:cMediaNode>
                                    </p:audio>
                                  </p:sub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54"/>
                                        </p:tgtEl>
                                        <p:attrNameLst>
                                          <p:attrName>style.visibility</p:attrName>
                                        </p:attrNameLst>
                                      </p:cBhvr>
                                      <p:to>
                                        <p:strVal val="visible"/>
                                      </p:to>
                                    </p:set>
                                    <p:anim calcmode="discrete" valueType="clr">
                                      <p:cBhvr override="childStyle">
                                        <p:cTn id="19" dur="300"/>
                                        <p:tgtEl>
                                          <p:spTgt spid="54"/>
                                        </p:tgtEl>
                                        <p:attrNameLst>
                                          <p:attrName>style.color</p:attrName>
                                        </p:attrNameLst>
                                      </p:cBhvr>
                                      <p:tavLst>
                                        <p:tav tm="0">
                                          <p:val>
                                            <p:clrVal>
                                              <a:schemeClr val="tx1"/>
                                            </p:clrVal>
                                          </p:val>
                                        </p:tav>
                                        <p:tav tm="50000">
                                          <p:val>
                                            <p:clrVal>
                                              <a:schemeClr val="hlink"/>
                                            </p:clrVal>
                                          </p:val>
                                        </p:tav>
                                      </p:tavLst>
                                    </p:anim>
                                    <p:anim calcmode="discrete" valueType="clr">
                                      <p:cBhvr>
                                        <p:cTn id="20" dur="300"/>
                                        <p:tgtEl>
                                          <p:spTgt spid="54"/>
                                        </p:tgtEl>
                                        <p:attrNameLst>
                                          <p:attrName>fillcolor</p:attrName>
                                        </p:attrNameLst>
                                      </p:cBhvr>
                                      <p:tavLst>
                                        <p:tav tm="0">
                                          <p:val>
                                            <p:clrVal>
                                              <a:schemeClr val="accent2"/>
                                            </p:clrVal>
                                          </p:val>
                                        </p:tav>
                                        <p:tav tm="50000">
                                          <p:val>
                                            <p:clrVal>
                                              <a:schemeClr val="hlink"/>
                                            </p:clrVal>
                                          </p:val>
                                        </p:tav>
                                      </p:tavLst>
                                    </p:anim>
                                    <p:set>
                                      <p:cBhvr>
                                        <p:cTn id="21" dur="300"/>
                                        <p:tgtEl>
                                          <p:spTgt spid="54"/>
                                        </p:tgtEl>
                                        <p:attrNameLst>
                                          <p:attrName>fill.type</p:attrName>
                                        </p:attrNameLst>
                                      </p:cBhvr>
                                      <p:to>
                                        <p:strVal val="solid"/>
                                      </p:to>
                                    </p:set>
                                  </p:childTnLst>
                                  <p:subTnLst>
                                    <p:audio>
                                      <p:cMediaNode>
                                        <p:cTn display="0" masterRel="sameClick">
                                          <p:stCondLst>
                                            <p:cond evt="begin" delay="0">
                                              <p:tn val="17"/>
                                            </p:cond>
                                          </p:stCondLst>
                                          <p:endCondLst>
                                            <p:cond evt="onStopAudio" delay="0">
                                              <p:tgtEl>
                                                <p:sldTgt/>
                                              </p:tgtEl>
                                            </p:cond>
                                          </p:endCondLst>
                                        </p:cTn>
                                        <p:tgtEl>
                                          <p:sndTgt r:embed="rId3" name="wind.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2051"/>
                                        </p:tgtEl>
                                        <p:attrNameLst>
                                          <p:attrName>style.visibility</p:attrName>
                                        </p:attrNameLst>
                                      </p:cBhvr>
                                      <p:to>
                                        <p:strVal val="visible"/>
                                      </p:to>
                                    </p:set>
                                    <p:anim calcmode="lin" valueType="num">
                                      <p:cBhvr additive="base">
                                        <p:cTn id="26" dur="500" fill="hold"/>
                                        <p:tgtEl>
                                          <p:spTgt spid="2051"/>
                                        </p:tgtEl>
                                        <p:attrNameLst>
                                          <p:attrName>ppt_x</p:attrName>
                                        </p:attrNameLst>
                                      </p:cBhvr>
                                      <p:tavLst>
                                        <p:tav tm="0">
                                          <p:val>
                                            <p:strVal val="0-#ppt_w/2"/>
                                          </p:val>
                                        </p:tav>
                                        <p:tav tm="100000">
                                          <p:val>
                                            <p:strVal val="#ppt_x"/>
                                          </p:val>
                                        </p:tav>
                                      </p:tavLst>
                                    </p:anim>
                                    <p:anim calcmode="lin" valueType="num">
                                      <p:cBhvr additive="base">
                                        <p:cTn id="27" dur="500" fill="hold"/>
                                        <p:tgtEl>
                                          <p:spTgt spid="205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laser.wav"/>
                                        </p:tgtEl>
                                      </p:cMediaNode>
                                    </p:audio>
                                  </p:subTnLst>
                                </p:cTn>
                              </p:par>
                            </p:childTnLst>
                          </p:cTn>
                        </p:par>
                        <p:par>
                          <p:cTn id="28" fill="hold">
                            <p:stCondLst>
                              <p:cond delay="500"/>
                            </p:stCondLst>
                            <p:childTnLst>
                              <p:par>
                                <p:cTn id="29" presetID="2" presetClass="entr" presetSubtype="1" fill="hold" grpId="0" nodeType="afterEffect">
                                  <p:stCondLst>
                                    <p:cond delay="0"/>
                                  </p:stCondLst>
                                  <p:childTnLst>
                                    <p:set>
                                      <p:cBhvr>
                                        <p:cTn id="30" dur="1" fill="hold">
                                          <p:stCondLst>
                                            <p:cond delay="0"/>
                                          </p:stCondLst>
                                        </p:cTn>
                                        <p:tgtEl>
                                          <p:spTgt spid="2050"/>
                                        </p:tgtEl>
                                        <p:attrNameLst>
                                          <p:attrName>style.visibility</p:attrName>
                                        </p:attrNameLst>
                                      </p:cBhvr>
                                      <p:to>
                                        <p:strVal val="visible"/>
                                      </p:to>
                                    </p:set>
                                    <p:anim calcmode="lin" valueType="num">
                                      <p:cBhvr additive="base">
                                        <p:cTn id="31" dur="500" fill="hold"/>
                                        <p:tgtEl>
                                          <p:spTgt spid="2050"/>
                                        </p:tgtEl>
                                        <p:attrNameLst>
                                          <p:attrName>ppt_x</p:attrName>
                                        </p:attrNameLst>
                                      </p:cBhvr>
                                      <p:tavLst>
                                        <p:tav tm="0">
                                          <p:val>
                                            <p:strVal val="#ppt_x"/>
                                          </p:val>
                                        </p:tav>
                                        <p:tav tm="100000">
                                          <p:val>
                                            <p:strVal val="#ppt_x"/>
                                          </p:val>
                                        </p:tav>
                                      </p:tavLst>
                                    </p:anim>
                                    <p:anim calcmode="lin" valueType="num">
                                      <p:cBhvr additive="base">
                                        <p:cTn id="32" dur="500" fill="hold"/>
                                        <p:tgtEl>
                                          <p:spTgt spid="205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ind.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subTnLst>
                                    <p:audio>
                                      <p:cMediaNode>
                                        <p:cTn display="0" masterRel="sameClick">
                                          <p:stCondLst>
                                            <p:cond evt="begin" delay="0">
                                              <p:tn val="35"/>
                                            </p:cond>
                                          </p:stCondLst>
                                          <p:endCondLst>
                                            <p:cond evt="onStopAudio" delay="0">
                                              <p:tgtEl>
                                                <p:sldTgt/>
                                              </p:tgtEl>
                                            </p:cond>
                                          </p:endCondLst>
                                        </p:cTn>
                                        <p:tgtEl>
                                          <p:sndTgt r:embed="rId5" name="explode.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1000"/>
                                        <p:tgtEl>
                                          <p:spTgt spid="20"/>
                                        </p:tgtEl>
                                      </p:cBhvr>
                                    </p:animEffect>
                                  </p:childTnLst>
                                  <p:subTnLst>
                                    <p:audio>
                                      <p:cMediaNode>
                                        <p:cTn display="0" masterRel="sameClick">
                                          <p:stCondLst>
                                            <p:cond evt="begin" delay="0">
                                              <p:tn val="42"/>
                                            </p:cond>
                                          </p:stCondLst>
                                          <p:endCondLst>
                                            <p:cond evt="onStopAudio" delay="0">
                                              <p:tgtEl>
                                                <p:sldTgt/>
                                              </p:tgtEl>
                                            </p:cond>
                                          </p:endCondLst>
                                        </p:cTn>
                                        <p:tgtEl>
                                          <p:sndTgt r:embed="rId6"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1000"/>
                                        <p:tgtEl>
                                          <p:spTgt spid="26"/>
                                        </p:tgtEl>
                                      </p:cBhvr>
                                    </p:animEffect>
                                  </p:childTnLst>
                                  <p:subTnLst>
                                    <p:audio>
                                      <p:cMediaNode>
                                        <p:cTn display="0" masterRel="sameClick">
                                          <p:stCondLst>
                                            <p:cond evt="begin" delay="0">
                                              <p:tn val="47"/>
                                            </p:cond>
                                          </p:stCondLst>
                                          <p:endCondLst>
                                            <p:cond evt="onStopAudio" delay="0">
                                              <p:tgtEl>
                                                <p:sldTgt/>
                                              </p:tgtEl>
                                            </p:cond>
                                          </p:endCondLst>
                                        </p:cTn>
                                        <p:tgtEl>
                                          <p:sndTgt r:embed="rId6" name="chimes.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up)">
                                      <p:cBhvr>
                                        <p:cTn id="54" dur="2000"/>
                                        <p:tgtEl>
                                          <p:spTgt spid="21"/>
                                        </p:tgtEl>
                                      </p:cBhvr>
                                    </p:animEffect>
                                  </p:childTnLst>
                                  <p:subTnLst>
                                    <p:audio>
                                      <p:cMediaNode>
                                        <p:cTn display="0" masterRel="sameClick">
                                          <p:stCondLst>
                                            <p:cond evt="begin" delay="0">
                                              <p:tn val="52"/>
                                            </p:cond>
                                          </p:stCondLst>
                                          <p:endCondLst>
                                            <p:cond evt="onStopAudio" delay="0">
                                              <p:tgtEl>
                                                <p:sldTgt/>
                                              </p:tgtEl>
                                            </p:cond>
                                          </p:endCondLst>
                                        </p:cTn>
                                        <p:tgtEl>
                                          <p:sndTgt r:embed="rId3" name="wind.wav"/>
                                        </p:tgtEl>
                                      </p:cMediaNode>
                                    </p:audio>
                                  </p:subTnLst>
                                </p:cTn>
                              </p:par>
                              <p:par>
                                <p:cTn id="55" presetID="22" presetClass="entr" presetSubtype="4"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2000"/>
                                        <p:tgtEl>
                                          <p:spTgt spid="24"/>
                                        </p:tgtEl>
                                      </p:cBhvr>
                                    </p:animEffect>
                                  </p:childTnLst>
                                  <p:subTnLst>
                                    <p:audio>
                                      <p:cMediaNode>
                                        <p:cTn display="0" masterRel="sameClick">
                                          <p:stCondLst>
                                            <p:cond evt="begin" delay="0">
                                              <p:tn val="55"/>
                                            </p:cond>
                                          </p:stCondLst>
                                          <p:endCondLst>
                                            <p:cond evt="onStopAudio" delay="0">
                                              <p:tgtEl>
                                                <p:sldTgt/>
                                              </p:tgtEl>
                                            </p:cond>
                                          </p:endCondLst>
                                        </p:cTn>
                                        <p:tgtEl>
                                          <p:sndTgt r:embed="rId4" name="laser.wav"/>
                                        </p:tgtEl>
                                      </p:cMediaNode>
                                    </p:audio>
                                  </p:subTnLst>
                                </p:cTn>
                              </p:par>
                            </p:childTnLst>
                          </p:cTn>
                        </p:par>
                        <p:par>
                          <p:cTn id="58" fill="hold">
                            <p:stCondLst>
                              <p:cond delay="20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2000"/>
                                        <p:tgtEl>
                                          <p:spTgt spid="27"/>
                                        </p:tgtEl>
                                      </p:cBhvr>
                                    </p:animEffect>
                                  </p:childTnLst>
                                  <p:subTnLst>
                                    <p:audio>
                                      <p:cMediaNode>
                                        <p:cTn display="0" masterRel="sameClick">
                                          <p:stCondLst>
                                            <p:cond evt="begin" delay="0">
                                              <p:tn val="59"/>
                                            </p:cond>
                                          </p:stCondLst>
                                          <p:endCondLst>
                                            <p:cond evt="onStopAudio" delay="0">
                                              <p:tgtEl>
                                                <p:sldTgt/>
                                              </p:tgtEl>
                                            </p:cond>
                                          </p:endCondLst>
                                        </p:cTn>
                                        <p:tgtEl>
                                          <p:sndTgt r:embed="rId4" name="laser.wav"/>
                                        </p:tgtEl>
                                      </p:cMediaNode>
                                    </p:audio>
                                  </p:subTnLst>
                                </p:cTn>
                              </p:par>
                            </p:childTnLst>
                          </p:cTn>
                        </p:par>
                        <p:par>
                          <p:cTn id="62" fill="hold">
                            <p:stCondLst>
                              <p:cond delay="4000"/>
                            </p:stCondLst>
                            <p:childTnLst>
                              <p:par>
                                <p:cTn id="63" presetID="22" presetClass="entr" presetSubtype="4"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down)">
                                      <p:cBhvr>
                                        <p:cTn id="65" dur="1000"/>
                                        <p:tgtEl>
                                          <p:spTgt spid="22"/>
                                        </p:tgtEl>
                                      </p:cBhvr>
                                    </p:animEffect>
                                  </p:childTnLst>
                                  <p:subTnLst>
                                    <p:audio>
                                      <p:cMediaNode>
                                        <p:cTn display="0" masterRel="sameClick">
                                          <p:stCondLst>
                                            <p:cond evt="begin" delay="0">
                                              <p:tn val="63"/>
                                            </p:cond>
                                          </p:stCondLst>
                                          <p:endCondLst>
                                            <p:cond evt="onStopAudio" delay="0">
                                              <p:tgtEl>
                                                <p:sldTgt/>
                                              </p:tgtEl>
                                            </p:cond>
                                          </p:endCondLst>
                                        </p:cTn>
                                        <p:tgtEl>
                                          <p:sndTgt r:embed="rId4" name="laser.wav"/>
                                        </p:tgtEl>
                                      </p:cMediaNode>
                                    </p:audio>
                                  </p:subTnLst>
                                </p:cTn>
                              </p:par>
                            </p:childTnLst>
                          </p:cTn>
                        </p:par>
                        <p:par>
                          <p:cTn id="66" fill="hold">
                            <p:stCondLst>
                              <p:cond delay="5000"/>
                            </p:stCondLst>
                            <p:childTnLst>
                              <p:par>
                                <p:cTn id="67" presetID="22" presetClass="entr" presetSubtype="4"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down)">
                                      <p:cBhvr>
                                        <p:cTn id="69" dur="1000"/>
                                        <p:tgtEl>
                                          <p:spTgt spid="23"/>
                                        </p:tgtEl>
                                      </p:cBhvr>
                                    </p:animEffect>
                                  </p:childTnLst>
                                  <p:subTnLst>
                                    <p:audio>
                                      <p:cMediaNode>
                                        <p:cTn display="0" masterRel="sameClick">
                                          <p:stCondLst>
                                            <p:cond evt="begin" delay="0">
                                              <p:tn val="67"/>
                                            </p:cond>
                                          </p:stCondLst>
                                          <p:endCondLst>
                                            <p:cond evt="onStopAudio" delay="0">
                                              <p:tgtEl>
                                                <p:sldTgt/>
                                              </p:tgtEl>
                                            </p:cond>
                                          </p:endCondLst>
                                        </p:cTn>
                                        <p:tgtEl>
                                          <p:sndTgt r:embed="rId3" name="wind.wav"/>
                                        </p:tgtEl>
                                      </p:cMediaNode>
                                    </p:audio>
                                  </p:subTnLst>
                                </p:cTn>
                              </p:par>
                            </p:childTnLst>
                          </p:cTn>
                        </p:par>
                        <p:par>
                          <p:cTn id="70" fill="hold">
                            <p:stCondLst>
                              <p:cond delay="6000"/>
                            </p:stCondLst>
                            <p:childTnLst>
                              <p:par>
                                <p:cTn id="71" presetID="22" presetClass="entr" presetSubtype="4"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1000"/>
                                        <p:tgtEl>
                                          <p:spTgt spid="28"/>
                                        </p:tgtEl>
                                      </p:cBhvr>
                                    </p:animEffect>
                                  </p:childTnLst>
                                  <p:subTnLst>
                                    <p:audio>
                                      <p:cMediaNode>
                                        <p:cTn display="0" masterRel="sameClick">
                                          <p:stCondLst>
                                            <p:cond evt="begin" delay="0">
                                              <p:tn val="71"/>
                                            </p:cond>
                                          </p:stCondLst>
                                          <p:endCondLst>
                                            <p:cond evt="onStopAudio" delay="0">
                                              <p:tgtEl>
                                                <p:sldTgt/>
                                              </p:tgtEl>
                                            </p:cond>
                                          </p:endCondLst>
                                        </p:cTn>
                                        <p:tgtEl>
                                          <p:sndTgt r:embed="rId3" name="wind.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2" fill="hold" nodeType="clickEffect">
                                  <p:stCondLst>
                                    <p:cond delay="0"/>
                                  </p:stCondLst>
                                  <p:childTnLst>
                                    <p:set>
                                      <p:cBhvr>
                                        <p:cTn id="77" dur="1" fill="hold">
                                          <p:stCondLst>
                                            <p:cond delay="0"/>
                                          </p:stCondLst>
                                        </p:cTn>
                                        <p:tgtEl>
                                          <p:spTgt spid="2"/>
                                        </p:tgtEl>
                                        <p:attrNameLst>
                                          <p:attrName>style.visibility</p:attrName>
                                        </p:attrNameLst>
                                      </p:cBhvr>
                                      <p:to>
                                        <p:strVal val="visible"/>
                                      </p:to>
                                    </p:set>
                                    <p:anim calcmode="lin" valueType="num">
                                      <p:cBhvr additive="base">
                                        <p:cTn id="78" dur="500" fill="hold"/>
                                        <p:tgtEl>
                                          <p:spTgt spid="2"/>
                                        </p:tgtEl>
                                        <p:attrNameLst>
                                          <p:attrName>ppt_x</p:attrName>
                                        </p:attrNameLst>
                                      </p:cBhvr>
                                      <p:tavLst>
                                        <p:tav tm="0">
                                          <p:val>
                                            <p:strVal val="1+#ppt_w/2"/>
                                          </p:val>
                                        </p:tav>
                                        <p:tav tm="100000">
                                          <p:val>
                                            <p:strVal val="#ppt_x"/>
                                          </p:val>
                                        </p:tav>
                                      </p:tavLst>
                                    </p:anim>
                                    <p:anim calcmode="lin" valueType="num">
                                      <p:cBhvr additive="base">
                                        <p:cTn id="79"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7" name="drumroll.wav"/>
                                        </p:tgtEl>
                                      </p:cMediaNode>
                                    </p:audio>
                                  </p:subTnLst>
                                </p:cTn>
                              </p:par>
                            </p:childTnLst>
                          </p:cTn>
                        </p:par>
                      </p:childTnLst>
                    </p:cTn>
                  </p:par>
                  <p:par>
                    <p:cTn id="80" fill="hold">
                      <p:stCondLst>
                        <p:cond delay="indefinite"/>
                      </p:stCondLst>
                      <p:childTnLst>
                        <p:par>
                          <p:cTn id="81" fill="hold">
                            <p:stCondLst>
                              <p:cond delay="0"/>
                            </p:stCondLst>
                            <p:childTnLst>
                              <p:par>
                                <p:cTn id="82" presetID="35" presetClass="emph" presetSubtype="0" repeatCount="indefinite" fill="hold" grpId="1" nodeType="clickEffect">
                                  <p:stCondLst>
                                    <p:cond delay="0"/>
                                  </p:stCondLst>
                                  <p:endCondLst>
                                    <p:cond evt="onNext" delay="0">
                                      <p:tgtEl>
                                        <p:sldTgt/>
                                      </p:tgtEl>
                                    </p:cond>
                                  </p:endCondLst>
                                  <p:childTnLst>
                                    <p:anim calcmode="discrete" valueType="str">
                                      <p:cBhvr>
                                        <p:cTn id="83" dur="1000" fill="hold"/>
                                        <p:tgtEl>
                                          <p:spTgt spid="21"/>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82"/>
                                            </p:cond>
                                          </p:stCondLst>
                                          <p:endCondLst>
                                            <p:cond evt="onStopAudio" delay="0">
                                              <p:tgtEl>
                                                <p:sldTgt/>
                                              </p:tgtEl>
                                            </p:cond>
                                          </p:endCondLst>
                                        </p:cTn>
                                        <p:tgtEl>
                                          <p:sndTgt r:embed="rId7" name="drumroll.wav"/>
                                        </p:tgtEl>
                                      </p:cMediaNode>
                                    </p:audio>
                                  </p:subTnLst>
                                </p:cTn>
                              </p:par>
                              <p:par>
                                <p:cTn id="84" presetID="35" presetClass="emph" presetSubtype="0" repeatCount="indefinite" fill="hold" grpId="0" nodeType="withEffect">
                                  <p:stCondLst>
                                    <p:cond delay="0"/>
                                  </p:stCondLst>
                                  <p:endCondLst>
                                    <p:cond evt="onNext" delay="0">
                                      <p:tgtEl>
                                        <p:sldTgt/>
                                      </p:tgtEl>
                                    </p:cond>
                                  </p:endCondLst>
                                  <p:childTnLst>
                                    <p:anim calcmode="discrete" valueType="str">
                                      <p:cBhvr>
                                        <p:cTn id="85" dur="1000" fill="hold"/>
                                        <p:tgtEl>
                                          <p:spTgt spid="22"/>
                                        </p:tgtEl>
                                        <p:attrNameLst>
                                          <p:attrName>style.visibility</p:attrName>
                                        </p:attrNameLst>
                                      </p:cBhvr>
                                      <p:tavLst>
                                        <p:tav tm="0">
                                          <p:val>
                                            <p:strVal val="hidden"/>
                                          </p:val>
                                        </p:tav>
                                        <p:tav tm="50000">
                                          <p:val>
                                            <p:strVal val="visible"/>
                                          </p:val>
                                        </p:tav>
                                      </p:tavLst>
                                    </p:anim>
                                  </p:childTnLst>
                                </p:cTn>
                              </p:par>
                            </p:childTnLst>
                          </p:cTn>
                        </p:par>
                      </p:childTnLst>
                    </p:cTn>
                  </p:par>
                  <p:par>
                    <p:cTn id="86" fill="hold">
                      <p:stCondLst>
                        <p:cond delay="indefinite"/>
                      </p:stCondLst>
                      <p:childTnLst>
                        <p:par>
                          <p:cTn id="87" fill="hold">
                            <p:stCondLst>
                              <p:cond delay="0"/>
                            </p:stCondLst>
                            <p:childTnLst>
                              <p:par>
                                <p:cTn id="88" presetID="21" presetClass="entr" presetSubtype="1" fill="hold" grpId="0" nodeType="click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wheel(1)">
                                      <p:cBhvr>
                                        <p:cTn id="90" dur="2000"/>
                                        <p:tgtEl>
                                          <p:spTgt spid="3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4"/>
                                        </p:tgtEl>
                                        <p:attrNameLst>
                                          <p:attrName>style.visibility</p:attrName>
                                        </p:attrNameLst>
                                      </p:cBhvr>
                                      <p:to>
                                        <p:strVal val="visible"/>
                                      </p:to>
                                    </p:set>
                                    <p:animEffect transition="in" filter="wipe(left)">
                                      <p:cBhvr>
                                        <p:cTn id="95" dur="2000"/>
                                        <p:tgtEl>
                                          <p:spTgt spid="4"/>
                                        </p:tgtEl>
                                      </p:cBhvr>
                                    </p:animEffect>
                                  </p:childTnLst>
                                  <p:subTnLst>
                                    <p:audio>
                                      <p:cMediaNode>
                                        <p:cTn display="0" masterRel="sameClick">
                                          <p:stCondLst>
                                            <p:cond evt="begin" delay="0">
                                              <p:tn val="93"/>
                                            </p:cond>
                                          </p:stCondLst>
                                          <p:endCondLst>
                                            <p:cond evt="onStopAudio" delay="0">
                                              <p:tgtEl>
                                                <p:sldTgt/>
                                              </p:tgtEl>
                                            </p:cond>
                                          </p:endCondLst>
                                        </p:cTn>
                                        <p:tgtEl>
                                          <p:sndTgt r:embed="rId7" name="drumroll.wav"/>
                                        </p:tgtEl>
                                      </p:cMediaNode>
                                    </p:audio>
                                  </p:sub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5">
                                            <p:txEl>
                                              <p:pRg st="0" end="0"/>
                                            </p:txEl>
                                          </p:spTgt>
                                        </p:tgtEl>
                                        <p:attrNameLst>
                                          <p:attrName>style.visibility</p:attrName>
                                        </p:attrNameLst>
                                      </p:cBhvr>
                                      <p:to>
                                        <p:strVal val="visible"/>
                                      </p:to>
                                    </p:set>
                                    <p:animEffect transition="in" filter="wipe(left)">
                                      <p:cBhvr>
                                        <p:cTn id="100" dur="2000"/>
                                        <p:tgtEl>
                                          <p:spTgt spid="5">
                                            <p:txEl>
                                              <p:pRg st="0" end="0"/>
                                            </p:txEl>
                                          </p:spTgt>
                                        </p:tgtEl>
                                      </p:cBhvr>
                                    </p:animEffect>
                                  </p:childTnLst>
                                  <p:subTnLst>
                                    <p:audio>
                                      <p:cMediaNode>
                                        <p:cTn display="0" masterRel="sameClick">
                                          <p:stCondLst>
                                            <p:cond evt="begin" delay="0">
                                              <p:tn val="98"/>
                                            </p:cond>
                                          </p:stCondLst>
                                          <p:endCondLst>
                                            <p:cond evt="onStopAudio" delay="0">
                                              <p:tgtEl>
                                                <p:sldTgt/>
                                              </p:tgtEl>
                                            </p:cond>
                                          </p:endCondLst>
                                        </p:cTn>
                                        <p:tgtEl>
                                          <p:sndTgt r:embed="rId6" name="chimes.wav"/>
                                        </p:tgtEl>
                                      </p:cMediaNode>
                                    </p:audio>
                                  </p:subTnLst>
                                </p:cTn>
                              </p:par>
                            </p:childTnLst>
                          </p:cTn>
                        </p:par>
                      </p:childTnLst>
                    </p:cTn>
                  </p:par>
                  <p:par>
                    <p:cTn id="101" fill="hold">
                      <p:stCondLst>
                        <p:cond delay="indefinite"/>
                      </p:stCondLst>
                      <p:childTnLst>
                        <p:par>
                          <p:cTn id="102" fill="hold">
                            <p:stCondLst>
                              <p:cond delay="0"/>
                            </p:stCondLst>
                            <p:childTnLst>
                              <p:par>
                                <p:cTn id="103" presetID="2" presetClass="entr" presetSubtype="12" fill="hold" grpId="0" nodeType="clickEffect">
                                  <p:stCondLst>
                                    <p:cond delay="0"/>
                                  </p:stCondLst>
                                  <p:childTnLst>
                                    <p:set>
                                      <p:cBhvr>
                                        <p:cTn id="104" dur="1" fill="hold">
                                          <p:stCondLst>
                                            <p:cond delay="0"/>
                                          </p:stCondLst>
                                        </p:cTn>
                                        <p:tgtEl>
                                          <p:spTgt spid="2049"/>
                                        </p:tgtEl>
                                        <p:attrNameLst>
                                          <p:attrName>style.visibility</p:attrName>
                                        </p:attrNameLst>
                                      </p:cBhvr>
                                      <p:to>
                                        <p:strVal val="visible"/>
                                      </p:to>
                                    </p:set>
                                    <p:anim calcmode="lin" valueType="num">
                                      <p:cBhvr additive="base">
                                        <p:cTn id="105" dur="1000" fill="hold"/>
                                        <p:tgtEl>
                                          <p:spTgt spid="2049"/>
                                        </p:tgtEl>
                                        <p:attrNameLst>
                                          <p:attrName>ppt_x</p:attrName>
                                        </p:attrNameLst>
                                      </p:cBhvr>
                                      <p:tavLst>
                                        <p:tav tm="0">
                                          <p:val>
                                            <p:strVal val="0-#ppt_w/2"/>
                                          </p:val>
                                        </p:tav>
                                        <p:tav tm="100000">
                                          <p:val>
                                            <p:strVal val="#ppt_x"/>
                                          </p:val>
                                        </p:tav>
                                      </p:tavLst>
                                    </p:anim>
                                    <p:anim calcmode="lin" valueType="num">
                                      <p:cBhvr additive="base">
                                        <p:cTn id="106" dur="1000" fill="hold"/>
                                        <p:tgtEl>
                                          <p:spTgt spid="20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8" name="applause.wav"/>
                                        </p:tgtEl>
                                      </p:cMediaNode>
                                    </p:audio>
                                  </p:sub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wipe(left)">
                                      <p:cBhvr>
                                        <p:cTn id="111" dur="1000"/>
                                        <p:tgtEl>
                                          <p:spTgt spid="29"/>
                                        </p:tgtEl>
                                      </p:cBhvr>
                                    </p:animEffect>
                                  </p:childTnLst>
                                  <p:subTnLst>
                                    <p:audio>
                                      <p:cMediaNode>
                                        <p:cTn display="0" masterRel="sameClick">
                                          <p:stCondLst>
                                            <p:cond evt="begin" delay="0">
                                              <p:tn val="109"/>
                                            </p:cond>
                                          </p:stCondLst>
                                          <p:endCondLst>
                                            <p:cond evt="onStopAudio" delay="0">
                                              <p:tgtEl>
                                                <p:sldTgt/>
                                              </p:tgtEl>
                                            </p:cond>
                                          </p:endCondLst>
                                        </p:cTn>
                                        <p:tgtEl>
                                          <p:sndTgt r:embed="rId6" name="chimes.wav"/>
                                        </p:tgtEl>
                                      </p:cMediaNode>
                                    </p:audio>
                                  </p:sub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wipe(left)">
                                      <p:cBhvr>
                                        <p:cTn id="116" dur="1000"/>
                                        <p:tgtEl>
                                          <p:spTgt spid="30"/>
                                        </p:tgtEl>
                                      </p:cBhvr>
                                    </p:animEffect>
                                  </p:childTnLst>
                                  <p:subTnLst>
                                    <p:audio>
                                      <p:cMediaNode>
                                        <p:cTn display="0" masterRel="sameClick">
                                          <p:stCondLst>
                                            <p:cond evt="begin" delay="0">
                                              <p:tn val="114"/>
                                            </p:cond>
                                          </p:stCondLst>
                                          <p:endCondLst>
                                            <p:cond evt="onStopAudio" delay="0">
                                              <p:tgtEl>
                                                <p:sldTgt/>
                                              </p:tgtEl>
                                            </p:cond>
                                          </p:endCondLst>
                                        </p:cTn>
                                        <p:tgtEl>
                                          <p:sndTgt r:embed="rId6" name="chimes.wav"/>
                                        </p:tgtEl>
                                      </p:cMediaNode>
                                    </p:audio>
                                  </p:sub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36"/>
                                        </p:tgtEl>
                                        <p:attrNameLst>
                                          <p:attrName>style.visibility</p:attrName>
                                        </p:attrNameLst>
                                      </p:cBhvr>
                                      <p:to>
                                        <p:strVal val="visible"/>
                                      </p:to>
                                    </p:set>
                                    <p:animEffect transition="in" filter="wipe(up)">
                                      <p:cBhvr>
                                        <p:cTn id="121" dur="2000"/>
                                        <p:tgtEl>
                                          <p:spTgt spid="36"/>
                                        </p:tgtEl>
                                      </p:cBhvr>
                                    </p:animEffect>
                                  </p:childTnLst>
                                  <p:subTnLst>
                                    <p:audio>
                                      <p:cMediaNode>
                                        <p:cTn display="0" masterRel="sameClick">
                                          <p:stCondLst>
                                            <p:cond evt="begin" delay="0">
                                              <p:tn val="119"/>
                                            </p:cond>
                                          </p:stCondLst>
                                          <p:endCondLst>
                                            <p:cond evt="onStopAudio" delay="0">
                                              <p:tgtEl>
                                                <p:sldTgt/>
                                              </p:tgtEl>
                                            </p:cond>
                                          </p:endCondLst>
                                        </p:cTn>
                                        <p:tgtEl>
                                          <p:sndTgt r:embed="rId3" name="wind.wav"/>
                                        </p:tgtEl>
                                      </p:cMediaNode>
                                    </p:audio>
                                  </p:subTnLst>
                                </p:cTn>
                              </p:par>
                              <p:par>
                                <p:cTn id="122" presetID="22" presetClass="entr" presetSubtype="4"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wipe(down)">
                                      <p:cBhvr>
                                        <p:cTn id="124" dur="2000"/>
                                        <p:tgtEl>
                                          <p:spTgt spid="37"/>
                                        </p:tgtEl>
                                      </p:cBhvr>
                                    </p:animEffect>
                                  </p:childTnLst>
                                  <p:subTnLst>
                                    <p:audio>
                                      <p:cMediaNode>
                                        <p:cTn display="0" masterRel="sameClick">
                                          <p:stCondLst>
                                            <p:cond evt="begin" delay="0">
                                              <p:tn val="122"/>
                                            </p:cond>
                                          </p:stCondLst>
                                          <p:endCondLst>
                                            <p:cond evt="onStopAudio" delay="0">
                                              <p:tgtEl>
                                                <p:sldTgt/>
                                              </p:tgtEl>
                                            </p:cond>
                                          </p:endCondLst>
                                        </p:cTn>
                                        <p:tgtEl>
                                          <p:sndTgt r:embed="rId4" name="laser.wav"/>
                                        </p:tgtEl>
                                      </p:cMediaNode>
                                    </p:audio>
                                  </p:subTnLst>
                                </p:cTn>
                              </p:par>
                            </p:childTnLst>
                          </p:cTn>
                        </p:par>
                        <p:par>
                          <p:cTn id="125" fill="hold">
                            <p:stCondLst>
                              <p:cond delay="2000"/>
                            </p:stCondLst>
                            <p:childTnLst>
                              <p:par>
                                <p:cTn id="126" presetID="22" presetClass="entr" presetSubtype="4" fill="hold" nodeType="afterEffect">
                                  <p:stCondLst>
                                    <p:cond delay="0"/>
                                  </p:stCondLst>
                                  <p:childTnLst>
                                    <p:set>
                                      <p:cBhvr>
                                        <p:cTn id="127" dur="1" fill="hold">
                                          <p:stCondLst>
                                            <p:cond delay="0"/>
                                          </p:stCondLst>
                                        </p:cTn>
                                        <p:tgtEl>
                                          <p:spTgt spid="38"/>
                                        </p:tgtEl>
                                        <p:attrNameLst>
                                          <p:attrName>style.visibility</p:attrName>
                                        </p:attrNameLst>
                                      </p:cBhvr>
                                      <p:to>
                                        <p:strVal val="visible"/>
                                      </p:to>
                                    </p:set>
                                    <p:animEffect transition="in" filter="wipe(down)">
                                      <p:cBhvr>
                                        <p:cTn id="128" dur="1000"/>
                                        <p:tgtEl>
                                          <p:spTgt spid="38"/>
                                        </p:tgtEl>
                                      </p:cBhvr>
                                    </p:animEffect>
                                  </p:childTnLst>
                                  <p:subTnLst>
                                    <p:audio>
                                      <p:cMediaNode>
                                        <p:cTn display="0" masterRel="sameClick">
                                          <p:stCondLst>
                                            <p:cond evt="begin" delay="0">
                                              <p:tn val="126"/>
                                            </p:cond>
                                          </p:stCondLst>
                                          <p:endCondLst>
                                            <p:cond evt="onStopAudio" delay="0">
                                              <p:tgtEl>
                                                <p:sldTgt/>
                                              </p:tgtEl>
                                            </p:cond>
                                          </p:endCondLst>
                                        </p:cTn>
                                        <p:tgtEl>
                                          <p:sndTgt r:embed="rId4" name="laser.wav"/>
                                        </p:tgtEl>
                                      </p:cMediaNode>
                                    </p:audio>
                                  </p:subTnLst>
                                </p:cTn>
                              </p:par>
                            </p:childTnLst>
                          </p:cTn>
                        </p:par>
                        <p:par>
                          <p:cTn id="129" fill="hold">
                            <p:stCondLst>
                              <p:cond delay="3000"/>
                            </p:stCondLst>
                            <p:childTnLst>
                              <p:par>
                                <p:cTn id="130" presetID="22" presetClass="entr" presetSubtype="4" fill="hold" grpId="0" nodeType="afterEffect">
                                  <p:stCondLst>
                                    <p:cond delay="0"/>
                                  </p:stCondLst>
                                  <p:childTnLst>
                                    <p:set>
                                      <p:cBhvr>
                                        <p:cTn id="131" dur="1" fill="hold">
                                          <p:stCondLst>
                                            <p:cond delay="0"/>
                                          </p:stCondLst>
                                        </p:cTn>
                                        <p:tgtEl>
                                          <p:spTgt spid="39"/>
                                        </p:tgtEl>
                                        <p:attrNameLst>
                                          <p:attrName>style.visibility</p:attrName>
                                        </p:attrNameLst>
                                      </p:cBhvr>
                                      <p:to>
                                        <p:strVal val="visible"/>
                                      </p:to>
                                    </p:set>
                                    <p:animEffect transition="in" filter="wipe(down)">
                                      <p:cBhvr>
                                        <p:cTn id="132" dur="1000"/>
                                        <p:tgtEl>
                                          <p:spTgt spid="39"/>
                                        </p:tgtEl>
                                      </p:cBhvr>
                                    </p:animEffect>
                                  </p:childTnLst>
                                  <p:subTnLst>
                                    <p:audio>
                                      <p:cMediaNode>
                                        <p:cTn display="0" masterRel="sameClick">
                                          <p:stCondLst>
                                            <p:cond evt="begin" delay="0">
                                              <p:tn val="130"/>
                                            </p:cond>
                                          </p:stCondLst>
                                          <p:endCondLst>
                                            <p:cond evt="onStopAudio" delay="0">
                                              <p:tgtEl>
                                                <p:sldTgt/>
                                              </p:tgtEl>
                                            </p:cond>
                                          </p:endCondLst>
                                        </p:cTn>
                                        <p:tgtEl>
                                          <p:sndTgt r:embed="rId3" name="wind.wav"/>
                                        </p:tgtEl>
                                      </p:cMediaNode>
                                    </p:audio>
                                  </p:subTnLst>
                                </p:cTn>
                              </p:par>
                            </p:childTnLst>
                          </p:cTn>
                        </p:par>
                        <p:par>
                          <p:cTn id="133" fill="hold">
                            <p:stCondLst>
                              <p:cond delay="4000"/>
                            </p:stCondLst>
                            <p:childTnLst>
                              <p:par>
                                <p:cTn id="134" presetID="22" presetClass="entr" presetSubtype="4" fill="hold" grpId="0" nodeType="afterEffect">
                                  <p:stCondLst>
                                    <p:cond delay="0"/>
                                  </p:stCondLst>
                                  <p:childTnLst>
                                    <p:set>
                                      <p:cBhvr>
                                        <p:cTn id="135" dur="1" fill="hold">
                                          <p:stCondLst>
                                            <p:cond delay="0"/>
                                          </p:stCondLst>
                                        </p:cTn>
                                        <p:tgtEl>
                                          <p:spTgt spid="40"/>
                                        </p:tgtEl>
                                        <p:attrNameLst>
                                          <p:attrName>style.visibility</p:attrName>
                                        </p:attrNameLst>
                                      </p:cBhvr>
                                      <p:to>
                                        <p:strVal val="visible"/>
                                      </p:to>
                                    </p:set>
                                    <p:animEffect transition="in" filter="wipe(down)">
                                      <p:cBhvr>
                                        <p:cTn id="136" dur="2000"/>
                                        <p:tgtEl>
                                          <p:spTgt spid="40"/>
                                        </p:tgtEl>
                                      </p:cBhvr>
                                    </p:animEffect>
                                  </p:childTnLst>
                                  <p:subTnLst>
                                    <p:audio>
                                      <p:cMediaNode>
                                        <p:cTn display="0" masterRel="sameClick">
                                          <p:stCondLst>
                                            <p:cond evt="begin" delay="0">
                                              <p:tn val="134"/>
                                            </p:cond>
                                          </p:stCondLst>
                                          <p:endCondLst>
                                            <p:cond evt="onStopAudio" delay="0">
                                              <p:tgtEl>
                                                <p:sldTgt/>
                                              </p:tgtEl>
                                            </p:cond>
                                          </p:endCondLst>
                                        </p:cTn>
                                        <p:tgtEl>
                                          <p:sndTgt r:embed="rId4" name="laser.wav"/>
                                        </p:tgtEl>
                                      </p:cMediaNode>
                                    </p:audio>
                                  </p:subTnLst>
                                </p:cTn>
                              </p:par>
                            </p:childTnLst>
                          </p:cTn>
                        </p:par>
                        <p:par>
                          <p:cTn id="137" fill="hold">
                            <p:stCondLst>
                              <p:cond delay="6000"/>
                            </p:stCondLst>
                            <p:childTnLst>
                              <p:par>
                                <p:cTn id="138" presetID="22" presetClass="entr" presetSubtype="4" fill="hold" grpId="0" nodeType="afterEffect">
                                  <p:stCondLst>
                                    <p:cond delay="0"/>
                                  </p:stCondLst>
                                  <p:childTnLst>
                                    <p:set>
                                      <p:cBhvr>
                                        <p:cTn id="139" dur="1" fill="hold">
                                          <p:stCondLst>
                                            <p:cond delay="0"/>
                                          </p:stCondLst>
                                        </p:cTn>
                                        <p:tgtEl>
                                          <p:spTgt spid="41"/>
                                        </p:tgtEl>
                                        <p:attrNameLst>
                                          <p:attrName>style.visibility</p:attrName>
                                        </p:attrNameLst>
                                      </p:cBhvr>
                                      <p:to>
                                        <p:strVal val="visible"/>
                                      </p:to>
                                    </p:set>
                                    <p:animEffect transition="in" filter="wipe(down)">
                                      <p:cBhvr>
                                        <p:cTn id="140" dur="1000"/>
                                        <p:tgtEl>
                                          <p:spTgt spid="41"/>
                                        </p:tgtEl>
                                      </p:cBhvr>
                                    </p:animEffect>
                                  </p:childTnLst>
                                  <p:subTnLst>
                                    <p:audio>
                                      <p:cMediaNode>
                                        <p:cTn display="0" masterRel="sameClick">
                                          <p:stCondLst>
                                            <p:cond evt="begin" delay="0">
                                              <p:tn val="138"/>
                                            </p:cond>
                                          </p:stCondLst>
                                          <p:endCondLst>
                                            <p:cond evt="onStopAudio" delay="0">
                                              <p:tgtEl>
                                                <p:sldTgt/>
                                              </p:tgtEl>
                                            </p:cond>
                                          </p:endCondLst>
                                        </p:cTn>
                                        <p:tgtEl>
                                          <p:sndTgt r:embed="rId3" name="wind.wav"/>
                                        </p:tgtEl>
                                      </p:cMediaNode>
                                    </p:audio>
                                  </p:subTnLst>
                                </p:cTn>
                              </p:par>
                            </p:childTnLst>
                          </p:cTn>
                        </p:par>
                      </p:childTnLst>
                    </p:cTn>
                  </p:par>
                  <p:par>
                    <p:cTn id="141" fill="hold">
                      <p:stCondLst>
                        <p:cond delay="indefinite"/>
                      </p:stCondLst>
                      <p:childTnLst>
                        <p:par>
                          <p:cTn id="142" fill="hold">
                            <p:stCondLst>
                              <p:cond delay="0"/>
                            </p:stCondLst>
                            <p:childTnLst>
                              <p:par>
                                <p:cTn id="143" presetID="21" presetClass="entr" presetSubtype="1" fill="hold" grpId="0" nodeType="clickEffect">
                                  <p:stCondLst>
                                    <p:cond delay="0"/>
                                  </p:stCondLst>
                                  <p:childTnLst>
                                    <p:set>
                                      <p:cBhvr>
                                        <p:cTn id="144" dur="1" fill="hold">
                                          <p:stCondLst>
                                            <p:cond delay="0"/>
                                          </p:stCondLst>
                                        </p:cTn>
                                        <p:tgtEl>
                                          <p:spTgt spid="42"/>
                                        </p:tgtEl>
                                        <p:attrNameLst>
                                          <p:attrName>style.visibility</p:attrName>
                                        </p:attrNameLst>
                                      </p:cBhvr>
                                      <p:to>
                                        <p:strVal val="visible"/>
                                      </p:to>
                                    </p:set>
                                    <p:animEffect transition="in" filter="wheel(1)">
                                      <p:cBhvr>
                                        <p:cTn id="145" dur="2000"/>
                                        <p:tgtEl>
                                          <p:spTgt spid="42"/>
                                        </p:tgtEl>
                                      </p:cBhvr>
                                    </p:animEffect>
                                  </p:childTnLst>
                                </p:cTn>
                              </p:par>
                            </p:childTnLst>
                          </p:cTn>
                        </p:par>
                      </p:childTnLst>
                    </p:cTn>
                  </p:par>
                  <p:par>
                    <p:cTn id="146" fill="hold">
                      <p:stCondLst>
                        <p:cond delay="indefinite"/>
                      </p:stCondLst>
                      <p:childTnLst>
                        <p:par>
                          <p:cTn id="147" fill="hold">
                            <p:stCondLst>
                              <p:cond delay="0"/>
                            </p:stCondLst>
                            <p:childTnLst>
                              <p:par>
                                <p:cTn id="148" presetID="35" presetClass="emph" presetSubtype="0" repeatCount="indefinite" fill="hold" grpId="1" nodeType="clickEffect">
                                  <p:stCondLst>
                                    <p:cond delay="0"/>
                                  </p:stCondLst>
                                  <p:endCondLst>
                                    <p:cond evt="onNext" delay="0">
                                      <p:tgtEl>
                                        <p:sldTgt/>
                                      </p:tgtEl>
                                    </p:cond>
                                  </p:endCondLst>
                                  <p:childTnLst>
                                    <p:anim calcmode="discrete" valueType="str">
                                      <p:cBhvr>
                                        <p:cTn id="149" dur="1000" fill="hold"/>
                                        <p:tgtEl>
                                          <p:spTgt spid="36"/>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48"/>
                                            </p:cond>
                                          </p:stCondLst>
                                          <p:endCondLst>
                                            <p:cond evt="onStopAudio" delay="0">
                                              <p:tgtEl>
                                                <p:sldTgt/>
                                              </p:tgtEl>
                                            </p:cond>
                                          </p:endCondLst>
                                        </p:cTn>
                                        <p:tgtEl>
                                          <p:sndTgt r:embed="rId4" name="laser.wav"/>
                                        </p:tgtEl>
                                      </p:cMediaNode>
                                    </p:audio>
                                  </p:subTnLst>
                                </p:cTn>
                              </p:par>
                              <p:par>
                                <p:cTn id="150" presetID="35" presetClass="emph" presetSubtype="0" repeatCount="indefinite" fill="hold" grpId="0" nodeType="withEffect">
                                  <p:stCondLst>
                                    <p:cond delay="0"/>
                                  </p:stCondLst>
                                  <p:endCondLst>
                                    <p:cond evt="onNext" delay="0">
                                      <p:tgtEl>
                                        <p:sldTgt/>
                                      </p:tgtEl>
                                    </p:cond>
                                  </p:endCondLst>
                                  <p:childTnLst>
                                    <p:anim calcmode="discrete" valueType="str">
                                      <p:cBhvr>
                                        <p:cTn id="151" dur="1000" fill="hold"/>
                                        <p:tgtEl>
                                          <p:spTgt spid="38"/>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50"/>
                                            </p:cond>
                                          </p:stCondLst>
                                          <p:endCondLst>
                                            <p:cond evt="onStopAudio" delay="0">
                                              <p:tgtEl>
                                                <p:sldTgt/>
                                              </p:tgtEl>
                                            </p:cond>
                                          </p:endCondLst>
                                        </p:cTn>
                                        <p:tgtEl>
                                          <p:sndTgt r:embed="rId4" name="laser.wav"/>
                                        </p:tgtEl>
                                      </p:cMediaNode>
                                    </p:audio>
                                  </p:subTnLst>
                                </p:cTn>
                              </p:par>
                            </p:childTnLst>
                          </p:cTn>
                        </p:par>
                      </p:childTnLst>
                    </p:cTn>
                  </p:par>
                  <p:par>
                    <p:cTn id="152" fill="hold">
                      <p:stCondLst>
                        <p:cond delay="indefinite"/>
                      </p:stCondLst>
                      <p:childTnLst>
                        <p:par>
                          <p:cTn id="153" fill="hold">
                            <p:stCondLst>
                              <p:cond delay="0"/>
                            </p:stCondLst>
                            <p:childTnLst>
                              <p:par>
                                <p:cTn id="154" presetID="2" presetClass="entr" presetSubtype="12" fill="hold" grpId="0" nodeType="clickEffect">
                                  <p:stCondLst>
                                    <p:cond delay="0"/>
                                  </p:stCondLst>
                                  <p:childTnLst>
                                    <p:set>
                                      <p:cBhvr>
                                        <p:cTn id="155" dur="1" fill="hold">
                                          <p:stCondLst>
                                            <p:cond delay="0"/>
                                          </p:stCondLst>
                                        </p:cTn>
                                        <p:tgtEl>
                                          <p:spTgt spid="6"/>
                                        </p:tgtEl>
                                        <p:attrNameLst>
                                          <p:attrName>style.visibility</p:attrName>
                                        </p:attrNameLst>
                                      </p:cBhvr>
                                      <p:to>
                                        <p:strVal val="visible"/>
                                      </p:to>
                                    </p:set>
                                    <p:anim calcmode="lin" valueType="num">
                                      <p:cBhvr additive="base">
                                        <p:cTn id="156" dur="1000" fill="hold"/>
                                        <p:tgtEl>
                                          <p:spTgt spid="6"/>
                                        </p:tgtEl>
                                        <p:attrNameLst>
                                          <p:attrName>ppt_x</p:attrName>
                                        </p:attrNameLst>
                                      </p:cBhvr>
                                      <p:tavLst>
                                        <p:tav tm="0">
                                          <p:val>
                                            <p:strVal val="0-#ppt_w/2"/>
                                          </p:val>
                                        </p:tav>
                                        <p:tav tm="100000">
                                          <p:val>
                                            <p:strVal val="#ppt_x"/>
                                          </p:val>
                                        </p:tav>
                                      </p:tavLst>
                                    </p:anim>
                                    <p:anim calcmode="lin" valueType="num">
                                      <p:cBhvr additive="base">
                                        <p:cTn id="157" dur="10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4"/>
                                            </p:cond>
                                          </p:stCondLst>
                                          <p:endCondLst>
                                            <p:cond evt="onStopAudio" delay="0">
                                              <p:tgtEl>
                                                <p:sldTgt/>
                                              </p:tgtEl>
                                            </p:cond>
                                          </p:endCondLst>
                                        </p:cTn>
                                        <p:tgtEl>
                                          <p:sndTgt r:embed="rId8" name="applause.wav"/>
                                        </p:tgtEl>
                                      </p:cMediaNode>
                                    </p:audio>
                                  </p:sub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43"/>
                                        </p:tgtEl>
                                        <p:attrNameLst>
                                          <p:attrName>style.visibility</p:attrName>
                                        </p:attrNameLst>
                                      </p:cBhvr>
                                      <p:to>
                                        <p:strVal val="visible"/>
                                      </p:to>
                                    </p:set>
                                    <p:animEffect transition="in" filter="wipe(left)">
                                      <p:cBhvr>
                                        <p:cTn id="162" dur="2000"/>
                                        <p:tgtEl>
                                          <p:spTgt spid="43"/>
                                        </p:tgtEl>
                                      </p:cBhvr>
                                    </p:animEffect>
                                  </p:childTnLst>
                                  <p:subTnLst>
                                    <p:audio>
                                      <p:cMediaNode>
                                        <p:cTn display="0" masterRel="sameClick">
                                          <p:stCondLst>
                                            <p:cond evt="begin" delay="0">
                                              <p:tn val="160"/>
                                            </p:cond>
                                          </p:stCondLst>
                                          <p:endCondLst>
                                            <p:cond evt="onStopAudio" delay="0">
                                              <p:tgtEl>
                                                <p:sldTgt/>
                                              </p:tgtEl>
                                            </p:cond>
                                          </p:endCondLst>
                                        </p:cTn>
                                        <p:tgtEl>
                                          <p:sndTgt r:embed="rId7" name="drumroll.wav"/>
                                        </p:tgtEl>
                                      </p:cMediaNode>
                                    </p:audio>
                                  </p:subTnLst>
                                </p:cTn>
                              </p:par>
                            </p:childTnLst>
                          </p:cTn>
                        </p:par>
                      </p:childTnLst>
                    </p:cTn>
                  </p:par>
                  <p:par>
                    <p:cTn id="163" fill="hold">
                      <p:stCondLst>
                        <p:cond delay="indefinite"/>
                      </p:stCondLst>
                      <p:childTnLst>
                        <p:par>
                          <p:cTn id="164" fill="hold">
                            <p:stCondLst>
                              <p:cond delay="0"/>
                            </p:stCondLst>
                            <p:childTnLst>
                              <p:par>
                                <p:cTn id="165" presetID="53" presetClass="entr" presetSubtype="0" fill="hold" nodeType="clickEffect">
                                  <p:stCondLst>
                                    <p:cond delay="0"/>
                                  </p:stCondLst>
                                  <p:childTnLst>
                                    <p:set>
                                      <p:cBhvr>
                                        <p:cTn id="166" dur="1" fill="hold">
                                          <p:stCondLst>
                                            <p:cond delay="0"/>
                                          </p:stCondLst>
                                        </p:cTn>
                                        <p:tgtEl>
                                          <p:spTgt spid="8"/>
                                        </p:tgtEl>
                                        <p:attrNameLst>
                                          <p:attrName>style.visibility</p:attrName>
                                        </p:attrNameLst>
                                      </p:cBhvr>
                                      <p:to>
                                        <p:strVal val="visible"/>
                                      </p:to>
                                    </p:set>
                                    <p:anim calcmode="lin" valueType="num">
                                      <p:cBhvr>
                                        <p:cTn id="167" dur="500" fill="hold"/>
                                        <p:tgtEl>
                                          <p:spTgt spid="8"/>
                                        </p:tgtEl>
                                        <p:attrNameLst>
                                          <p:attrName>ppt_w</p:attrName>
                                        </p:attrNameLst>
                                      </p:cBhvr>
                                      <p:tavLst>
                                        <p:tav tm="0">
                                          <p:val>
                                            <p:fltVal val="0"/>
                                          </p:val>
                                        </p:tav>
                                        <p:tav tm="100000">
                                          <p:val>
                                            <p:strVal val="#ppt_w"/>
                                          </p:val>
                                        </p:tav>
                                      </p:tavLst>
                                    </p:anim>
                                    <p:anim calcmode="lin" valueType="num">
                                      <p:cBhvr>
                                        <p:cTn id="168" dur="500" fill="hold"/>
                                        <p:tgtEl>
                                          <p:spTgt spid="8"/>
                                        </p:tgtEl>
                                        <p:attrNameLst>
                                          <p:attrName>ppt_h</p:attrName>
                                        </p:attrNameLst>
                                      </p:cBhvr>
                                      <p:tavLst>
                                        <p:tav tm="0">
                                          <p:val>
                                            <p:fltVal val="0"/>
                                          </p:val>
                                        </p:tav>
                                        <p:tav tm="100000">
                                          <p:val>
                                            <p:strVal val="#ppt_h"/>
                                          </p:val>
                                        </p:tav>
                                      </p:tavLst>
                                    </p:anim>
                                    <p:animEffect transition="in" filter="fade">
                                      <p:cBhvr>
                                        <p:cTn id="169" dur="500"/>
                                        <p:tgtEl>
                                          <p:spTgt spid="8"/>
                                        </p:tgtEl>
                                      </p:cBhvr>
                                    </p:animEffect>
                                  </p:childTnLst>
                                  <p:subTnLst>
                                    <p:audio>
                                      <p:cMediaNode>
                                        <p:cTn display="0" masterRel="sameClick">
                                          <p:stCondLst>
                                            <p:cond evt="begin" delay="0">
                                              <p:tn val="165"/>
                                            </p:cond>
                                          </p:stCondLst>
                                          <p:endCondLst>
                                            <p:cond evt="onStopAudio" delay="0">
                                              <p:tgtEl>
                                                <p:sldTgt/>
                                              </p:tgtEl>
                                            </p:cond>
                                          </p:endCondLst>
                                        </p:cTn>
                                        <p:tgtEl>
                                          <p:sndTgt r:embed="rId8" name="applause.wav"/>
                                        </p:tgtEl>
                                      </p:cMediaNode>
                                    </p:audio>
                                  </p:subTnLst>
                                </p:cTn>
                              </p:par>
                              <p:par>
                                <p:cTn id="170" presetID="53" presetClass="entr" presetSubtype="0" fill="hold" nodeType="with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childTnLst>
                                  <p:subTnLst>
                                    <p:audio>
                                      <p:cMediaNode>
                                        <p:cTn display="0" masterRel="sameClick">
                                          <p:stCondLst>
                                            <p:cond evt="begin" delay="0">
                                              <p:tn val="170"/>
                                            </p:cond>
                                          </p:stCondLst>
                                          <p:endCondLst>
                                            <p:cond evt="onStopAudio" delay="0">
                                              <p:tgtEl>
                                                <p:sldTgt/>
                                              </p:tgtEl>
                                            </p:cond>
                                          </p:endCondLst>
                                        </p:cTn>
                                        <p:tgtEl>
                                          <p:sndTgt r:embed="rId8"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P spid="3" grpId="0" build="p" animBg="1"/>
      <p:bldP spid="4" grpId="0"/>
      <p:bldP spid="6" grpId="0"/>
      <p:bldP spid="2050" grpId="0" animBg="1"/>
      <p:bldP spid="2051" grpId="0" animBg="1"/>
      <p:bldP spid="20" grpId="0" animBg="1"/>
      <p:bldP spid="21" grpId="0" animBg="1"/>
      <p:bldP spid="21" grpId="1" animBg="1"/>
      <p:bldP spid="22" grpId="0" animBg="1"/>
      <p:bldP spid="25" grpId="0"/>
      <p:bldP spid="26" grpId="0" animBg="1"/>
      <p:bldP spid="27" grpId="0" animBg="1"/>
      <p:bldP spid="28" grpId="0" animBg="1"/>
      <p:bldP spid="35" grpId="0" animBg="1"/>
      <p:bldP spid="29" grpId="0" animBg="1"/>
      <p:bldP spid="30" grpId="0" animBg="1"/>
      <p:bldP spid="36" grpId="0" animBg="1"/>
      <p:bldP spid="36" grpId="1" animBg="1"/>
      <p:bldP spid="38" grpId="0" animBg="1"/>
      <p:bldP spid="40" grpId="0" animBg="1"/>
      <p:bldP spid="41" grpId="0" animBg="1"/>
      <p:bldP spid="42" grpId="0" animBg="1"/>
      <p:bldP spid="39" grpId="0" animBg="1"/>
      <p:bldP spid="23" grpId="0" animBg="1"/>
      <p:bldP spid="43" grpId="0"/>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198997" y="0"/>
            <a:ext cx="6516143"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5400" b="1" i="1"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ДЕФЕКТОСКОПИЯ</a:t>
            </a:r>
            <a:endParaRPr kumimoji="0" lang="ru-RU" sz="1800" b="0" i="0"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2770" name="Rectangle 2"/>
          <p:cNvSpPr>
            <a:spLocks noChangeArrowheads="1"/>
          </p:cNvSpPr>
          <p:nvPr/>
        </p:nvSpPr>
        <p:spPr bwMode="auto">
          <a:xfrm rot="21279330" flipV="1">
            <a:off x="445272" y="1873058"/>
            <a:ext cx="4032034" cy="546249"/>
          </a:xfrm>
          <a:prstGeom prst="rect">
            <a:avLst/>
          </a:prstGeom>
          <a:solidFill>
            <a:srgbClr val="FFFFFF"/>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nvGrpSpPr>
          <p:cNvPr id="2" name="Группа 15"/>
          <p:cNvGrpSpPr/>
          <p:nvPr/>
        </p:nvGrpSpPr>
        <p:grpSpPr>
          <a:xfrm>
            <a:off x="480849" y="2660640"/>
            <a:ext cx="4037965" cy="1071570"/>
            <a:chOff x="2962927" y="4572008"/>
            <a:chExt cx="4037965" cy="1071570"/>
          </a:xfrm>
        </p:grpSpPr>
        <p:grpSp>
          <p:nvGrpSpPr>
            <p:cNvPr id="3" name="Group 9"/>
            <p:cNvGrpSpPr>
              <a:grpSpLocks/>
            </p:cNvGrpSpPr>
            <p:nvPr/>
          </p:nvGrpSpPr>
          <p:grpSpPr bwMode="auto">
            <a:xfrm>
              <a:off x="2962927" y="4589419"/>
              <a:ext cx="4037965" cy="1054159"/>
              <a:chOff x="4626" y="4834"/>
              <a:chExt cx="1701" cy="275"/>
            </a:xfrm>
          </p:grpSpPr>
          <p:sp>
            <p:nvSpPr>
              <p:cNvPr id="32778" name="Rectangle 10"/>
              <p:cNvSpPr>
                <a:spLocks noChangeArrowheads="1"/>
              </p:cNvSpPr>
              <p:nvPr/>
            </p:nvSpPr>
            <p:spPr bwMode="auto">
              <a:xfrm>
                <a:off x="4626" y="4871"/>
                <a:ext cx="1701" cy="238"/>
              </a:xfrm>
              <a:prstGeom prst="rect">
                <a:avLst/>
              </a:prstGeom>
              <a:solidFill>
                <a:srgbClr val="FFFFFF"/>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2779" name="AutoShape 11"/>
              <p:cNvSpPr>
                <a:spLocks noChangeArrowheads="1"/>
              </p:cNvSpPr>
              <p:nvPr/>
            </p:nvSpPr>
            <p:spPr bwMode="auto">
              <a:xfrm rot="16200000">
                <a:off x="5743" y="4729"/>
                <a:ext cx="141" cy="352"/>
              </a:xfrm>
              <a:prstGeom prst="moon">
                <a:avLst>
                  <a:gd name="adj" fmla="val 87500"/>
                </a:avLst>
              </a:prstGeom>
              <a:solidFill>
                <a:schemeClr val="bg1"/>
              </a:solidFill>
              <a:ln w="5715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Прямоугольник 14"/>
            <p:cNvSpPr/>
            <p:nvPr/>
          </p:nvSpPr>
          <p:spPr>
            <a:xfrm>
              <a:off x="5317745" y="4572008"/>
              <a:ext cx="1006751" cy="1205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 name="Группа 13"/>
          <p:cNvGrpSpPr/>
          <p:nvPr/>
        </p:nvGrpSpPr>
        <p:grpSpPr>
          <a:xfrm>
            <a:off x="937419" y="714356"/>
            <a:ext cx="2763129" cy="2357453"/>
            <a:chOff x="3419497" y="2733611"/>
            <a:chExt cx="2763129" cy="1122683"/>
          </a:xfrm>
        </p:grpSpPr>
        <p:sp>
          <p:nvSpPr>
            <p:cNvPr id="32771" name="Line 3"/>
            <p:cNvSpPr>
              <a:spLocks noChangeShapeType="1"/>
            </p:cNvSpPr>
            <p:nvPr/>
          </p:nvSpPr>
          <p:spPr bwMode="auto">
            <a:xfrm>
              <a:off x="3419497" y="2815073"/>
              <a:ext cx="0" cy="939159"/>
            </a:xfrm>
            <a:prstGeom prst="line">
              <a:avLst/>
            </a:prstGeom>
            <a:noFill/>
            <a:ln w="5715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2772" name="Line 4"/>
            <p:cNvSpPr>
              <a:spLocks noChangeShapeType="1"/>
            </p:cNvSpPr>
            <p:nvPr/>
          </p:nvSpPr>
          <p:spPr bwMode="auto">
            <a:xfrm>
              <a:off x="4000584" y="2794473"/>
              <a:ext cx="0" cy="939159"/>
            </a:xfrm>
            <a:prstGeom prst="line">
              <a:avLst/>
            </a:prstGeom>
            <a:noFill/>
            <a:ln w="5715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2773" name="Line 5"/>
            <p:cNvSpPr>
              <a:spLocks noChangeShapeType="1"/>
            </p:cNvSpPr>
            <p:nvPr/>
          </p:nvSpPr>
          <p:spPr bwMode="auto">
            <a:xfrm>
              <a:off x="4546095" y="2781053"/>
              <a:ext cx="0" cy="939159"/>
            </a:xfrm>
            <a:prstGeom prst="line">
              <a:avLst/>
            </a:prstGeom>
            <a:noFill/>
            <a:ln w="5715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2774" name="Line 6"/>
            <p:cNvSpPr>
              <a:spLocks noChangeShapeType="1"/>
            </p:cNvSpPr>
            <p:nvPr/>
          </p:nvSpPr>
          <p:spPr bwMode="auto">
            <a:xfrm>
              <a:off x="5162759" y="2797353"/>
              <a:ext cx="0" cy="939159"/>
            </a:xfrm>
            <a:prstGeom prst="line">
              <a:avLst/>
            </a:prstGeom>
            <a:noFill/>
            <a:ln w="5715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2776" name="Line 8"/>
            <p:cNvSpPr>
              <a:spLocks noChangeShapeType="1"/>
            </p:cNvSpPr>
            <p:nvPr/>
          </p:nvSpPr>
          <p:spPr bwMode="auto">
            <a:xfrm>
              <a:off x="6182626" y="2773909"/>
              <a:ext cx="0" cy="939159"/>
            </a:xfrm>
            <a:prstGeom prst="line">
              <a:avLst/>
            </a:prstGeom>
            <a:noFill/>
            <a:ln w="5715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2775" name="Line 7"/>
            <p:cNvSpPr>
              <a:spLocks noChangeShapeType="1"/>
            </p:cNvSpPr>
            <p:nvPr/>
          </p:nvSpPr>
          <p:spPr bwMode="auto">
            <a:xfrm>
              <a:off x="5625318" y="2733611"/>
              <a:ext cx="29584" cy="1122683"/>
            </a:xfrm>
            <a:prstGeom prst="line">
              <a:avLst/>
            </a:prstGeom>
            <a:noFill/>
            <a:ln w="5715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grpSp>
      <p:grpSp>
        <p:nvGrpSpPr>
          <p:cNvPr id="5" name="Group 12"/>
          <p:cNvGrpSpPr>
            <a:grpSpLocks/>
          </p:cNvGrpSpPr>
          <p:nvPr/>
        </p:nvGrpSpPr>
        <p:grpSpPr bwMode="auto">
          <a:xfrm>
            <a:off x="2071670" y="3375030"/>
            <a:ext cx="2297125" cy="1982796"/>
            <a:chOff x="6350" y="4358"/>
            <a:chExt cx="1087" cy="1095"/>
          </a:xfrm>
        </p:grpSpPr>
        <p:grpSp>
          <p:nvGrpSpPr>
            <p:cNvPr id="6" name="Group 13"/>
            <p:cNvGrpSpPr>
              <a:grpSpLocks/>
            </p:cNvGrpSpPr>
            <p:nvPr/>
          </p:nvGrpSpPr>
          <p:grpSpPr bwMode="auto">
            <a:xfrm>
              <a:off x="6426" y="4427"/>
              <a:ext cx="828" cy="897"/>
              <a:chOff x="6426" y="4427"/>
              <a:chExt cx="828" cy="897"/>
            </a:xfrm>
          </p:grpSpPr>
          <p:sp>
            <p:nvSpPr>
              <p:cNvPr id="32782" name="Line 14"/>
              <p:cNvSpPr>
                <a:spLocks noChangeShapeType="1"/>
              </p:cNvSpPr>
              <p:nvPr/>
            </p:nvSpPr>
            <p:spPr bwMode="auto">
              <a:xfrm flipV="1">
                <a:off x="6426" y="4979"/>
                <a:ext cx="330" cy="345"/>
              </a:xfrm>
              <a:prstGeom prst="lin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2783" name="Line 15"/>
              <p:cNvSpPr>
                <a:spLocks noChangeShapeType="1"/>
              </p:cNvSpPr>
              <p:nvPr/>
            </p:nvSpPr>
            <p:spPr bwMode="auto">
              <a:xfrm flipV="1">
                <a:off x="6924" y="4427"/>
                <a:ext cx="330" cy="345"/>
              </a:xfrm>
              <a:prstGeom prst="lin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2784" name="Arc 16"/>
              <p:cNvSpPr>
                <a:spLocks/>
              </p:cNvSpPr>
              <p:nvPr/>
            </p:nvSpPr>
            <p:spPr bwMode="auto">
              <a:xfrm flipV="1">
                <a:off x="6757" y="4774"/>
                <a:ext cx="186" cy="214"/>
              </a:xfrm>
              <a:custGeom>
                <a:avLst/>
                <a:gdLst>
                  <a:gd name="G0" fmla="+- 6967 0 0"/>
                  <a:gd name="G1" fmla="+- 21600 0 0"/>
                  <a:gd name="G2" fmla="+- 21600 0 0"/>
                  <a:gd name="T0" fmla="*/ 0 w 28567"/>
                  <a:gd name="T1" fmla="*/ 1154 h 32762"/>
                  <a:gd name="T2" fmla="*/ 25459 w 28567"/>
                  <a:gd name="T3" fmla="*/ 32762 h 32762"/>
                  <a:gd name="T4" fmla="*/ 6967 w 28567"/>
                  <a:gd name="T5" fmla="*/ 21600 h 32762"/>
                </a:gdLst>
                <a:ahLst/>
                <a:cxnLst>
                  <a:cxn ang="0">
                    <a:pos x="T0" y="T1"/>
                  </a:cxn>
                  <a:cxn ang="0">
                    <a:pos x="T2" y="T3"/>
                  </a:cxn>
                  <a:cxn ang="0">
                    <a:pos x="T4" y="T5"/>
                  </a:cxn>
                </a:cxnLst>
                <a:rect l="0" t="0" r="r" b="b"/>
                <a:pathLst>
                  <a:path w="28567" h="32762" fill="none" extrusionOk="0">
                    <a:moveTo>
                      <a:pt x="0" y="1154"/>
                    </a:moveTo>
                    <a:cubicBezTo>
                      <a:pt x="2243" y="390"/>
                      <a:pt x="4597" y="-1"/>
                      <a:pt x="6967" y="0"/>
                    </a:cubicBezTo>
                    <a:cubicBezTo>
                      <a:pt x="18896" y="0"/>
                      <a:pt x="28567" y="9670"/>
                      <a:pt x="28567" y="21600"/>
                    </a:cubicBezTo>
                    <a:cubicBezTo>
                      <a:pt x="28567" y="25534"/>
                      <a:pt x="27492" y="29393"/>
                      <a:pt x="25459" y="32762"/>
                    </a:cubicBezTo>
                  </a:path>
                  <a:path w="28567" h="32762" stroke="0" extrusionOk="0">
                    <a:moveTo>
                      <a:pt x="0" y="1154"/>
                    </a:moveTo>
                    <a:cubicBezTo>
                      <a:pt x="2243" y="390"/>
                      <a:pt x="4597" y="-1"/>
                      <a:pt x="6967" y="0"/>
                    </a:cubicBezTo>
                    <a:cubicBezTo>
                      <a:pt x="18896" y="0"/>
                      <a:pt x="28567" y="9670"/>
                      <a:pt x="28567" y="21600"/>
                    </a:cubicBezTo>
                    <a:cubicBezTo>
                      <a:pt x="28567" y="25534"/>
                      <a:pt x="27492" y="29393"/>
                      <a:pt x="25459" y="32762"/>
                    </a:cubicBezTo>
                    <a:lnTo>
                      <a:pt x="6967" y="21600"/>
                    </a:lnTo>
                    <a:close/>
                  </a:path>
                </a:pathLst>
              </a:cu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 name="Group 17"/>
            <p:cNvGrpSpPr>
              <a:grpSpLocks/>
            </p:cNvGrpSpPr>
            <p:nvPr/>
          </p:nvGrpSpPr>
          <p:grpSpPr bwMode="auto">
            <a:xfrm>
              <a:off x="6518" y="4480"/>
              <a:ext cx="828" cy="897"/>
              <a:chOff x="6426" y="4427"/>
              <a:chExt cx="828" cy="897"/>
            </a:xfrm>
          </p:grpSpPr>
          <p:sp>
            <p:nvSpPr>
              <p:cNvPr id="32786" name="Line 18"/>
              <p:cNvSpPr>
                <a:spLocks noChangeShapeType="1"/>
              </p:cNvSpPr>
              <p:nvPr/>
            </p:nvSpPr>
            <p:spPr bwMode="auto">
              <a:xfrm flipV="1">
                <a:off x="6426" y="4979"/>
                <a:ext cx="330" cy="345"/>
              </a:xfrm>
              <a:prstGeom prst="lin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2787" name="Line 19"/>
              <p:cNvSpPr>
                <a:spLocks noChangeShapeType="1"/>
              </p:cNvSpPr>
              <p:nvPr/>
            </p:nvSpPr>
            <p:spPr bwMode="auto">
              <a:xfrm flipV="1">
                <a:off x="6924" y="4427"/>
                <a:ext cx="330" cy="345"/>
              </a:xfrm>
              <a:prstGeom prst="lin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2788" name="Arc 20"/>
              <p:cNvSpPr>
                <a:spLocks/>
              </p:cNvSpPr>
              <p:nvPr/>
            </p:nvSpPr>
            <p:spPr bwMode="auto">
              <a:xfrm flipV="1">
                <a:off x="6757" y="4774"/>
                <a:ext cx="186" cy="214"/>
              </a:xfrm>
              <a:custGeom>
                <a:avLst/>
                <a:gdLst>
                  <a:gd name="G0" fmla="+- 6967 0 0"/>
                  <a:gd name="G1" fmla="+- 21600 0 0"/>
                  <a:gd name="G2" fmla="+- 21600 0 0"/>
                  <a:gd name="T0" fmla="*/ 0 w 28567"/>
                  <a:gd name="T1" fmla="*/ 1154 h 32762"/>
                  <a:gd name="T2" fmla="*/ 25459 w 28567"/>
                  <a:gd name="T3" fmla="*/ 32762 h 32762"/>
                  <a:gd name="T4" fmla="*/ 6967 w 28567"/>
                  <a:gd name="T5" fmla="*/ 21600 h 32762"/>
                </a:gdLst>
                <a:ahLst/>
                <a:cxnLst>
                  <a:cxn ang="0">
                    <a:pos x="T0" y="T1"/>
                  </a:cxn>
                  <a:cxn ang="0">
                    <a:pos x="T2" y="T3"/>
                  </a:cxn>
                  <a:cxn ang="0">
                    <a:pos x="T4" y="T5"/>
                  </a:cxn>
                </a:cxnLst>
                <a:rect l="0" t="0" r="r" b="b"/>
                <a:pathLst>
                  <a:path w="28567" h="32762" fill="none" extrusionOk="0">
                    <a:moveTo>
                      <a:pt x="0" y="1154"/>
                    </a:moveTo>
                    <a:cubicBezTo>
                      <a:pt x="2243" y="390"/>
                      <a:pt x="4597" y="-1"/>
                      <a:pt x="6967" y="0"/>
                    </a:cubicBezTo>
                    <a:cubicBezTo>
                      <a:pt x="18896" y="0"/>
                      <a:pt x="28567" y="9670"/>
                      <a:pt x="28567" y="21600"/>
                    </a:cubicBezTo>
                    <a:cubicBezTo>
                      <a:pt x="28567" y="25534"/>
                      <a:pt x="27492" y="29393"/>
                      <a:pt x="25459" y="32762"/>
                    </a:cubicBezTo>
                  </a:path>
                  <a:path w="28567" h="32762" stroke="0" extrusionOk="0">
                    <a:moveTo>
                      <a:pt x="0" y="1154"/>
                    </a:moveTo>
                    <a:cubicBezTo>
                      <a:pt x="2243" y="390"/>
                      <a:pt x="4597" y="-1"/>
                      <a:pt x="6967" y="0"/>
                    </a:cubicBezTo>
                    <a:cubicBezTo>
                      <a:pt x="18896" y="0"/>
                      <a:pt x="28567" y="9670"/>
                      <a:pt x="28567" y="21600"/>
                    </a:cubicBezTo>
                    <a:cubicBezTo>
                      <a:pt x="28567" y="25534"/>
                      <a:pt x="27492" y="29393"/>
                      <a:pt x="25459" y="32762"/>
                    </a:cubicBezTo>
                    <a:lnTo>
                      <a:pt x="6967" y="21600"/>
                    </a:lnTo>
                    <a:close/>
                  </a:path>
                </a:pathLst>
              </a:cu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 name="Group 21"/>
            <p:cNvGrpSpPr>
              <a:grpSpLocks/>
            </p:cNvGrpSpPr>
            <p:nvPr/>
          </p:nvGrpSpPr>
          <p:grpSpPr bwMode="auto">
            <a:xfrm>
              <a:off x="6609" y="4556"/>
              <a:ext cx="828" cy="897"/>
              <a:chOff x="6426" y="4427"/>
              <a:chExt cx="828" cy="897"/>
            </a:xfrm>
          </p:grpSpPr>
          <p:sp>
            <p:nvSpPr>
              <p:cNvPr id="32790" name="Line 22"/>
              <p:cNvSpPr>
                <a:spLocks noChangeShapeType="1"/>
              </p:cNvSpPr>
              <p:nvPr/>
            </p:nvSpPr>
            <p:spPr bwMode="auto">
              <a:xfrm flipV="1">
                <a:off x="6426" y="4979"/>
                <a:ext cx="330" cy="345"/>
              </a:xfrm>
              <a:prstGeom prst="lin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2791" name="Line 23"/>
              <p:cNvSpPr>
                <a:spLocks noChangeShapeType="1"/>
              </p:cNvSpPr>
              <p:nvPr/>
            </p:nvSpPr>
            <p:spPr bwMode="auto">
              <a:xfrm flipV="1">
                <a:off x="6924" y="4427"/>
                <a:ext cx="330" cy="345"/>
              </a:xfrm>
              <a:prstGeom prst="lin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2792" name="Arc 24"/>
              <p:cNvSpPr>
                <a:spLocks/>
              </p:cNvSpPr>
              <p:nvPr/>
            </p:nvSpPr>
            <p:spPr bwMode="auto">
              <a:xfrm flipV="1">
                <a:off x="6757" y="4774"/>
                <a:ext cx="186" cy="214"/>
              </a:xfrm>
              <a:custGeom>
                <a:avLst/>
                <a:gdLst>
                  <a:gd name="G0" fmla="+- 6967 0 0"/>
                  <a:gd name="G1" fmla="+- 21600 0 0"/>
                  <a:gd name="G2" fmla="+- 21600 0 0"/>
                  <a:gd name="T0" fmla="*/ 0 w 28567"/>
                  <a:gd name="T1" fmla="*/ 1154 h 32762"/>
                  <a:gd name="T2" fmla="*/ 25459 w 28567"/>
                  <a:gd name="T3" fmla="*/ 32762 h 32762"/>
                  <a:gd name="T4" fmla="*/ 6967 w 28567"/>
                  <a:gd name="T5" fmla="*/ 21600 h 32762"/>
                </a:gdLst>
                <a:ahLst/>
                <a:cxnLst>
                  <a:cxn ang="0">
                    <a:pos x="T0" y="T1"/>
                  </a:cxn>
                  <a:cxn ang="0">
                    <a:pos x="T2" y="T3"/>
                  </a:cxn>
                  <a:cxn ang="0">
                    <a:pos x="T4" y="T5"/>
                  </a:cxn>
                </a:cxnLst>
                <a:rect l="0" t="0" r="r" b="b"/>
                <a:pathLst>
                  <a:path w="28567" h="32762" fill="none" extrusionOk="0">
                    <a:moveTo>
                      <a:pt x="0" y="1154"/>
                    </a:moveTo>
                    <a:cubicBezTo>
                      <a:pt x="2243" y="390"/>
                      <a:pt x="4597" y="-1"/>
                      <a:pt x="6967" y="0"/>
                    </a:cubicBezTo>
                    <a:cubicBezTo>
                      <a:pt x="18896" y="0"/>
                      <a:pt x="28567" y="9670"/>
                      <a:pt x="28567" y="21600"/>
                    </a:cubicBezTo>
                    <a:cubicBezTo>
                      <a:pt x="28567" y="25534"/>
                      <a:pt x="27492" y="29393"/>
                      <a:pt x="25459" y="32762"/>
                    </a:cubicBezTo>
                  </a:path>
                  <a:path w="28567" h="32762" stroke="0" extrusionOk="0">
                    <a:moveTo>
                      <a:pt x="0" y="1154"/>
                    </a:moveTo>
                    <a:cubicBezTo>
                      <a:pt x="2243" y="390"/>
                      <a:pt x="4597" y="-1"/>
                      <a:pt x="6967" y="0"/>
                    </a:cubicBezTo>
                    <a:cubicBezTo>
                      <a:pt x="18896" y="0"/>
                      <a:pt x="28567" y="9670"/>
                      <a:pt x="28567" y="21600"/>
                    </a:cubicBezTo>
                    <a:cubicBezTo>
                      <a:pt x="28567" y="25534"/>
                      <a:pt x="27492" y="29393"/>
                      <a:pt x="25459" y="32762"/>
                    </a:cubicBezTo>
                    <a:lnTo>
                      <a:pt x="6967" y="21600"/>
                    </a:lnTo>
                    <a:close/>
                  </a:path>
                </a:pathLst>
              </a:cu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793" name="Oval 25"/>
            <p:cNvSpPr>
              <a:spLocks noChangeArrowheads="1"/>
            </p:cNvSpPr>
            <p:nvPr/>
          </p:nvSpPr>
          <p:spPr bwMode="auto">
            <a:xfrm>
              <a:off x="6647" y="4626"/>
              <a:ext cx="575" cy="574"/>
            </a:xfrm>
            <a:prstGeom prst="ellips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2794" name="Line 26"/>
            <p:cNvSpPr>
              <a:spLocks noChangeShapeType="1"/>
            </p:cNvSpPr>
            <p:nvPr/>
          </p:nvSpPr>
          <p:spPr bwMode="auto">
            <a:xfrm flipV="1">
              <a:off x="6350" y="4358"/>
              <a:ext cx="812" cy="858"/>
            </a:xfrm>
            <a:prstGeom prst="line">
              <a:avLst/>
            </a:pr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Прямоугольник 31"/>
          <p:cNvSpPr/>
          <p:nvPr/>
        </p:nvSpPr>
        <p:spPr>
          <a:xfrm rot="952844">
            <a:off x="4513677" y="2695223"/>
            <a:ext cx="3064044" cy="523220"/>
          </a:xfrm>
          <a:prstGeom prst="rect">
            <a:avLst/>
          </a:prstGeom>
        </p:spPr>
        <p:txBody>
          <a:bodyPr wrap="none">
            <a:spAutoFit/>
          </a:bodyPr>
          <a:lstStyle/>
          <a:p>
            <a:r>
              <a:rPr lang="ru-RU" sz="2800" b="1" dirty="0" smtClean="0">
                <a:latin typeface="Times New Roman" pitchFamily="18" charset="0"/>
                <a:cs typeface="Times New Roman" pitchFamily="18" charset="0"/>
              </a:rPr>
              <a:t>с точностью до </a:t>
            </a:r>
            <a:r>
              <a:rPr lang="en-US" sz="2800" b="1" dirty="0" smtClean="0">
                <a:solidFill>
                  <a:srgbClr val="0033CC"/>
                </a:solidFill>
                <a:latin typeface="Times New Roman" pitchFamily="18" charset="0"/>
                <a:cs typeface="Times New Roman" pitchFamily="18" charset="0"/>
                <a:sym typeface="Symbol"/>
              </a:rPr>
              <a:t></a:t>
            </a:r>
            <a:r>
              <a:rPr lang="ru-RU" sz="2800" b="1" baseline="-25000" dirty="0" err="1" smtClean="0">
                <a:solidFill>
                  <a:srgbClr val="0033CC"/>
                </a:solidFill>
                <a:latin typeface="Times New Roman" pitchFamily="18" charset="0"/>
                <a:cs typeface="Times New Roman" pitchFamily="18" charset="0"/>
              </a:rPr>
              <a:t>ф</a:t>
            </a:r>
            <a:endParaRPr lang="ru-RU" sz="2800" dirty="0">
              <a:solidFill>
                <a:srgbClr val="0033CC"/>
              </a:solidFill>
              <a:latin typeface="Times New Roman" pitchFamily="18" charset="0"/>
              <a:cs typeface="Times New Roman" pitchFamily="18" charset="0"/>
            </a:endParaRPr>
          </a:p>
        </p:txBody>
      </p:sp>
      <p:sp>
        <p:nvSpPr>
          <p:cNvPr id="33" name="Rectangle 1"/>
          <p:cNvSpPr>
            <a:spLocks noChangeArrowheads="1"/>
          </p:cNvSpPr>
          <p:nvPr/>
        </p:nvSpPr>
        <p:spPr bwMode="auto">
          <a:xfrm>
            <a:off x="5072066" y="3786190"/>
            <a:ext cx="271464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sym typeface="Symbol" pitchFamily="18" charset="2"/>
              </a:rPr>
              <a:t></a:t>
            </a:r>
            <a:r>
              <a:rPr kumimoji="0" lang="en-US" sz="3600" b="1" i="0" u="none" strike="noStrike" cap="none" normalizeH="0" baseline="-30000" dirty="0" smtClean="0">
                <a:ln>
                  <a:noFill/>
                </a:ln>
                <a:solidFill>
                  <a:srgbClr val="0000FF"/>
                </a:solidFill>
                <a:effectLst/>
                <a:latin typeface="Times New Roman" pitchFamily="18" charset="0"/>
                <a:ea typeface="Times New Roman" pitchFamily="18" charset="0"/>
                <a:cs typeface="Times New Roman" pitchFamily="18" charset="0"/>
              </a:rPr>
              <a:t>ф</a:t>
            </a:r>
            <a:r>
              <a:rPr kumimoji="0" lang="en-US" sz="36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sym typeface="Symbol" pitchFamily="18" charset="2"/>
              </a:rPr>
              <a:t> = 0,</a:t>
            </a:r>
            <a:r>
              <a:rPr kumimoji="0" lang="ru-RU" sz="36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sym typeface="Symbol" pitchFamily="18" charset="2"/>
              </a:rPr>
              <a:t>1</a:t>
            </a:r>
            <a:r>
              <a:rPr kumimoji="0" lang="en-US" sz="36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sym typeface="Symbol" pitchFamily="18" charset="2"/>
              </a:rPr>
              <a:t>мкм</a:t>
            </a:r>
            <a:endParaRPr kumimoji="0" lang="en-US" sz="36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2770"/>
                                        </p:tgtEl>
                                        <p:attrNameLst>
                                          <p:attrName>style.visibility</p:attrName>
                                        </p:attrNameLst>
                                      </p:cBhvr>
                                      <p:to>
                                        <p:strVal val="visible"/>
                                      </p:to>
                                    </p:set>
                                    <p:anim calcmode="lin" valueType="num">
                                      <p:cBhvr additive="base">
                                        <p:cTn id="13" dur="1000" fill="hold"/>
                                        <p:tgtEl>
                                          <p:spTgt spid="32770"/>
                                        </p:tgtEl>
                                        <p:attrNameLst>
                                          <p:attrName>ppt_x</p:attrName>
                                        </p:attrNameLst>
                                      </p:cBhvr>
                                      <p:tavLst>
                                        <p:tav tm="0">
                                          <p:val>
                                            <p:strVal val="#ppt_x"/>
                                          </p:val>
                                        </p:tav>
                                        <p:tav tm="100000">
                                          <p:val>
                                            <p:strVal val="#ppt_x"/>
                                          </p:val>
                                        </p:tav>
                                      </p:tavLst>
                                    </p:anim>
                                    <p:anim calcmode="lin" valueType="num">
                                      <p:cBhvr additive="base">
                                        <p:cTn id="14" dur="1000" fill="hold"/>
                                        <p:tgtEl>
                                          <p:spTgt spid="3277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ind.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10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ppt_x"/>
                                          </p:val>
                                        </p:tav>
                                        <p:tav tm="100000">
                                          <p:val>
                                            <p:strVal val="#ppt_x"/>
                                          </p:val>
                                        </p:tav>
                                      </p:tavLst>
                                    </p:anim>
                                    <p:anim calcmode="lin" valueType="num">
                                      <p:cBhvr additive="base">
                                        <p:cTn id="25" dur="1000" fill="hold"/>
                                        <p:tgtEl>
                                          <p:spTgt spid="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applause.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2">
                                            <p:txEl>
                                              <p:pRg st="0" end="0"/>
                                            </p:txEl>
                                          </p:spTgt>
                                        </p:tgtEl>
                                        <p:attrNameLst>
                                          <p:attrName>style.visibility</p:attrName>
                                        </p:attrNameLst>
                                      </p:cBhvr>
                                      <p:to>
                                        <p:strVal val="visible"/>
                                      </p:to>
                                    </p:set>
                                    <p:animEffect transition="in" filter="wipe(left)">
                                      <p:cBhvr>
                                        <p:cTn id="30" dur="2000"/>
                                        <p:tgtEl>
                                          <p:spTgt spid="32">
                                            <p:txEl>
                                              <p:pRg st="0" end="0"/>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5" name="applause.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12"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1000" fill="hold"/>
                                        <p:tgtEl>
                                          <p:spTgt spid="33"/>
                                        </p:tgtEl>
                                        <p:attrNameLst>
                                          <p:attrName>ppt_x</p:attrName>
                                        </p:attrNameLst>
                                      </p:cBhvr>
                                      <p:tavLst>
                                        <p:tav tm="0">
                                          <p:val>
                                            <p:strVal val="0-#ppt_w/2"/>
                                          </p:val>
                                        </p:tav>
                                        <p:tav tm="100000">
                                          <p:val>
                                            <p:strVal val="#ppt_x"/>
                                          </p:val>
                                        </p:tav>
                                      </p:tavLst>
                                    </p:anim>
                                    <p:anim calcmode="lin" valueType="num">
                                      <p:cBhvr additive="base">
                                        <p:cTn id="36" dur="1000" fill="hold"/>
                                        <p:tgtEl>
                                          <p:spTgt spid="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 name="Line 43"/>
          <p:cNvSpPr>
            <a:spLocks noChangeShapeType="1"/>
          </p:cNvSpPr>
          <p:nvPr/>
        </p:nvSpPr>
        <p:spPr bwMode="auto">
          <a:xfrm>
            <a:off x="6725773" y="3929066"/>
            <a:ext cx="223837" cy="0"/>
          </a:xfrm>
          <a:prstGeom prst="line">
            <a:avLst/>
          </a:prstGeom>
          <a:noFill/>
          <a:ln w="76200">
            <a:solidFill>
              <a:srgbClr val="FF0000"/>
            </a:solidFill>
            <a:round/>
            <a:headEnd type="none" w="sm" len="sm"/>
            <a:tailEnd type="none" w="sm" len="sm"/>
          </a:ln>
        </p:spPr>
        <p:txBody>
          <a:bodyPr vert="horz" wrap="square" lIns="91440" tIns="45720" rIns="91440" bIns="45720" numCol="1" anchor="t" anchorCtr="0" compatLnSpc="1">
            <a:prstTxWarp prst="textNoShape">
              <a:avLst/>
            </a:prstTxWarp>
          </a:bodyPr>
          <a:lstStyle/>
          <a:p>
            <a:endParaRPr lang="ru-RU"/>
          </a:p>
        </p:txBody>
      </p:sp>
      <p:sp>
        <p:nvSpPr>
          <p:cNvPr id="1082" name="Rectangle 58"/>
          <p:cNvSpPr>
            <a:spLocks noChangeArrowheads="1"/>
          </p:cNvSpPr>
          <p:nvPr/>
        </p:nvSpPr>
        <p:spPr bwMode="auto">
          <a:xfrm rot="5400000">
            <a:off x="6403583" y="2811863"/>
            <a:ext cx="143208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b=</a:t>
            </a:r>
            <a:r>
              <a:rPr kumimoji="0" lang="ru-RU" sz="28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…мм</a:t>
            </a:r>
            <a:endParaRPr kumimoji="0" lang="ru-RU" sz="28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sym typeface="Symbol" pitchFamily="18" charset="2"/>
            </a:endParaRPr>
          </a:p>
        </p:txBody>
      </p:sp>
      <p:sp>
        <p:nvSpPr>
          <p:cNvPr id="1084" name="Rectangle 60"/>
          <p:cNvSpPr>
            <a:spLocks noChangeArrowheads="1"/>
          </p:cNvSpPr>
          <p:nvPr/>
        </p:nvSpPr>
        <p:spPr bwMode="auto">
          <a:xfrm>
            <a:off x="0" y="637401"/>
            <a:ext cx="1858201"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1085" name="Rectangle 61"/>
          <p:cNvSpPr>
            <a:spLocks noChangeArrowheads="1"/>
          </p:cNvSpPr>
          <p:nvPr/>
        </p:nvSpPr>
        <p:spPr bwMode="auto">
          <a:xfrm>
            <a:off x="4214810" y="4191664"/>
            <a:ext cx="171451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t>
            </a:r>
            <a:endParaRPr kumimoji="0" lang="ru-RU" sz="5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5" name="Прямоугольник 64"/>
          <p:cNvSpPr/>
          <p:nvPr/>
        </p:nvSpPr>
        <p:spPr>
          <a:xfrm>
            <a:off x="142844" y="3457906"/>
            <a:ext cx="681597" cy="523220"/>
          </a:xfrm>
          <a:prstGeom prst="rect">
            <a:avLst/>
          </a:prstGeom>
          <a:solidFill>
            <a:schemeClr val="bg2">
              <a:lumMod val="90000"/>
            </a:schemeClr>
          </a:solidFill>
        </p:spPr>
        <p:txBody>
          <a:bodyPr wrap="none">
            <a:spAutoFit/>
          </a:bodyPr>
          <a:lstStyle/>
          <a:p>
            <a:r>
              <a:rPr lang="ru-RU" sz="2800" b="1" dirty="0" err="1" smtClean="0">
                <a:solidFill>
                  <a:srgbClr val="FF0000"/>
                </a:solidFill>
                <a:latin typeface="Times New Roman" pitchFamily="18" charset="0"/>
                <a:ea typeface="Times New Roman" pitchFamily="18" charset="0"/>
                <a:cs typeface="Times New Roman" pitchFamily="18" charset="0"/>
              </a:rPr>
              <a:t>кр</a:t>
            </a:r>
            <a:r>
              <a:rPr lang="ru-RU" sz="2800" b="1" dirty="0" smtClean="0">
                <a:solidFill>
                  <a:srgbClr val="FF0000"/>
                </a:solidFill>
                <a:latin typeface="Times New Roman" pitchFamily="18" charset="0"/>
                <a:ea typeface="Times New Roman" pitchFamily="18" charset="0"/>
                <a:cs typeface="Times New Roman" pitchFamily="18" charset="0"/>
              </a:rPr>
              <a:t> </a:t>
            </a:r>
            <a:endParaRPr lang="ru-RU" sz="2800" dirty="0"/>
          </a:p>
        </p:txBody>
      </p:sp>
      <p:sp>
        <p:nvSpPr>
          <p:cNvPr id="66" name="Прямоугольник 65"/>
          <p:cNvSpPr/>
          <p:nvPr/>
        </p:nvSpPr>
        <p:spPr>
          <a:xfrm>
            <a:off x="4783321" y="3334408"/>
            <a:ext cx="500458" cy="523220"/>
          </a:xfrm>
          <a:prstGeom prst="rect">
            <a:avLst/>
          </a:prstGeom>
        </p:spPr>
        <p:txBody>
          <a:bodyPr wrap="none">
            <a:spAutoFit/>
          </a:bodyPr>
          <a:lstStyle/>
          <a:p>
            <a:pPr lvl="0"/>
            <a:r>
              <a:rPr lang="en-US" sz="2800" b="1" dirty="0" smtClean="0">
                <a:solidFill>
                  <a:srgbClr val="000099"/>
                </a:solidFill>
                <a:latin typeface="Arial" pitchFamily="34" charset="0"/>
                <a:ea typeface="Times New Roman" pitchFamily="18" charset="0"/>
              </a:rPr>
              <a:t> </a:t>
            </a:r>
            <a:r>
              <a:rPr lang="en-US" sz="2800" b="1" dirty="0" smtClean="0">
                <a:solidFill>
                  <a:srgbClr val="000099"/>
                </a:solidFill>
                <a:latin typeface="Times New Roman" pitchFamily="18" charset="0"/>
                <a:ea typeface="Times New Roman" pitchFamily="18" charset="0"/>
                <a:sym typeface="Symbol" pitchFamily="18" charset="2"/>
              </a:rPr>
              <a:t></a:t>
            </a:r>
            <a:endParaRPr lang="ru-RU" sz="1600" dirty="0" smtClean="0">
              <a:solidFill>
                <a:srgbClr val="000099"/>
              </a:solidFill>
              <a:latin typeface="Arial" pitchFamily="34" charset="0"/>
            </a:endParaRPr>
          </a:p>
        </p:txBody>
      </p:sp>
      <p:sp>
        <p:nvSpPr>
          <p:cNvPr id="67" name="Прямоугольник 66"/>
          <p:cNvSpPr/>
          <p:nvPr/>
        </p:nvSpPr>
        <p:spPr>
          <a:xfrm>
            <a:off x="2571736" y="2701349"/>
            <a:ext cx="412292" cy="584775"/>
          </a:xfrm>
          <a:prstGeom prst="rect">
            <a:avLst/>
          </a:prstGeom>
          <a:solidFill>
            <a:schemeClr val="bg2">
              <a:lumMod val="90000"/>
            </a:schemeClr>
          </a:solidFill>
        </p:spPr>
        <p:txBody>
          <a:bodyPr wrap="none">
            <a:spAutoFit/>
          </a:bodyPr>
          <a:lstStyle/>
          <a:p>
            <a:r>
              <a:rPr lang="en-US" sz="3200" b="1" dirty="0" smtClean="0">
                <a:solidFill>
                  <a:srgbClr val="006600"/>
                </a:solidFill>
                <a:latin typeface="Times New Roman" pitchFamily="18" charset="0"/>
                <a:ea typeface="Times New Roman" pitchFamily="18" charset="0"/>
                <a:cs typeface="Times New Roman" pitchFamily="18" charset="0"/>
              </a:rPr>
              <a:t>d</a:t>
            </a:r>
            <a:endParaRPr lang="ru-RU" sz="3200" dirty="0">
              <a:solidFill>
                <a:srgbClr val="006600"/>
              </a:solidFill>
              <a:latin typeface="Times New Roman" pitchFamily="18" charset="0"/>
              <a:cs typeface="Times New Roman" pitchFamily="18" charset="0"/>
            </a:endParaRPr>
          </a:p>
        </p:txBody>
      </p:sp>
      <p:grpSp>
        <p:nvGrpSpPr>
          <p:cNvPr id="2" name="Группа 1"/>
          <p:cNvGrpSpPr/>
          <p:nvPr/>
        </p:nvGrpSpPr>
        <p:grpSpPr>
          <a:xfrm>
            <a:off x="142844" y="2285992"/>
            <a:ext cx="8450950" cy="2714644"/>
            <a:chOff x="142844" y="1500174"/>
            <a:chExt cx="8450950" cy="2714644"/>
          </a:xfrm>
        </p:grpSpPr>
        <p:grpSp>
          <p:nvGrpSpPr>
            <p:cNvPr id="3" name="Группа 25"/>
            <p:cNvGrpSpPr/>
            <p:nvPr/>
          </p:nvGrpSpPr>
          <p:grpSpPr>
            <a:xfrm>
              <a:off x="142844" y="1500174"/>
              <a:ext cx="8450950" cy="2714644"/>
              <a:chOff x="1030288" y="5762625"/>
              <a:chExt cx="3996268" cy="1095375"/>
            </a:xfrm>
          </p:grpSpPr>
          <p:grpSp>
            <p:nvGrpSpPr>
              <p:cNvPr id="4" name="Group 2"/>
              <p:cNvGrpSpPr>
                <a:grpSpLocks/>
              </p:cNvGrpSpPr>
              <p:nvPr/>
            </p:nvGrpSpPr>
            <p:grpSpPr bwMode="auto">
              <a:xfrm>
                <a:off x="1030288" y="5948363"/>
                <a:ext cx="891289" cy="846137"/>
                <a:chOff x="0" y="0"/>
                <a:chExt cx="18872" cy="20000"/>
              </a:xfrm>
            </p:grpSpPr>
            <p:sp>
              <p:nvSpPr>
                <p:cNvPr id="1027" name="Oval 3"/>
                <p:cNvSpPr>
                  <a:spLocks noChangeArrowheads="1"/>
                </p:cNvSpPr>
                <p:nvPr/>
              </p:nvSpPr>
              <p:spPr bwMode="auto">
                <a:xfrm>
                  <a:off x="0" y="0"/>
                  <a:ext cx="17905" cy="20000"/>
                </a:xfrm>
                <a:prstGeom prst="ellipse">
                  <a:avLst/>
                </a:prstGeom>
                <a:noFill/>
                <a:ln w="28575">
                  <a:solidFill>
                    <a:srgbClr val="0000FF"/>
                  </a:solidFill>
                  <a:prstDash val="sysDot"/>
                  <a:round/>
                  <a:headEnd type="triangle"/>
                  <a:tailEnd type="arrow" w="lg" len="lg"/>
                </a:ln>
                <a:effectLst/>
              </p:spPr>
              <p:txBody>
                <a:bodyPr vert="horz" wrap="square" lIns="91440" tIns="45720" rIns="91440" bIns="45720" numCol="1" anchor="t" anchorCtr="0" compatLnSpc="1">
                  <a:prstTxWarp prst="textNoShape">
                    <a:avLst/>
                  </a:prstTxWarp>
                </a:bodyPr>
                <a:lstStyle/>
                <a:p>
                  <a:endParaRPr lang="ru-RU"/>
                </a:p>
              </p:txBody>
            </p:sp>
            <p:sp>
              <p:nvSpPr>
                <p:cNvPr id="1028" name="Oval 4"/>
                <p:cNvSpPr>
                  <a:spLocks noChangeArrowheads="1"/>
                </p:cNvSpPr>
                <p:nvPr/>
              </p:nvSpPr>
              <p:spPr bwMode="auto">
                <a:xfrm>
                  <a:off x="16280" y="6122"/>
                  <a:ext cx="2592" cy="7937"/>
                </a:xfrm>
                <a:prstGeom prst="ellipse">
                  <a:avLst/>
                </a:prstGeom>
                <a:noFill/>
                <a:ln w="28575">
                  <a:solidFill>
                    <a:srgbClr val="FF0000"/>
                  </a:solidFill>
                  <a:round/>
                  <a:headEnd type="triangle"/>
                  <a:tailEnd type="arrow" w="lg" len="lg"/>
                </a:ln>
                <a:effectLst/>
              </p:spPr>
              <p:txBody>
                <a:bodyPr vert="horz" wrap="square" lIns="91440" tIns="45720" rIns="91440" bIns="45720" numCol="1" anchor="t" anchorCtr="0" compatLnSpc="1">
                  <a:prstTxWarp prst="textNoShape">
                    <a:avLst/>
                  </a:prstTxWarp>
                </a:bodyPr>
                <a:lstStyle/>
                <a:p>
                  <a:endParaRPr lang="ru-RU"/>
                </a:p>
              </p:txBody>
            </p:sp>
          </p:grpSp>
          <p:sp>
            <p:nvSpPr>
              <p:cNvPr id="1032" name="Rectangle 8"/>
              <p:cNvSpPr>
                <a:spLocks noChangeArrowheads="1"/>
              </p:cNvSpPr>
              <p:nvPr/>
            </p:nvSpPr>
            <p:spPr bwMode="auto">
              <a:xfrm>
                <a:off x="2124075" y="5762625"/>
                <a:ext cx="39688" cy="539750"/>
              </a:xfrm>
              <a:prstGeom prst="rect">
                <a:avLst/>
              </a:prstGeom>
              <a:noFill/>
              <a:ln w="28575">
                <a:solidFill>
                  <a:srgbClr val="0000FF"/>
                </a:solidFill>
                <a:miter lim="800000"/>
                <a:headEnd type="triangle"/>
                <a:tailEnd type="arrow" w="lg" len="lg"/>
              </a:ln>
              <a:effectLst/>
            </p:spPr>
            <p:txBody>
              <a:bodyPr vert="horz" wrap="square" lIns="91440" tIns="45720" rIns="91440" bIns="45720" numCol="1" anchor="t" anchorCtr="0" compatLnSpc="1">
                <a:prstTxWarp prst="textNoShape">
                  <a:avLst/>
                </a:prstTxWarp>
              </a:bodyPr>
              <a:lstStyle/>
              <a:p>
                <a:endParaRPr lang="ru-RU"/>
              </a:p>
            </p:txBody>
          </p:sp>
          <p:sp>
            <p:nvSpPr>
              <p:cNvPr id="1033" name="Rectangle 9"/>
              <p:cNvSpPr>
                <a:spLocks noChangeArrowheads="1"/>
              </p:cNvSpPr>
              <p:nvPr/>
            </p:nvSpPr>
            <p:spPr bwMode="auto">
              <a:xfrm>
                <a:off x="2132013" y="6467475"/>
                <a:ext cx="36512" cy="390525"/>
              </a:xfrm>
              <a:prstGeom prst="rect">
                <a:avLst/>
              </a:prstGeom>
              <a:noFill/>
              <a:ln w="28575">
                <a:solidFill>
                  <a:srgbClr val="0000FF"/>
                </a:solidFill>
                <a:miter lim="800000"/>
                <a:headEnd type="triangle"/>
                <a:tailEnd type="arrow" w="lg" len="lg"/>
              </a:ln>
              <a:effectLst/>
            </p:spPr>
            <p:txBody>
              <a:bodyPr vert="horz" wrap="square" lIns="91440" tIns="45720" rIns="91440" bIns="45720" numCol="1" anchor="t" anchorCtr="0" compatLnSpc="1">
                <a:prstTxWarp prst="textNoShape">
                  <a:avLst/>
                </a:prstTxWarp>
              </a:bodyPr>
              <a:lstStyle/>
              <a:p>
                <a:endParaRPr lang="ru-RU"/>
              </a:p>
            </p:txBody>
          </p:sp>
          <p:sp>
            <p:nvSpPr>
              <p:cNvPr id="1034" name="Rectangle 10"/>
              <p:cNvSpPr>
                <a:spLocks noChangeArrowheads="1"/>
              </p:cNvSpPr>
              <p:nvPr/>
            </p:nvSpPr>
            <p:spPr bwMode="auto">
              <a:xfrm>
                <a:off x="4473575" y="5783263"/>
                <a:ext cx="26988" cy="642937"/>
              </a:xfrm>
              <a:prstGeom prst="rect">
                <a:avLst/>
              </a:prstGeom>
              <a:noFill/>
              <a:ln w="28575">
                <a:solidFill>
                  <a:srgbClr val="0000FF"/>
                </a:solidFill>
                <a:miter lim="800000"/>
                <a:headEnd type="triangle"/>
                <a:tailEnd type="arrow" w="lg" len="lg"/>
              </a:ln>
              <a:effectLst/>
            </p:spPr>
            <p:txBody>
              <a:bodyPr vert="horz" wrap="square" lIns="91440" tIns="45720" rIns="91440" bIns="45720" numCol="1" anchor="t" anchorCtr="0" compatLnSpc="1">
                <a:prstTxWarp prst="textNoShape">
                  <a:avLst/>
                </a:prstTxWarp>
              </a:bodyPr>
              <a:lstStyle/>
              <a:p>
                <a:endParaRPr lang="ru-RU"/>
              </a:p>
            </p:txBody>
          </p:sp>
          <p:sp>
            <p:nvSpPr>
              <p:cNvPr id="1035" name="Line 11"/>
              <p:cNvSpPr>
                <a:spLocks noChangeShapeType="1"/>
              </p:cNvSpPr>
              <p:nvPr/>
            </p:nvSpPr>
            <p:spPr bwMode="auto">
              <a:xfrm flipV="1">
                <a:off x="1103313" y="5770563"/>
                <a:ext cx="3335337" cy="774700"/>
              </a:xfrm>
              <a:prstGeom prst="line">
                <a:avLst/>
              </a:prstGeom>
              <a:noFill/>
              <a:ln w="28575">
                <a:solidFill>
                  <a:srgbClr val="FF0000"/>
                </a:solidFill>
                <a:round/>
                <a:headEnd type="triangle" w="lg" len="lg"/>
                <a:tailEnd type="arrow" w="lg" len="lg"/>
              </a:ln>
              <a:effectLst/>
            </p:spPr>
            <p:txBody>
              <a:bodyPr vert="horz" wrap="square" lIns="91440" tIns="45720" rIns="91440" bIns="45720" numCol="1" anchor="t" anchorCtr="0" compatLnSpc="1">
                <a:prstTxWarp prst="textNoShape">
                  <a:avLst/>
                </a:prstTxWarp>
              </a:bodyPr>
              <a:lstStyle/>
              <a:p>
                <a:endParaRPr lang="ru-RU"/>
              </a:p>
            </p:txBody>
          </p:sp>
          <p:sp>
            <p:nvSpPr>
              <p:cNvPr id="1036" name="Line 12"/>
              <p:cNvSpPr>
                <a:spLocks noChangeShapeType="1"/>
              </p:cNvSpPr>
              <p:nvPr/>
            </p:nvSpPr>
            <p:spPr bwMode="auto">
              <a:xfrm flipH="1">
                <a:off x="4482050" y="5838825"/>
                <a:ext cx="533400" cy="0"/>
              </a:xfrm>
              <a:prstGeom prst="line">
                <a:avLst/>
              </a:prstGeom>
              <a:noFill/>
              <a:ln w="28575">
                <a:solidFill>
                  <a:srgbClr val="0D0D0D"/>
                </a:solidFill>
                <a:prstDash val="sysDot"/>
                <a:round/>
                <a:headEnd type="triangle" w="sm" len="sm"/>
                <a:tailEnd type="arrow" w="lg" len="lg"/>
              </a:ln>
              <a:effectLst/>
            </p:spPr>
            <p:txBody>
              <a:bodyPr vert="horz" wrap="square" lIns="91440" tIns="45720" rIns="91440" bIns="45720" numCol="1" anchor="t" anchorCtr="0" compatLnSpc="1">
                <a:prstTxWarp prst="textNoShape">
                  <a:avLst/>
                </a:prstTxWarp>
              </a:bodyPr>
              <a:lstStyle/>
              <a:p>
                <a:endParaRPr lang="ru-RU"/>
              </a:p>
            </p:txBody>
          </p:sp>
          <p:grpSp>
            <p:nvGrpSpPr>
              <p:cNvPr id="5" name="Group 13"/>
              <p:cNvGrpSpPr>
                <a:grpSpLocks/>
              </p:cNvGrpSpPr>
              <p:nvPr/>
            </p:nvGrpSpPr>
            <p:grpSpPr bwMode="auto">
              <a:xfrm>
                <a:off x="4611192" y="5835650"/>
                <a:ext cx="1625" cy="573088"/>
                <a:chOff x="-3008523" y="0"/>
                <a:chExt cx="20488" cy="20000"/>
              </a:xfrm>
            </p:grpSpPr>
            <p:sp>
              <p:nvSpPr>
                <p:cNvPr id="1038" name="Line 14"/>
                <p:cNvSpPr>
                  <a:spLocks noChangeShapeType="1"/>
                </p:cNvSpPr>
                <p:nvPr/>
              </p:nvSpPr>
              <p:spPr bwMode="auto">
                <a:xfrm flipV="1">
                  <a:off x="-3008034" y="0"/>
                  <a:ext cx="19999" cy="19468"/>
                </a:xfrm>
                <a:prstGeom prst="line">
                  <a:avLst/>
                </a:prstGeom>
                <a:noFill/>
                <a:ln w="28575">
                  <a:solidFill>
                    <a:srgbClr val="0D0D0D"/>
                  </a:solidFill>
                  <a:round/>
                  <a:headEnd type="triangle" w="sm" len="sm"/>
                  <a:tailEnd type="arrow" w="lg" len="lg"/>
                </a:ln>
                <a:effectLst/>
              </p:spPr>
              <p:txBody>
                <a:bodyPr vert="horz" wrap="square" lIns="91440" tIns="45720" rIns="91440" bIns="45720" numCol="1" anchor="t" anchorCtr="0" compatLnSpc="1">
                  <a:prstTxWarp prst="textNoShape">
                    <a:avLst/>
                  </a:prstTxWarp>
                </a:bodyPr>
                <a:lstStyle/>
                <a:p>
                  <a:endParaRPr lang="ru-RU"/>
                </a:p>
              </p:txBody>
            </p:sp>
            <p:sp>
              <p:nvSpPr>
                <p:cNvPr id="1039" name="Line 15"/>
                <p:cNvSpPr>
                  <a:spLocks noChangeShapeType="1"/>
                </p:cNvSpPr>
                <p:nvPr/>
              </p:nvSpPr>
              <p:spPr bwMode="auto">
                <a:xfrm>
                  <a:off x="-3008523" y="14745"/>
                  <a:ext cx="20003" cy="5255"/>
                </a:xfrm>
                <a:prstGeom prst="line">
                  <a:avLst/>
                </a:prstGeom>
                <a:noFill/>
                <a:ln w="28575">
                  <a:solidFill>
                    <a:srgbClr val="0D0D0D"/>
                  </a:solidFill>
                  <a:round/>
                  <a:headEnd type="triangle" w="sm" len="sm"/>
                  <a:tailEnd type="arrow" w="lg" len="lg"/>
                </a:ln>
                <a:effectLst/>
              </p:spPr>
              <p:txBody>
                <a:bodyPr vert="horz" wrap="square" lIns="91440" tIns="45720" rIns="91440" bIns="45720" numCol="1" anchor="t" anchorCtr="0" compatLnSpc="1">
                  <a:prstTxWarp prst="textNoShape">
                    <a:avLst/>
                  </a:prstTxWarp>
                </a:bodyPr>
                <a:lstStyle/>
                <a:p>
                  <a:endParaRPr lang="ru-RU"/>
                </a:p>
              </p:txBody>
            </p:sp>
          </p:grpSp>
          <p:grpSp>
            <p:nvGrpSpPr>
              <p:cNvPr id="6" name="Group 16"/>
              <p:cNvGrpSpPr>
                <a:grpSpLocks/>
              </p:cNvGrpSpPr>
              <p:nvPr/>
            </p:nvGrpSpPr>
            <p:grpSpPr bwMode="auto">
              <a:xfrm>
                <a:off x="2127250" y="6757516"/>
                <a:ext cx="2320925" cy="3648"/>
                <a:chOff x="0" y="10808"/>
                <a:chExt cx="20000" cy="9192"/>
              </a:xfrm>
            </p:grpSpPr>
            <p:sp>
              <p:nvSpPr>
                <p:cNvPr id="1041" name="Line 17"/>
                <p:cNvSpPr>
                  <a:spLocks noChangeShapeType="1"/>
                </p:cNvSpPr>
                <p:nvPr/>
              </p:nvSpPr>
              <p:spPr bwMode="auto">
                <a:xfrm>
                  <a:off x="153" y="18333"/>
                  <a:ext cx="19847" cy="1667"/>
                </a:xfrm>
                <a:prstGeom prst="line">
                  <a:avLst/>
                </a:prstGeom>
                <a:noFill/>
                <a:ln w="28575">
                  <a:solidFill>
                    <a:srgbClr val="0D0D0D"/>
                  </a:solidFill>
                  <a:round/>
                  <a:headEnd type="triangle" w="sm" len="sm"/>
                  <a:tailEnd type="arrow" w="lg" len="lg"/>
                </a:ln>
                <a:effectLst/>
              </p:spPr>
              <p:txBody>
                <a:bodyPr vert="horz" wrap="square" lIns="91440" tIns="45720" rIns="91440" bIns="45720" numCol="1" anchor="t" anchorCtr="0" compatLnSpc="1">
                  <a:prstTxWarp prst="textNoShape">
                    <a:avLst/>
                  </a:prstTxWarp>
                </a:bodyPr>
                <a:lstStyle/>
                <a:p>
                  <a:endParaRPr lang="ru-RU"/>
                </a:p>
              </p:txBody>
            </p:sp>
            <p:sp>
              <p:nvSpPr>
                <p:cNvPr id="1042" name="Line 18"/>
                <p:cNvSpPr>
                  <a:spLocks noChangeShapeType="1"/>
                </p:cNvSpPr>
                <p:nvPr/>
              </p:nvSpPr>
              <p:spPr bwMode="auto">
                <a:xfrm flipH="1">
                  <a:off x="0" y="10808"/>
                  <a:ext cx="1532" cy="1667"/>
                </a:xfrm>
                <a:prstGeom prst="line">
                  <a:avLst/>
                </a:prstGeom>
                <a:noFill/>
                <a:ln w="28575">
                  <a:solidFill>
                    <a:srgbClr val="0D0D0D"/>
                  </a:solidFill>
                  <a:round/>
                  <a:headEnd type="triangle" w="sm" len="sm"/>
                  <a:tailEnd type="arrow" w="lg" len="lg"/>
                </a:ln>
                <a:effectLst/>
              </p:spPr>
              <p:txBody>
                <a:bodyPr vert="horz" wrap="square" lIns="91440" tIns="45720" rIns="91440" bIns="45720" numCol="1" anchor="t" anchorCtr="0" compatLnSpc="1">
                  <a:prstTxWarp prst="textNoShape">
                    <a:avLst/>
                  </a:prstTxWarp>
                </a:bodyPr>
                <a:lstStyle/>
                <a:p>
                  <a:endParaRPr lang="ru-RU"/>
                </a:p>
              </p:txBody>
            </p:sp>
          </p:grpSp>
          <p:sp>
            <p:nvSpPr>
              <p:cNvPr id="1043" name="Line 19"/>
              <p:cNvSpPr>
                <a:spLocks noChangeShapeType="1"/>
              </p:cNvSpPr>
              <p:nvPr/>
            </p:nvSpPr>
            <p:spPr bwMode="auto">
              <a:xfrm flipH="1">
                <a:off x="4491569" y="6413500"/>
                <a:ext cx="534987" cy="0"/>
              </a:xfrm>
              <a:prstGeom prst="line">
                <a:avLst/>
              </a:prstGeom>
              <a:noFill/>
              <a:ln w="28575">
                <a:solidFill>
                  <a:srgbClr val="0D0D0D"/>
                </a:solidFill>
                <a:prstDash val="sysDot"/>
                <a:round/>
                <a:headEnd type="triangle" w="sm" len="sm"/>
                <a:tailEnd type="arrow" w="lg" len="lg"/>
              </a:ln>
              <a:effectLst/>
            </p:spPr>
            <p:txBody>
              <a:bodyPr vert="horz" wrap="square" lIns="91440" tIns="45720" rIns="91440" bIns="45720" numCol="1" anchor="t" anchorCtr="0" compatLnSpc="1">
                <a:prstTxWarp prst="textNoShape">
                  <a:avLst/>
                </a:prstTxWarp>
              </a:bodyPr>
              <a:lstStyle/>
              <a:p>
                <a:endParaRPr lang="ru-RU"/>
              </a:p>
            </p:txBody>
          </p:sp>
          <p:sp>
            <p:nvSpPr>
              <p:cNvPr id="1044" name="Arc 20"/>
              <p:cNvSpPr>
                <a:spLocks/>
              </p:cNvSpPr>
              <p:nvPr/>
            </p:nvSpPr>
            <p:spPr bwMode="auto">
              <a:xfrm rot="1137022">
                <a:off x="3122347" y="6214386"/>
                <a:ext cx="123825" cy="21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0000"/>
                </a:solidFill>
                <a:round/>
                <a:headEnd type="triangle"/>
                <a:tailEnd type="arrow" w="lg" len="lg"/>
              </a:ln>
              <a:effectLst/>
            </p:spPr>
            <p:txBody>
              <a:bodyPr vert="horz" wrap="square" lIns="91440" tIns="45720" rIns="91440" bIns="45720" numCol="1" anchor="t" anchorCtr="0" compatLnSpc="1">
                <a:prstTxWarp prst="textNoShape">
                  <a:avLst/>
                </a:prstTxWarp>
              </a:bodyPr>
              <a:lstStyle/>
              <a:p>
                <a:endParaRPr lang="ru-RU"/>
              </a:p>
            </p:txBody>
          </p:sp>
          <p:sp>
            <p:nvSpPr>
              <p:cNvPr id="1045" name="Line 21"/>
              <p:cNvSpPr>
                <a:spLocks noChangeShapeType="1"/>
              </p:cNvSpPr>
              <p:nvPr/>
            </p:nvSpPr>
            <p:spPr bwMode="auto">
              <a:xfrm flipV="1">
                <a:off x="1868488" y="5897563"/>
                <a:ext cx="2590800" cy="592137"/>
              </a:xfrm>
              <a:prstGeom prst="line">
                <a:avLst/>
              </a:prstGeom>
              <a:noFill/>
              <a:ln w="28575">
                <a:solidFill>
                  <a:srgbClr val="FF0000"/>
                </a:solidFill>
                <a:round/>
                <a:headEnd type="triangle" w="sm" len="sm"/>
                <a:tailEnd type="arrow" w="lg" len="lg"/>
              </a:ln>
              <a:effectLst/>
            </p:spPr>
            <p:txBody>
              <a:bodyPr vert="horz" wrap="square" lIns="91440" tIns="45720" rIns="91440" bIns="45720" numCol="1" anchor="t" anchorCtr="0" compatLnSpc="1">
                <a:prstTxWarp prst="textNoShape">
                  <a:avLst/>
                </a:prstTxWarp>
              </a:bodyPr>
              <a:lstStyle/>
              <a:p>
                <a:endParaRPr lang="ru-RU"/>
              </a:p>
            </p:txBody>
          </p:sp>
          <p:sp>
            <p:nvSpPr>
              <p:cNvPr id="1046" name="Oval 22"/>
              <p:cNvSpPr>
                <a:spLocks noChangeArrowheads="1"/>
              </p:cNvSpPr>
              <p:nvPr/>
            </p:nvSpPr>
            <p:spPr bwMode="auto">
              <a:xfrm>
                <a:off x="4032250" y="6281738"/>
                <a:ext cx="315913" cy="315912"/>
              </a:xfrm>
              <a:prstGeom prst="ellipse">
                <a:avLst/>
              </a:prstGeom>
              <a:noFill/>
              <a:ln w="28575">
                <a:solidFill>
                  <a:srgbClr val="FF0000"/>
                </a:solidFill>
                <a:round/>
                <a:headEnd type="triangle"/>
                <a:tailEnd type="arrow" w="lg" len="lg"/>
              </a:ln>
              <a:effectLst/>
            </p:spPr>
            <p:txBody>
              <a:bodyPr vert="horz" wrap="square" lIns="91440" tIns="45720" rIns="91440" bIns="45720" numCol="1" anchor="t" anchorCtr="0" compatLnSpc="1">
                <a:prstTxWarp prst="textNoShape">
                  <a:avLst/>
                </a:prstTxWarp>
              </a:bodyPr>
              <a:lstStyle/>
              <a:p>
                <a:endParaRPr lang="ru-RU"/>
              </a:p>
            </p:txBody>
          </p:sp>
          <p:sp>
            <p:nvSpPr>
              <p:cNvPr id="1047" name="Rectangle 23"/>
              <p:cNvSpPr>
                <a:spLocks noChangeArrowheads="1"/>
              </p:cNvSpPr>
              <p:nvPr/>
            </p:nvSpPr>
            <p:spPr bwMode="auto">
              <a:xfrm>
                <a:off x="4103688" y="6610350"/>
                <a:ext cx="193675" cy="133350"/>
              </a:xfrm>
              <a:prstGeom prst="rect">
                <a:avLst/>
              </a:prstGeom>
              <a:noFill/>
              <a:ln w="28575">
                <a:solidFill>
                  <a:srgbClr val="FF0000"/>
                </a:solidFill>
                <a:miter lim="800000"/>
                <a:headEnd type="triangle"/>
                <a:tailEnd type="arrow" w="lg" len="lg"/>
              </a:ln>
              <a:effectLst/>
            </p:spPr>
            <p:txBody>
              <a:bodyPr vert="horz" wrap="square" lIns="91440" tIns="45720" rIns="91440" bIns="45720" numCol="1" anchor="t" anchorCtr="0" compatLnSpc="1">
                <a:prstTxWarp prst="textNoShape">
                  <a:avLst/>
                </a:prstTxWarp>
              </a:bodyPr>
              <a:lstStyle/>
              <a:p>
                <a:endParaRPr lang="ru-RU"/>
              </a:p>
            </p:txBody>
          </p:sp>
          <p:sp>
            <p:nvSpPr>
              <p:cNvPr id="1048" name="Line 24"/>
              <p:cNvSpPr>
                <a:spLocks noChangeShapeType="1"/>
              </p:cNvSpPr>
              <p:nvPr/>
            </p:nvSpPr>
            <p:spPr bwMode="auto">
              <a:xfrm rot="60000" flipH="1">
                <a:off x="3362123" y="5938220"/>
                <a:ext cx="355600" cy="92075"/>
              </a:xfrm>
              <a:prstGeom prst="line">
                <a:avLst/>
              </a:prstGeom>
              <a:noFill/>
              <a:ln w="28575">
                <a:solidFill>
                  <a:srgbClr val="FF0000"/>
                </a:solidFill>
                <a:round/>
                <a:headEnd type="triangle" w="sm" len="sm"/>
                <a:tailEnd type="arrow" w="lg" len="lg"/>
              </a:ln>
              <a:effectLst/>
            </p:spPr>
            <p:txBody>
              <a:bodyPr vert="horz" wrap="square" lIns="91440" tIns="45720" rIns="91440" bIns="45720" numCol="1" anchor="t" anchorCtr="0" compatLnSpc="1">
                <a:prstTxWarp prst="textNoShape">
                  <a:avLst/>
                </a:prstTxWarp>
              </a:bodyPr>
              <a:lstStyle/>
              <a:p>
                <a:endParaRPr lang="ru-RU"/>
              </a:p>
            </p:txBody>
          </p:sp>
          <p:sp>
            <p:nvSpPr>
              <p:cNvPr id="1049" name="Line 25"/>
              <p:cNvSpPr>
                <a:spLocks noChangeShapeType="1"/>
              </p:cNvSpPr>
              <p:nvPr/>
            </p:nvSpPr>
            <p:spPr bwMode="auto">
              <a:xfrm rot="60000" flipH="1">
                <a:off x="3422650" y="6050263"/>
                <a:ext cx="355600" cy="92075"/>
              </a:xfrm>
              <a:prstGeom prst="line">
                <a:avLst/>
              </a:prstGeom>
              <a:noFill/>
              <a:ln w="28575">
                <a:solidFill>
                  <a:srgbClr val="FF0000"/>
                </a:solidFill>
                <a:round/>
                <a:headEnd type="triangle" w="sm" len="sm"/>
                <a:tailEnd type="arrow" w="lg" len="lg"/>
              </a:ln>
              <a:effectLst/>
            </p:spPr>
            <p:txBody>
              <a:bodyPr vert="horz" wrap="square" lIns="91440" tIns="45720" rIns="91440" bIns="45720" numCol="1" anchor="t" anchorCtr="0" compatLnSpc="1">
                <a:prstTxWarp prst="textNoShape">
                  <a:avLst/>
                </a:prstTxWarp>
              </a:bodyPr>
              <a:lstStyle/>
              <a:p>
                <a:endParaRPr lang="ru-RU"/>
              </a:p>
            </p:txBody>
          </p:sp>
        </p:grpSp>
        <p:sp>
          <p:nvSpPr>
            <p:cNvPr id="1068" name="Line 44"/>
            <p:cNvSpPr>
              <a:spLocks noChangeShapeType="1"/>
            </p:cNvSpPr>
            <p:nvPr/>
          </p:nvSpPr>
          <p:spPr bwMode="auto">
            <a:xfrm>
              <a:off x="2500298" y="3143248"/>
              <a:ext cx="4896000" cy="1588"/>
            </a:xfrm>
            <a:prstGeom prst="line">
              <a:avLst/>
            </a:prstGeom>
            <a:noFill/>
            <a:ln w="38100">
              <a:solidFill>
                <a:srgbClr val="0D0D0D"/>
              </a:solidFill>
              <a:prstDash val="sysDot"/>
              <a:round/>
              <a:headEnd type="none" w="sm" len="sm"/>
              <a:tailEnd type="none" w="sm" len="sm"/>
            </a:ln>
          </p:spPr>
          <p:txBody>
            <a:bodyPr vert="horz" wrap="square" lIns="91440" tIns="45720" rIns="91440" bIns="45720" numCol="1" anchor="t" anchorCtr="0" compatLnSpc="1">
              <a:prstTxWarp prst="textNoShape">
                <a:avLst/>
              </a:prstTxWarp>
            </a:bodyPr>
            <a:lstStyle/>
            <a:p>
              <a:endParaRPr lang="ru-RU"/>
            </a:p>
          </p:txBody>
        </p:sp>
        <p:sp>
          <p:nvSpPr>
            <p:cNvPr id="69" name="Line 21"/>
            <p:cNvSpPr>
              <a:spLocks noChangeShapeType="1"/>
            </p:cNvSpPr>
            <p:nvPr/>
          </p:nvSpPr>
          <p:spPr bwMode="auto">
            <a:xfrm flipH="1">
              <a:off x="214282" y="3307390"/>
              <a:ext cx="1714512" cy="193048"/>
            </a:xfrm>
            <a:prstGeom prst="line">
              <a:avLst/>
            </a:prstGeom>
            <a:noFill/>
            <a:ln w="28575">
              <a:solidFill>
                <a:srgbClr val="FF0000"/>
              </a:solidFill>
              <a:round/>
              <a:headEnd type="none" w="sm" len="sm"/>
              <a:tailEnd type="arrow" w="lg" len="lg"/>
            </a:ln>
            <a:effectLst/>
          </p:spPr>
          <p:txBody>
            <a:bodyPr vert="horz" wrap="square" lIns="91440" tIns="45720" rIns="91440" bIns="45720" numCol="1" anchor="t" anchorCtr="0" compatLnSpc="1">
              <a:prstTxWarp prst="textNoShape">
                <a:avLst/>
              </a:prstTxWarp>
            </a:bodyPr>
            <a:lstStyle/>
            <a:p>
              <a:endParaRPr lang="ru-RU"/>
            </a:p>
          </p:txBody>
        </p:sp>
      </p:grpSp>
      <p:sp>
        <p:nvSpPr>
          <p:cNvPr id="48" name="Rectangle 56"/>
          <p:cNvSpPr>
            <a:spLocks noChangeArrowheads="1"/>
          </p:cNvSpPr>
          <p:nvPr/>
        </p:nvSpPr>
        <p:spPr bwMode="auto">
          <a:xfrm>
            <a:off x="0" y="5210036"/>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800" b="1" i="0" u="sng"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sym typeface="Symbol" pitchFamily="18" charset="2"/>
              </a:rPr>
              <a:t>Вывод</a:t>
            </a:r>
            <a:r>
              <a:rPr kumimoji="0" lang="ru-RU"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a:t>
            </a:r>
            <a:endParaRPr kumimoji="0" lang="ru-RU" sz="28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sym typeface="Symbol" pitchFamily="18" charset="2"/>
            </a:endParaRPr>
          </a:p>
        </p:txBody>
      </p:sp>
      <p:grpSp>
        <p:nvGrpSpPr>
          <p:cNvPr id="42" name="Группа 46"/>
          <p:cNvGrpSpPr/>
          <p:nvPr/>
        </p:nvGrpSpPr>
        <p:grpSpPr>
          <a:xfrm>
            <a:off x="7929586" y="2357430"/>
            <a:ext cx="473198" cy="3286148"/>
            <a:chOff x="4457216" y="753556"/>
            <a:chExt cx="473198" cy="3662129"/>
          </a:xfrm>
        </p:grpSpPr>
        <p:sp>
          <p:nvSpPr>
            <p:cNvPr id="43" name="Rectangle 12"/>
            <p:cNvSpPr>
              <a:spLocks noChangeArrowheads="1"/>
            </p:cNvSpPr>
            <p:nvPr/>
          </p:nvSpPr>
          <p:spPr bwMode="auto">
            <a:xfrm>
              <a:off x="4471257" y="753556"/>
              <a:ext cx="457933" cy="366212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44" name="Rectangle 19"/>
            <p:cNvSpPr>
              <a:spLocks noChangeArrowheads="1"/>
            </p:cNvSpPr>
            <p:nvPr/>
          </p:nvSpPr>
          <p:spPr bwMode="auto">
            <a:xfrm>
              <a:off x="4476298" y="3480790"/>
              <a:ext cx="454116" cy="730213"/>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45" name="Rectangle 20"/>
            <p:cNvSpPr>
              <a:spLocks noChangeArrowheads="1"/>
            </p:cNvSpPr>
            <p:nvPr/>
          </p:nvSpPr>
          <p:spPr bwMode="auto">
            <a:xfrm>
              <a:off x="4461033" y="2767174"/>
              <a:ext cx="454116" cy="453617"/>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46" name="Rectangle 21"/>
            <p:cNvSpPr>
              <a:spLocks noChangeArrowheads="1"/>
            </p:cNvSpPr>
            <p:nvPr/>
          </p:nvSpPr>
          <p:spPr bwMode="auto">
            <a:xfrm>
              <a:off x="4461033" y="1749301"/>
              <a:ext cx="454116" cy="448084"/>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47" name="Rectangle 22"/>
            <p:cNvSpPr>
              <a:spLocks noChangeArrowheads="1"/>
            </p:cNvSpPr>
            <p:nvPr/>
          </p:nvSpPr>
          <p:spPr bwMode="auto">
            <a:xfrm rot="10800000">
              <a:off x="4457216" y="781214"/>
              <a:ext cx="457933" cy="730213"/>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67"/>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explode.wav"/>
                                        </p:tgtEl>
                                      </p:cMediaNode>
                                    </p:audio>
                                  </p:sub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1082"/>
                                        </p:tgtEl>
                                        <p:attrNameLst>
                                          <p:attrName>style.visibility</p:attrName>
                                        </p:attrNameLst>
                                      </p:cBhvr>
                                      <p:to>
                                        <p:strVal val="visible"/>
                                      </p:to>
                                    </p:set>
                                    <p:anim calcmode="lin" valueType="num">
                                      <p:cBhvr additive="base">
                                        <p:cTn id="16" dur="500" fill="hold"/>
                                        <p:tgtEl>
                                          <p:spTgt spid="1082"/>
                                        </p:tgtEl>
                                        <p:attrNameLst>
                                          <p:attrName>ppt_x</p:attrName>
                                        </p:attrNameLst>
                                      </p:cBhvr>
                                      <p:tavLst>
                                        <p:tav tm="0">
                                          <p:val>
                                            <p:strVal val="1+#ppt_w/2"/>
                                          </p:val>
                                        </p:tav>
                                        <p:tav tm="100000">
                                          <p:val>
                                            <p:strVal val="#ppt_x"/>
                                          </p:val>
                                        </p:tav>
                                      </p:tavLst>
                                    </p:anim>
                                    <p:anim calcmode="lin" valueType="num">
                                      <p:cBhvr additive="base">
                                        <p:cTn id="17" dur="500" fill="hold"/>
                                        <p:tgtEl>
                                          <p:spTgt spid="108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push.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67"/>
                                        </p:tgtEl>
                                        <p:attrNameLst>
                                          <p:attrName>style.visibility</p:attrName>
                                        </p:attrNameLst>
                                      </p:cBhvr>
                                      <p:to>
                                        <p:strVal val="visible"/>
                                      </p:to>
                                    </p:set>
                                    <p:anim calcmode="lin" valueType="num">
                                      <p:cBhvr additive="base">
                                        <p:cTn id="22" dur="500" fill="hold"/>
                                        <p:tgtEl>
                                          <p:spTgt spid="67"/>
                                        </p:tgtEl>
                                        <p:attrNameLst>
                                          <p:attrName>ppt_x</p:attrName>
                                        </p:attrNameLst>
                                      </p:cBhvr>
                                      <p:tavLst>
                                        <p:tav tm="0">
                                          <p:val>
                                            <p:strVal val="1+#ppt_w/2"/>
                                          </p:val>
                                        </p:tav>
                                        <p:tav tm="100000">
                                          <p:val>
                                            <p:strVal val="#ppt_x"/>
                                          </p:val>
                                        </p:tav>
                                      </p:tavLst>
                                    </p:anim>
                                    <p:anim calcmode="lin" valueType="num">
                                      <p:cBhvr additive="base">
                                        <p:cTn id="23"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additive="base">
                                        <p:cTn id="28" dur="500" fill="hold"/>
                                        <p:tgtEl>
                                          <p:spTgt spid="66"/>
                                        </p:tgtEl>
                                        <p:attrNameLst>
                                          <p:attrName>ppt_x</p:attrName>
                                        </p:attrNameLst>
                                      </p:cBhvr>
                                      <p:tavLst>
                                        <p:tav tm="0">
                                          <p:val>
                                            <p:strVal val="1+#ppt_w/2"/>
                                          </p:val>
                                        </p:tav>
                                        <p:tav tm="100000">
                                          <p:val>
                                            <p:strVal val="#ppt_x"/>
                                          </p:val>
                                        </p:tav>
                                      </p:tavLst>
                                    </p:anim>
                                    <p:anim calcmode="lin" valueType="num">
                                      <p:cBhvr additive="base">
                                        <p:cTn id="29"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085"/>
                                        </p:tgtEl>
                                        <p:attrNameLst>
                                          <p:attrName>style.visibility</p:attrName>
                                        </p:attrNameLst>
                                      </p:cBhvr>
                                      <p:to>
                                        <p:strVal val="visible"/>
                                      </p:to>
                                    </p:set>
                                    <p:anim calcmode="lin" valueType="num">
                                      <p:cBhvr additive="base">
                                        <p:cTn id="34" dur="500" fill="hold"/>
                                        <p:tgtEl>
                                          <p:spTgt spid="1085"/>
                                        </p:tgtEl>
                                        <p:attrNameLst>
                                          <p:attrName>ppt_x</p:attrName>
                                        </p:attrNameLst>
                                      </p:cBhvr>
                                      <p:tavLst>
                                        <p:tav tm="0">
                                          <p:val>
                                            <p:strVal val="1+#ppt_w/2"/>
                                          </p:val>
                                        </p:tav>
                                        <p:tav tm="100000">
                                          <p:val>
                                            <p:strVal val="#ppt_x"/>
                                          </p:val>
                                        </p:tav>
                                      </p:tavLst>
                                    </p:anim>
                                    <p:anim calcmode="lin" valueType="num">
                                      <p:cBhvr additive="base">
                                        <p:cTn id="35" dur="500" fill="hold"/>
                                        <p:tgtEl>
                                          <p:spTgt spid="108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additive="base">
                                        <p:cTn id="45" dur="500" fill="hold"/>
                                        <p:tgtEl>
                                          <p:spTgt spid="48"/>
                                        </p:tgtEl>
                                        <p:attrNameLst>
                                          <p:attrName>ppt_x</p:attrName>
                                        </p:attrNameLst>
                                      </p:cBhvr>
                                      <p:tavLst>
                                        <p:tav tm="0">
                                          <p:val>
                                            <p:strVal val="0-#ppt_w/2"/>
                                          </p:val>
                                        </p:tav>
                                        <p:tav tm="100000">
                                          <p:val>
                                            <p:strVal val="#ppt_x"/>
                                          </p:val>
                                        </p:tav>
                                      </p:tavLst>
                                    </p:anim>
                                    <p:anim calcmode="lin" valueType="num">
                                      <p:cBhvr additive="base">
                                        <p:cTn id="46" dur="500" fill="hold"/>
                                        <p:tgtEl>
                                          <p:spTgt spid="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5" name="chimes.wav"/>
                                        </p:tgtEl>
                                      </p:cMediaNode>
                                    </p:audio>
                                  </p:sub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left)">
                                      <p:cBhvr>
                                        <p:cTn id="50" dur="500"/>
                                        <p:tgtEl>
                                          <p:spTgt spid="42"/>
                                        </p:tgtEl>
                                      </p:cBhvr>
                                    </p:animEffect>
                                  </p:childTnLst>
                                  <p:subTnLst>
                                    <p:audio>
                                      <p:cMediaNode>
                                        <p:cTn display="0" masterRel="sameClick">
                                          <p:stCondLst>
                                            <p:cond evt="begin" delay="0">
                                              <p:tn val="48"/>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7" grpId="0" animBg="1"/>
      <p:bldP spid="1082" grpId="0"/>
      <p:bldP spid="1085" grpId="0"/>
      <p:bldP spid="65" grpId="0" animBg="1"/>
      <p:bldP spid="66" grpId="0"/>
      <p:bldP spid="67"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571480"/>
            <a:ext cx="3786182" cy="3357586"/>
          </a:xfrm>
          <a:prstGeom prst="rect">
            <a:avLst/>
          </a:prstGeom>
          <a:gradFill rotWithShape="0">
            <a:gsLst>
              <a:gs pos="0">
                <a:srgbClr val="FFEFD1"/>
              </a:gs>
              <a:gs pos="64999">
                <a:srgbClr val="F0EBD5"/>
              </a:gs>
              <a:gs pos="100000">
                <a:srgbClr val="D1C39F"/>
              </a:gs>
            </a:gsLst>
            <a:path path="shape">
              <a:fillToRect l="50000" t="50000" r="50000" b="50000"/>
            </a:path>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3600" b="1" i="0" u="none" strike="noStrike" cap="none" normalizeH="0" baseline="0" dirty="0" smtClean="0">
                <a:ln>
                  <a:noFill/>
                </a:ln>
                <a:solidFill>
                  <a:srgbClr val="006600"/>
                </a:solidFill>
                <a:effectLst/>
                <a:latin typeface="Times New Roman" pitchFamily="18" charset="0"/>
                <a:cs typeface="Times New Roman" pitchFamily="18" charset="0"/>
              </a:rPr>
              <a:t>дифракци</a:t>
            </a:r>
            <a:r>
              <a:rPr kumimoji="0" lang="ru-RU" sz="3600" b="1" i="0" u="none" strike="noStrike" cap="none" normalizeH="0" baseline="0" dirty="0" smtClean="0">
                <a:ln>
                  <a:noFill/>
                </a:ln>
                <a:solidFill>
                  <a:srgbClr val="FF0000"/>
                </a:solidFill>
                <a:effectLst/>
                <a:latin typeface="Times New Roman" pitchFamily="18" charset="0"/>
                <a:cs typeface="Times New Roman" pitchFamily="18" charset="0"/>
              </a:rPr>
              <a:t>онный</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3600" b="1" i="1" u="sng" strike="noStrike" cap="none" normalizeH="0" baseline="0" dirty="0" smtClean="0">
                <a:ln>
                  <a:noFill/>
                </a:ln>
                <a:solidFill>
                  <a:schemeClr val="tx1"/>
                </a:solidFill>
                <a:effectLst/>
                <a:latin typeface="Times New Roman" pitchFamily="18" charset="0"/>
                <a:cs typeface="Times New Roman" pitchFamily="18" charset="0"/>
              </a:rPr>
              <a:t>сложение</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3600" b="1" i="0" u="none" strike="noStrike" cap="none" normalizeH="0" baseline="0" dirty="0" smtClean="0">
                <a:ln>
                  <a:noFill/>
                </a:ln>
                <a:solidFill>
                  <a:srgbClr val="C00000"/>
                </a:solidFill>
                <a:effectLst/>
                <a:latin typeface="Times New Roman" pitchFamily="18" charset="0"/>
                <a:cs typeface="Times New Roman" pitchFamily="18" charset="0"/>
              </a:rPr>
              <a:t>много…</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3600" b="1" i="0" u="none" strike="noStrike" cap="none" normalizeH="0" baseline="0" dirty="0" smtClean="0">
                <a:ln>
                  <a:noFill/>
                </a:ln>
                <a:solidFill>
                  <a:schemeClr val="tx1"/>
                </a:solidFill>
                <a:effectLst/>
                <a:latin typeface="Times New Roman" pitchFamily="18" charset="0"/>
                <a:cs typeface="Times New Roman" pitchFamily="18" charset="0"/>
              </a:rPr>
              <a:t>сильнее </a:t>
            </a:r>
            <a:r>
              <a:rPr kumimoji="0" lang="ru-RU" sz="3600" b="1" i="0" u="none" strike="noStrike" cap="none" normalizeH="0" baseline="0" dirty="0" smtClean="0">
                <a:ln>
                  <a:noFill/>
                </a:ln>
                <a:solidFill>
                  <a:srgbClr val="FF0000"/>
                </a:solidFill>
                <a:effectLst/>
                <a:latin typeface="Times New Roman" pitchFamily="18" charset="0"/>
                <a:cs typeface="Times New Roman" pitchFamily="18" charset="0"/>
              </a:rPr>
              <a:t>красный</a:t>
            </a:r>
          </a:p>
          <a:p>
            <a:pPr marL="0" marR="0" lvl="0" indent="0" algn="l" defTabSz="914400" rtl="0" eaLnBrk="1" fontAlgn="base" latinLnBrk="0" hangingPunct="1">
              <a:lnSpc>
                <a:spcPct val="100000"/>
              </a:lnSpc>
              <a:spcBef>
                <a:spcPct val="0"/>
              </a:spcBef>
              <a:spcAft>
                <a:spcPts val="1000"/>
              </a:spcAft>
              <a:buClrTx/>
              <a:buSzTx/>
              <a:buFontTx/>
              <a:buNone/>
              <a:tabLst/>
            </a:pPr>
            <a:r>
              <a:rPr lang="ru-RU" sz="2800" b="1" dirty="0" smtClean="0">
                <a:solidFill>
                  <a:srgbClr val="006600"/>
                </a:solidFill>
                <a:latin typeface="Times New Roman" pitchFamily="18" charset="0"/>
                <a:cs typeface="Times New Roman" pitchFamily="18" charset="0"/>
              </a:rPr>
              <a:t>Более равномерный</a:t>
            </a:r>
            <a:r>
              <a:rPr kumimoji="0" lang="ru-RU" sz="36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36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4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Text Box 2"/>
          <p:cNvSpPr txBox="1">
            <a:spLocks noChangeArrowheads="1"/>
          </p:cNvSpPr>
          <p:nvPr/>
        </p:nvSpPr>
        <p:spPr bwMode="auto">
          <a:xfrm>
            <a:off x="4286248" y="571480"/>
            <a:ext cx="4500594" cy="3286148"/>
          </a:xfrm>
          <a:prstGeom prst="rect">
            <a:avLst/>
          </a:prstGeom>
          <a:gradFill rotWithShape="0">
            <a:gsLst>
              <a:gs pos="0">
                <a:srgbClr val="FFEFD1"/>
              </a:gs>
              <a:gs pos="64999">
                <a:srgbClr val="F0EBD5"/>
              </a:gs>
              <a:gs pos="100000">
                <a:srgbClr val="D1C39F"/>
              </a:gs>
            </a:gsLst>
            <a:path path="shape">
              <a:fillToRect l="50000" t="50000" r="50000" b="50000"/>
            </a:path>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3600" b="1" i="0" u="none" strike="noStrike" cap="none" normalizeH="0" baseline="0" dirty="0" smtClean="0">
                <a:ln>
                  <a:noFill/>
                </a:ln>
                <a:solidFill>
                  <a:srgbClr val="FF0000"/>
                </a:solidFill>
                <a:effectLst/>
                <a:latin typeface="Times New Roman" pitchFamily="18" charset="0"/>
                <a:cs typeface="Times New Roman" pitchFamily="18" charset="0"/>
              </a:rPr>
              <a:t>дисперс</a:t>
            </a:r>
            <a:r>
              <a:rPr kumimoji="0" lang="ru-RU" sz="3600" b="1" i="0" u="none" strike="noStrike" cap="none" normalizeH="0" baseline="0" dirty="0" smtClean="0">
                <a:ln>
                  <a:noFill/>
                </a:ln>
                <a:effectLst/>
                <a:latin typeface="Times New Roman" pitchFamily="18" charset="0"/>
                <a:cs typeface="Times New Roman" pitchFamily="18" charset="0"/>
              </a:rPr>
              <a:t>ионный</a:t>
            </a:r>
            <a:endParaRPr kumimoji="0" lang="ru-RU" sz="2800" b="0"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3200" b="1" i="1" u="sng" strike="noStrike" cap="none" normalizeH="0" baseline="0" dirty="0" smtClean="0">
                <a:ln>
                  <a:noFill/>
                </a:ln>
                <a:solidFill>
                  <a:schemeClr val="tx1"/>
                </a:solidFill>
                <a:effectLst/>
                <a:latin typeface="Times New Roman" pitchFamily="18" charset="0"/>
                <a:cs typeface="Times New Roman" pitchFamily="18" charset="0"/>
              </a:rPr>
              <a:t>разложение</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3600" b="1" i="0" u="none" strike="noStrike" cap="none" normalizeH="0" baseline="0" dirty="0" smtClean="0">
                <a:ln>
                  <a:noFill/>
                </a:ln>
                <a:solidFill>
                  <a:srgbClr val="C00000"/>
                </a:solidFill>
                <a:effectLst/>
                <a:latin typeface="Times New Roman" pitchFamily="18" charset="0"/>
                <a:cs typeface="Times New Roman" pitchFamily="18" charset="0"/>
              </a:rPr>
              <a:t>один</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cs typeface="Times New Roman" pitchFamily="18" charset="0"/>
              </a:rPr>
              <a:t>сильнее</a:t>
            </a:r>
            <a:r>
              <a:rPr kumimoji="0" lang="ru-RU" sz="3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3600" b="1" i="0" u="none" strike="noStrike" cap="none" normalizeH="0" baseline="0" dirty="0" smtClean="0">
                <a:ln>
                  <a:noFill/>
                </a:ln>
                <a:solidFill>
                  <a:srgbClr val="000099"/>
                </a:solidFill>
                <a:effectLst/>
                <a:latin typeface="Times New Roman" pitchFamily="18" charset="0"/>
                <a:cs typeface="Times New Roman" pitchFamily="18" charset="0"/>
              </a:rPr>
              <a:t>фиолетовый</a:t>
            </a:r>
          </a:p>
          <a:p>
            <a:pPr marL="0" marR="0" lvl="0" indent="0" algn="l" defTabSz="914400" rtl="0" eaLnBrk="1" fontAlgn="base" latinLnBrk="0" hangingPunct="1">
              <a:lnSpc>
                <a:spcPct val="100000"/>
              </a:lnSpc>
              <a:spcBef>
                <a:spcPct val="0"/>
              </a:spcBef>
              <a:spcAft>
                <a:spcPts val="1000"/>
              </a:spcAft>
              <a:buClrTx/>
              <a:buSzTx/>
              <a:buFontTx/>
              <a:buNone/>
              <a:tabLst/>
            </a:pPr>
            <a:r>
              <a:rPr lang="ru-RU" sz="3200" b="1" dirty="0" smtClean="0">
                <a:solidFill>
                  <a:srgbClr val="FF0000"/>
                </a:solidFill>
                <a:latin typeface="Times New Roman" pitchFamily="18" charset="0"/>
                <a:cs typeface="Times New Roman" pitchFamily="18" charset="0"/>
              </a:rPr>
              <a:t>Растянута красная…</a:t>
            </a:r>
            <a:r>
              <a:rPr kumimoji="0" lang="ru-RU" sz="32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nvGrpSpPr>
          <p:cNvPr id="2" name="Группа 3"/>
          <p:cNvGrpSpPr/>
          <p:nvPr/>
        </p:nvGrpSpPr>
        <p:grpSpPr>
          <a:xfrm>
            <a:off x="3786182" y="481251"/>
            <a:ext cx="473198" cy="3662129"/>
            <a:chOff x="4457216" y="753556"/>
            <a:chExt cx="473198" cy="3662129"/>
          </a:xfrm>
        </p:grpSpPr>
        <p:sp>
          <p:nvSpPr>
            <p:cNvPr id="5" name="Rectangle 12"/>
            <p:cNvSpPr>
              <a:spLocks noChangeArrowheads="1"/>
            </p:cNvSpPr>
            <p:nvPr/>
          </p:nvSpPr>
          <p:spPr bwMode="auto">
            <a:xfrm>
              <a:off x="4471257" y="753556"/>
              <a:ext cx="457933" cy="366212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6" name="Rectangle 19"/>
            <p:cNvSpPr>
              <a:spLocks noChangeArrowheads="1"/>
            </p:cNvSpPr>
            <p:nvPr/>
          </p:nvSpPr>
          <p:spPr bwMode="auto">
            <a:xfrm>
              <a:off x="4476298" y="3480790"/>
              <a:ext cx="454116" cy="730213"/>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7" name="Rectangle 20"/>
            <p:cNvSpPr>
              <a:spLocks noChangeArrowheads="1"/>
            </p:cNvSpPr>
            <p:nvPr/>
          </p:nvSpPr>
          <p:spPr bwMode="auto">
            <a:xfrm>
              <a:off x="4461033" y="2767174"/>
              <a:ext cx="454116" cy="453617"/>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8" name="Rectangle 21"/>
            <p:cNvSpPr>
              <a:spLocks noChangeArrowheads="1"/>
            </p:cNvSpPr>
            <p:nvPr/>
          </p:nvSpPr>
          <p:spPr bwMode="auto">
            <a:xfrm>
              <a:off x="4461033" y="1749301"/>
              <a:ext cx="454116" cy="448084"/>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9" name="Rectangle 22"/>
            <p:cNvSpPr>
              <a:spLocks noChangeArrowheads="1"/>
            </p:cNvSpPr>
            <p:nvPr/>
          </p:nvSpPr>
          <p:spPr bwMode="auto">
            <a:xfrm rot="10800000">
              <a:off x="4457216" y="781214"/>
              <a:ext cx="457933" cy="730213"/>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grpSp>
      <p:sp>
        <p:nvSpPr>
          <p:cNvPr id="10" name="Rectangle 19"/>
          <p:cNvSpPr>
            <a:spLocks noChangeArrowheads="1"/>
          </p:cNvSpPr>
          <p:nvPr/>
        </p:nvSpPr>
        <p:spPr bwMode="auto">
          <a:xfrm rot="10800000" flipV="1">
            <a:off x="8583128" y="928670"/>
            <a:ext cx="560871" cy="2643206"/>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tileRect/>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11" name="Rectangle 1"/>
          <p:cNvSpPr>
            <a:spLocks noChangeArrowheads="1"/>
          </p:cNvSpPr>
          <p:nvPr/>
        </p:nvSpPr>
        <p:spPr bwMode="auto">
          <a:xfrm>
            <a:off x="142844" y="71414"/>
            <a:ext cx="3429024" cy="646331"/>
          </a:xfrm>
          <a:prstGeom prst="rect">
            <a:avLst/>
          </a:prstGeom>
          <a:solidFill>
            <a:schemeClr val="bg1">
              <a:lumMod val="85000"/>
            </a:schemeClr>
          </a:solid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r>
              <a:rPr lang="ru-RU" sz="3600" b="1" dirty="0" smtClean="0">
                <a:solidFill>
                  <a:srgbClr val="006600"/>
                </a:solidFill>
                <a:latin typeface="Times New Roman" pitchFamily="18" charset="0"/>
                <a:ea typeface="Times New Roman" pitchFamily="18" charset="0"/>
                <a:cs typeface="Times New Roman" pitchFamily="18" charset="0"/>
                <a:sym typeface="Symbol" pitchFamily="18" charset="2"/>
              </a:rPr>
              <a:t> </a:t>
            </a:r>
            <a:r>
              <a:rPr kumimoji="0" lang="ru-RU"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Свет </a:t>
            </a:r>
            <a:r>
              <a:rPr kumimoji="0" lang="ru-RU"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a:t>
            </a:r>
            <a:r>
              <a:rPr kumimoji="0" lang="ru-RU"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волна!</a:t>
            </a: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a:t>
            </a:r>
            <a:endParaRPr kumimoji="0" lang="ru-RU" sz="3200" b="0" i="0" u="none" strike="noStrike" cap="none" normalizeH="0" baseline="0" dirty="0" smtClean="0">
              <a:ln>
                <a:noFill/>
              </a:ln>
              <a:solidFill>
                <a:srgbClr val="006600"/>
              </a:solidFill>
              <a:effectLst/>
              <a:latin typeface="Times New Roman" pitchFamily="18" charset="0"/>
              <a:cs typeface="Times New Roman" pitchFamily="18" charset="0"/>
              <a:sym typeface="Symbol" pitchFamily="18" charset="2"/>
            </a:endParaRPr>
          </a:p>
        </p:txBody>
      </p:sp>
      <p:sp>
        <p:nvSpPr>
          <p:cNvPr id="12" name="Rectangle 1"/>
          <p:cNvSpPr>
            <a:spLocks noChangeArrowheads="1"/>
          </p:cNvSpPr>
          <p:nvPr/>
        </p:nvSpPr>
        <p:spPr bwMode="auto">
          <a:xfrm>
            <a:off x="4237503" y="33495"/>
            <a:ext cx="4500562" cy="646331"/>
          </a:xfrm>
          <a:prstGeom prst="rect">
            <a:avLst/>
          </a:prstGeom>
          <a:solidFill>
            <a:schemeClr val="bg2"/>
          </a:solid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r>
              <a:rPr lang="ru-RU" sz="3600" b="1" dirty="0" smtClean="0">
                <a:solidFill>
                  <a:srgbClr val="006600"/>
                </a:solidFill>
                <a:latin typeface="Times New Roman" pitchFamily="18" charset="0"/>
                <a:ea typeface="Times New Roman" pitchFamily="18" charset="0"/>
                <a:cs typeface="Times New Roman" pitchFamily="18" charset="0"/>
                <a:sym typeface="Symbol" pitchFamily="18" charset="2"/>
              </a:rPr>
              <a:t> </a:t>
            </a:r>
            <a:r>
              <a:rPr lang="ru-RU" sz="3600" b="1" dirty="0" smtClean="0">
                <a:latin typeface="Times New Roman" pitchFamily="18" charset="0"/>
                <a:ea typeface="Times New Roman" pitchFamily="18" charset="0"/>
                <a:cs typeface="Times New Roman" pitchFamily="18" charset="0"/>
                <a:sym typeface="Symbol" pitchFamily="18" charset="2"/>
              </a:rPr>
              <a:t>белый</a:t>
            </a:r>
            <a:r>
              <a:rPr kumimoji="0" lang="ru-RU"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a:t>
            </a:r>
            <a:r>
              <a:rPr kumimoji="0" lang="ru-RU"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сложный!</a:t>
            </a: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a:t>
            </a:r>
            <a:endParaRPr kumimoji="0" lang="ru-RU" sz="3200" b="0" i="0" u="none" strike="noStrike" cap="none" normalizeH="0" baseline="0" dirty="0" smtClean="0">
              <a:ln>
                <a:noFill/>
              </a:ln>
              <a:solidFill>
                <a:srgbClr val="006600"/>
              </a:solidFill>
              <a:effectLst/>
              <a:latin typeface="Times New Roman" pitchFamily="18" charset="0"/>
              <a:cs typeface="Times New Roman" pitchFamily="18" charset="0"/>
              <a:sym typeface="Symbol" pitchFamily="18" charset="2"/>
            </a:endParaRPr>
          </a:p>
        </p:txBody>
      </p:sp>
      <p:grpSp>
        <p:nvGrpSpPr>
          <p:cNvPr id="4" name="Group 1"/>
          <p:cNvGrpSpPr>
            <a:grpSpLocks/>
          </p:cNvGrpSpPr>
          <p:nvPr/>
        </p:nvGrpSpPr>
        <p:grpSpPr bwMode="auto">
          <a:xfrm>
            <a:off x="789936" y="4560262"/>
            <a:ext cx="0" cy="1198316"/>
            <a:chOff x="12423" y="1740"/>
            <a:chExt cx="0" cy="1419"/>
          </a:xfrm>
        </p:grpSpPr>
        <p:sp>
          <p:nvSpPr>
            <p:cNvPr id="14" name="Line 2"/>
            <p:cNvSpPr>
              <a:spLocks noChangeShapeType="1"/>
            </p:cNvSpPr>
            <p:nvPr/>
          </p:nvSpPr>
          <p:spPr bwMode="auto">
            <a:xfrm>
              <a:off x="12423" y="1740"/>
              <a:ext cx="0" cy="403"/>
            </a:xfrm>
            <a:prstGeom prst="line">
              <a:avLst/>
            </a:prstGeom>
            <a:no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ru-RU" sz="7200"/>
            </a:p>
          </p:txBody>
        </p:sp>
        <p:sp>
          <p:nvSpPr>
            <p:cNvPr id="15" name="Line 3"/>
            <p:cNvSpPr>
              <a:spLocks noChangeShapeType="1"/>
            </p:cNvSpPr>
            <p:nvPr/>
          </p:nvSpPr>
          <p:spPr bwMode="auto">
            <a:xfrm>
              <a:off x="12423" y="2242"/>
              <a:ext cx="0" cy="403"/>
            </a:xfrm>
            <a:prstGeom prst="line">
              <a:avLst/>
            </a:prstGeom>
            <a:no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ru-RU" sz="7200"/>
            </a:p>
          </p:txBody>
        </p:sp>
        <p:sp>
          <p:nvSpPr>
            <p:cNvPr id="16" name="Line 4"/>
            <p:cNvSpPr>
              <a:spLocks noChangeShapeType="1"/>
            </p:cNvSpPr>
            <p:nvPr/>
          </p:nvSpPr>
          <p:spPr bwMode="auto">
            <a:xfrm>
              <a:off x="12423" y="2756"/>
              <a:ext cx="0" cy="403"/>
            </a:xfrm>
            <a:prstGeom prst="line">
              <a:avLst/>
            </a:prstGeom>
            <a:no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ru-RU" sz="7200"/>
            </a:p>
          </p:txBody>
        </p:sp>
      </p:grpSp>
      <p:grpSp>
        <p:nvGrpSpPr>
          <p:cNvPr id="13" name="Group 5"/>
          <p:cNvGrpSpPr>
            <a:grpSpLocks/>
          </p:cNvGrpSpPr>
          <p:nvPr/>
        </p:nvGrpSpPr>
        <p:grpSpPr bwMode="auto">
          <a:xfrm>
            <a:off x="0" y="4661297"/>
            <a:ext cx="717429" cy="879188"/>
            <a:chOff x="11889" y="1912"/>
            <a:chExt cx="471" cy="1040"/>
          </a:xfrm>
        </p:grpSpPr>
        <p:sp>
          <p:nvSpPr>
            <p:cNvPr id="18" name="Line 6"/>
            <p:cNvSpPr>
              <a:spLocks noChangeShapeType="1"/>
            </p:cNvSpPr>
            <p:nvPr/>
          </p:nvSpPr>
          <p:spPr bwMode="auto">
            <a:xfrm>
              <a:off x="11889" y="1912"/>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19" name="Line 7"/>
            <p:cNvSpPr>
              <a:spLocks noChangeShapeType="1"/>
            </p:cNvSpPr>
            <p:nvPr/>
          </p:nvSpPr>
          <p:spPr bwMode="auto">
            <a:xfrm>
              <a:off x="11889" y="2120"/>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20" name="Line 8"/>
            <p:cNvSpPr>
              <a:spLocks noChangeShapeType="1"/>
            </p:cNvSpPr>
            <p:nvPr/>
          </p:nvSpPr>
          <p:spPr bwMode="auto">
            <a:xfrm>
              <a:off x="11889" y="2315"/>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21" name="Line 9"/>
            <p:cNvSpPr>
              <a:spLocks noChangeShapeType="1"/>
            </p:cNvSpPr>
            <p:nvPr/>
          </p:nvSpPr>
          <p:spPr bwMode="auto">
            <a:xfrm>
              <a:off x="11889" y="2523"/>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22" name="Line 10"/>
            <p:cNvSpPr>
              <a:spLocks noChangeShapeType="1"/>
            </p:cNvSpPr>
            <p:nvPr/>
          </p:nvSpPr>
          <p:spPr bwMode="auto">
            <a:xfrm>
              <a:off x="11900" y="2744"/>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sp>
          <p:nvSpPr>
            <p:cNvPr id="23" name="Line 11"/>
            <p:cNvSpPr>
              <a:spLocks noChangeShapeType="1"/>
            </p:cNvSpPr>
            <p:nvPr/>
          </p:nvSpPr>
          <p:spPr bwMode="auto">
            <a:xfrm>
              <a:off x="11900" y="2952"/>
              <a:ext cx="460" cy="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sz="7200"/>
            </a:p>
          </p:txBody>
        </p:sp>
      </p:grpSp>
      <p:grpSp>
        <p:nvGrpSpPr>
          <p:cNvPr id="17" name="Группа 24"/>
          <p:cNvGrpSpPr/>
          <p:nvPr/>
        </p:nvGrpSpPr>
        <p:grpSpPr>
          <a:xfrm>
            <a:off x="3857620" y="4500570"/>
            <a:ext cx="473198" cy="1399093"/>
            <a:chOff x="4457216" y="753556"/>
            <a:chExt cx="473198" cy="3662129"/>
          </a:xfrm>
        </p:grpSpPr>
        <p:sp>
          <p:nvSpPr>
            <p:cNvPr id="26" name="Rectangle 12"/>
            <p:cNvSpPr>
              <a:spLocks noChangeArrowheads="1"/>
            </p:cNvSpPr>
            <p:nvPr/>
          </p:nvSpPr>
          <p:spPr bwMode="auto">
            <a:xfrm>
              <a:off x="4471257" y="753556"/>
              <a:ext cx="457933" cy="366212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27" name="Rectangle 19"/>
            <p:cNvSpPr>
              <a:spLocks noChangeArrowheads="1"/>
            </p:cNvSpPr>
            <p:nvPr/>
          </p:nvSpPr>
          <p:spPr bwMode="auto">
            <a:xfrm>
              <a:off x="4476298" y="3480790"/>
              <a:ext cx="454116" cy="730213"/>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28" name="Rectangle 20"/>
            <p:cNvSpPr>
              <a:spLocks noChangeArrowheads="1"/>
            </p:cNvSpPr>
            <p:nvPr/>
          </p:nvSpPr>
          <p:spPr bwMode="auto">
            <a:xfrm>
              <a:off x="4461033" y="2767174"/>
              <a:ext cx="454116" cy="453617"/>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29" name="Rectangle 21"/>
            <p:cNvSpPr>
              <a:spLocks noChangeArrowheads="1"/>
            </p:cNvSpPr>
            <p:nvPr/>
          </p:nvSpPr>
          <p:spPr bwMode="auto">
            <a:xfrm>
              <a:off x="4461033" y="1749301"/>
              <a:ext cx="454116" cy="448084"/>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sp>
          <p:nvSpPr>
            <p:cNvPr id="30" name="Rectangle 22"/>
            <p:cNvSpPr>
              <a:spLocks noChangeArrowheads="1"/>
            </p:cNvSpPr>
            <p:nvPr/>
          </p:nvSpPr>
          <p:spPr bwMode="auto">
            <a:xfrm rot="10800000">
              <a:off x="4457216" y="781214"/>
              <a:ext cx="457933" cy="730213"/>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grpSp>
      <p:sp>
        <p:nvSpPr>
          <p:cNvPr id="31" name="Line 23"/>
          <p:cNvSpPr>
            <a:spLocks noChangeShapeType="1"/>
          </p:cNvSpPr>
          <p:nvPr/>
        </p:nvSpPr>
        <p:spPr bwMode="auto">
          <a:xfrm>
            <a:off x="785786" y="5143512"/>
            <a:ext cx="3672000" cy="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Arc 5"/>
          <p:cNvSpPr>
            <a:spLocks/>
          </p:cNvSpPr>
          <p:nvPr/>
        </p:nvSpPr>
        <p:spPr bwMode="auto">
          <a:xfrm>
            <a:off x="785786" y="4572008"/>
            <a:ext cx="142876" cy="571504"/>
          </a:xfrm>
          <a:custGeom>
            <a:avLst/>
            <a:gdLst>
              <a:gd name="G0" fmla="+- 118 0 0"/>
              <a:gd name="G1" fmla="+- 21600 0 0"/>
              <a:gd name="G2" fmla="+- 21600 0 0"/>
              <a:gd name="T0" fmla="*/ 118 w 21718"/>
              <a:gd name="T1" fmla="*/ 0 h 43200"/>
              <a:gd name="T2" fmla="*/ 0 w 21718"/>
              <a:gd name="T3" fmla="*/ 43200 h 43200"/>
              <a:gd name="T4" fmla="*/ 118 w 21718"/>
              <a:gd name="T5" fmla="*/ 21600 h 43200"/>
            </a:gdLst>
            <a:ahLst/>
            <a:cxnLst>
              <a:cxn ang="0">
                <a:pos x="T0" y="T1"/>
              </a:cxn>
              <a:cxn ang="0">
                <a:pos x="T2" y="T3"/>
              </a:cxn>
              <a:cxn ang="0">
                <a:pos x="T4" y="T5"/>
              </a:cxn>
            </a:cxnLst>
            <a:rect l="0" t="0" r="r" b="b"/>
            <a:pathLst>
              <a:path w="21718" h="43200" fill="none" extrusionOk="0">
                <a:moveTo>
                  <a:pt x="117" y="0"/>
                </a:moveTo>
                <a:cubicBezTo>
                  <a:pt x="12047" y="0"/>
                  <a:pt x="21718" y="9670"/>
                  <a:pt x="21718" y="21600"/>
                </a:cubicBezTo>
                <a:cubicBezTo>
                  <a:pt x="21718" y="33529"/>
                  <a:pt x="12047" y="43200"/>
                  <a:pt x="118" y="43200"/>
                </a:cubicBezTo>
                <a:cubicBezTo>
                  <a:pt x="78" y="43200"/>
                  <a:pt x="39" y="43199"/>
                  <a:pt x="0" y="43199"/>
                </a:cubicBezTo>
              </a:path>
              <a:path w="21718" h="43200" stroke="0" extrusionOk="0">
                <a:moveTo>
                  <a:pt x="117" y="0"/>
                </a:moveTo>
                <a:cubicBezTo>
                  <a:pt x="12047" y="0"/>
                  <a:pt x="21718" y="9670"/>
                  <a:pt x="21718" y="21600"/>
                </a:cubicBezTo>
                <a:cubicBezTo>
                  <a:pt x="21718" y="33529"/>
                  <a:pt x="12047" y="43200"/>
                  <a:pt x="118" y="43200"/>
                </a:cubicBezTo>
                <a:cubicBezTo>
                  <a:pt x="78" y="43200"/>
                  <a:pt x="39" y="43199"/>
                  <a:pt x="0" y="43199"/>
                </a:cubicBezTo>
                <a:lnTo>
                  <a:pt x="118" y="21600"/>
                </a:lnTo>
                <a:close/>
              </a:path>
            </a:pathLst>
          </a:cu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Arc 5"/>
          <p:cNvSpPr>
            <a:spLocks/>
          </p:cNvSpPr>
          <p:nvPr/>
        </p:nvSpPr>
        <p:spPr bwMode="auto">
          <a:xfrm>
            <a:off x="785786" y="5156515"/>
            <a:ext cx="142876" cy="415625"/>
          </a:xfrm>
          <a:custGeom>
            <a:avLst/>
            <a:gdLst>
              <a:gd name="G0" fmla="+- 118 0 0"/>
              <a:gd name="G1" fmla="+- 21600 0 0"/>
              <a:gd name="G2" fmla="+- 21600 0 0"/>
              <a:gd name="T0" fmla="*/ 118 w 21718"/>
              <a:gd name="T1" fmla="*/ 0 h 43200"/>
              <a:gd name="T2" fmla="*/ 0 w 21718"/>
              <a:gd name="T3" fmla="*/ 43200 h 43200"/>
              <a:gd name="T4" fmla="*/ 118 w 21718"/>
              <a:gd name="T5" fmla="*/ 21600 h 43200"/>
            </a:gdLst>
            <a:ahLst/>
            <a:cxnLst>
              <a:cxn ang="0">
                <a:pos x="T0" y="T1"/>
              </a:cxn>
              <a:cxn ang="0">
                <a:pos x="T2" y="T3"/>
              </a:cxn>
              <a:cxn ang="0">
                <a:pos x="T4" y="T5"/>
              </a:cxn>
            </a:cxnLst>
            <a:rect l="0" t="0" r="r" b="b"/>
            <a:pathLst>
              <a:path w="21718" h="43200" fill="none" extrusionOk="0">
                <a:moveTo>
                  <a:pt x="117" y="0"/>
                </a:moveTo>
                <a:cubicBezTo>
                  <a:pt x="12047" y="0"/>
                  <a:pt x="21718" y="9670"/>
                  <a:pt x="21718" y="21600"/>
                </a:cubicBezTo>
                <a:cubicBezTo>
                  <a:pt x="21718" y="33529"/>
                  <a:pt x="12047" y="43200"/>
                  <a:pt x="118" y="43200"/>
                </a:cubicBezTo>
                <a:cubicBezTo>
                  <a:pt x="78" y="43200"/>
                  <a:pt x="39" y="43199"/>
                  <a:pt x="0" y="43199"/>
                </a:cubicBezTo>
              </a:path>
              <a:path w="21718" h="43200" stroke="0" extrusionOk="0">
                <a:moveTo>
                  <a:pt x="117" y="0"/>
                </a:moveTo>
                <a:cubicBezTo>
                  <a:pt x="12047" y="0"/>
                  <a:pt x="21718" y="9670"/>
                  <a:pt x="21718" y="21600"/>
                </a:cubicBezTo>
                <a:cubicBezTo>
                  <a:pt x="21718" y="33529"/>
                  <a:pt x="12047" y="43200"/>
                  <a:pt x="118" y="43200"/>
                </a:cubicBezTo>
                <a:cubicBezTo>
                  <a:pt x="78" y="43200"/>
                  <a:pt x="39" y="43199"/>
                  <a:pt x="0" y="43199"/>
                </a:cubicBezTo>
                <a:lnTo>
                  <a:pt x="118" y="21600"/>
                </a:lnTo>
                <a:close/>
              </a:path>
            </a:pathLst>
          </a:cu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24" name="Группа 70"/>
          <p:cNvGrpSpPr/>
          <p:nvPr/>
        </p:nvGrpSpPr>
        <p:grpSpPr>
          <a:xfrm>
            <a:off x="5143504" y="4286256"/>
            <a:ext cx="5286412" cy="1857364"/>
            <a:chOff x="0" y="-5"/>
            <a:chExt cx="9144000" cy="2786063"/>
          </a:xfrm>
        </p:grpSpPr>
        <p:sp>
          <p:nvSpPr>
            <p:cNvPr id="72" name="AutoShape 11"/>
            <p:cNvSpPr>
              <a:spLocks noChangeAspect="1" noChangeArrowheads="1" noTextEdit="1"/>
            </p:cNvSpPr>
            <p:nvPr/>
          </p:nvSpPr>
          <p:spPr bwMode="auto">
            <a:xfrm>
              <a:off x="0" y="-5"/>
              <a:ext cx="9144000" cy="2786063"/>
            </a:xfrm>
            <a:prstGeom prst="rect">
              <a:avLst/>
            </a:prstGeom>
            <a:solidFill>
              <a:schemeClr val="bg2">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3" name="Line 13"/>
            <p:cNvSpPr>
              <a:spLocks noChangeShapeType="1"/>
            </p:cNvSpPr>
            <p:nvPr/>
          </p:nvSpPr>
          <p:spPr bwMode="auto">
            <a:xfrm rot="60000">
              <a:off x="3832637" y="1008409"/>
              <a:ext cx="972000" cy="396875"/>
            </a:xfrm>
            <a:prstGeom prst="line">
              <a:avLst/>
            </a:prstGeom>
            <a:noFill/>
            <a:ln w="381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Line 14"/>
            <p:cNvSpPr>
              <a:spLocks noChangeShapeType="1"/>
            </p:cNvSpPr>
            <p:nvPr/>
          </p:nvSpPr>
          <p:spPr bwMode="auto">
            <a:xfrm>
              <a:off x="4030662" y="1757357"/>
              <a:ext cx="612000" cy="250825"/>
            </a:xfrm>
            <a:prstGeom prst="line">
              <a:avLst/>
            </a:prstGeom>
            <a:noFill/>
            <a:ln w="381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25" name="Group 21"/>
            <p:cNvGrpSpPr>
              <a:grpSpLocks/>
            </p:cNvGrpSpPr>
            <p:nvPr/>
          </p:nvGrpSpPr>
          <p:grpSpPr bwMode="auto">
            <a:xfrm>
              <a:off x="2663825" y="93657"/>
              <a:ext cx="1711325" cy="2414588"/>
              <a:chOff x="1678" y="82"/>
              <a:chExt cx="1078" cy="1521"/>
            </a:xfrm>
          </p:grpSpPr>
          <p:sp>
            <p:nvSpPr>
              <p:cNvPr id="101" name="Freeform 16"/>
              <p:cNvSpPr>
                <a:spLocks/>
              </p:cNvSpPr>
              <p:nvPr/>
            </p:nvSpPr>
            <p:spPr bwMode="auto">
              <a:xfrm>
                <a:off x="1710" y="135"/>
                <a:ext cx="1028" cy="1457"/>
              </a:xfrm>
              <a:custGeom>
                <a:avLst/>
                <a:gdLst/>
                <a:ahLst/>
                <a:cxnLst>
                  <a:cxn ang="0">
                    <a:pos x="514" y="0"/>
                  </a:cxn>
                  <a:cxn ang="0">
                    <a:pos x="0" y="1457"/>
                  </a:cxn>
                  <a:cxn ang="0">
                    <a:pos x="1028" y="1457"/>
                  </a:cxn>
                  <a:cxn ang="0">
                    <a:pos x="514" y="0"/>
                  </a:cxn>
                </a:cxnLst>
                <a:rect l="0" t="0" r="r" b="b"/>
                <a:pathLst>
                  <a:path w="1028" h="1457">
                    <a:moveTo>
                      <a:pt x="514" y="0"/>
                    </a:moveTo>
                    <a:lnTo>
                      <a:pt x="0" y="1457"/>
                    </a:lnTo>
                    <a:lnTo>
                      <a:pt x="1028" y="1457"/>
                    </a:lnTo>
                    <a:lnTo>
                      <a:pt x="514" y="0"/>
                    </a:lnTo>
                    <a:close/>
                  </a:path>
                </a:pathLst>
              </a:custGeom>
              <a:solidFill>
                <a:srgbClr val="CCEC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 name="Freeform 20"/>
              <p:cNvSpPr>
                <a:spLocks noEditPoints="1"/>
              </p:cNvSpPr>
              <p:nvPr/>
            </p:nvSpPr>
            <p:spPr bwMode="auto">
              <a:xfrm>
                <a:off x="1678" y="82"/>
                <a:ext cx="1078" cy="1521"/>
              </a:xfrm>
              <a:custGeom>
                <a:avLst/>
                <a:gdLst/>
                <a:ahLst/>
                <a:cxnLst>
                  <a:cxn ang="0">
                    <a:pos x="10" y="1499"/>
                  </a:cxn>
                  <a:cxn ang="0">
                    <a:pos x="0" y="1521"/>
                  </a:cxn>
                  <a:cxn ang="0">
                    <a:pos x="25" y="1521"/>
                  </a:cxn>
                  <a:cxn ang="0">
                    <a:pos x="1053" y="1521"/>
                  </a:cxn>
                  <a:cxn ang="0">
                    <a:pos x="1078" y="1521"/>
                  </a:cxn>
                  <a:cxn ang="0">
                    <a:pos x="1068" y="1499"/>
                  </a:cxn>
                  <a:cxn ang="0">
                    <a:pos x="554" y="43"/>
                  </a:cxn>
                  <a:cxn ang="0">
                    <a:pos x="539" y="0"/>
                  </a:cxn>
                  <a:cxn ang="0">
                    <a:pos x="524" y="43"/>
                  </a:cxn>
                  <a:cxn ang="0">
                    <a:pos x="10" y="1499"/>
                  </a:cxn>
                  <a:cxn ang="0">
                    <a:pos x="554" y="54"/>
                  </a:cxn>
                  <a:cxn ang="0">
                    <a:pos x="539" y="48"/>
                  </a:cxn>
                  <a:cxn ang="0">
                    <a:pos x="524" y="54"/>
                  </a:cxn>
                  <a:cxn ang="0">
                    <a:pos x="1037" y="1510"/>
                  </a:cxn>
                  <a:cxn ang="0">
                    <a:pos x="1053" y="1505"/>
                  </a:cxn>
                  <a:cxn ang="0">
                    <a:pos x="1053" y="1488"/>
                  </a:cxn>
                  <a:cxn ang="0">
                    <a:pos x="25" y="1488"/>
                  </a:cxn>
                  <a:cxn ang="0">
                    <a:pos x="25" y="1505"/>
                  </a:cxn>
                  <a:cxn ang="0">
                    <a:pos x="40" y="1510"/>
                  </a:cxn>
                  <a:cxn ang="0">
                    <a:pos x="554" y="54"/>
                  </a:cxn>
                </a:cxnLst>
                <a:rect l="0" t="0" r="r" b="b"/>
                <a:pathLst>
                  <a:path w="1078" h="1521">
                    <a:moveTo>
                      <a:pt x="10" y="1499"/>
                    </a:moveTo>
                    <a:lnTo>
                      <a:pt x="0" y="1521"/>
                    </a:lnTo>
                    <a:lnTo>
                      <a:pt x="25" y="1521"/>
                    </a:lnTo>
                    <a:lnTo>
                      <a:pt x="1053" y="1521"/>
                    </a:lnTo>
                    <a:lnTo>
                      <a:pt x="1078" y="1521"/>
                    </a:lnTo>
                    <a:lnTo>
                      <a:pt x="1068" y="1499"/>
                    </a:lnTo>
                    <a:lnTo>
                      <a:pt x="554" y="43"/>
                    </a:lnTo>
                    <a:lnTo>
                      <a:pt x="539" y="0"/>
                    </a:lnTo>
                    <a:lnTo>
                      <a:pt x="524" y="43"/>
                    </a:lnTo>
                    <a:lnTo>
                      <a:pt x="10" y="1499"/>
                    </a:lnTo>
                    <a:close/>
                    <a:moveTo>
                      <a:pt x="554" y="54"/>
                    </a:moveTo>
                    <a:lnTo>
                      <a:pt x="539" y="48"/>
                    </a:lnTo>
                    <a:lnTo>
                      <a:pt x="524" y="54"/>
                    </a:lnTo>
                    <a:lnTo>
                      <a:pt x="1037" y="1510"/>
                    </a:lnTo>
                    <a:lnTo>
                      <a:pt x="1053" y="1505"/>
                    </a:lnTo>
                    <a:lnTo>
                      <a:pt x="1053" y="1488"/>
                    </a:lnTo>
                    <a:lnTo>
                      <a:pt x="25" y="1488"/>
                    </a:lnTo>
                    <a:lnTo>
                      <a:pt x="25" y="1505"/>
                    </a:lnTo>
                    <a:lnTo>
                      <a:pt x="40" y="1510"/>
                    </a:lnTo>
                    <a:lnTo>
                      <a:pt x="554" y="54"/>
                    </a:lnTo>
                    <a:close/>
                  </a:path>
                </a:pathLst>
              </a:custGeom>
              <a:solidFill>
                <a:srgbClr val="006600"/>
              </a:solidFill>
              <a:ln w="9525">
                <a:solidFill>
                  <a:srgbClr val="0066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2" name="Group 25"/>
            <p:cNvGrpSpPr>
              <a:grpSpLocks/>
            </p:cNvGrpSpPr>
            <p:nvPr/>
          </p:nvGrpSpPr>
          <p:grpSpPr bwMode="auto">
            <a:xfrm>
              <a:off x="1624013" y="704845"/>
              <a:ext cx="558800" cy="1474788"/>
              <a:chOff x="1023" y="467"/>
              <a:chExt cx="352" cy="929"/>
            </a:xfrm>
          </p:grpSpPr>
          <p:sp>
            <p:nvSpPr>
              <p:cNvPr id="98" name="Freeform 22"/>
              <p:cNvSpPr>
                <a:spLocks/>
              </p:cNvSpPr>
              <p:nvPr/>
            </p:nvSpPr>
            <p:spPr bwMode="auto">
              <a:xfrm>
                <a:off x="1103" y="663"/>
                <a:ext cx="192" cy="543"/>
              </a:xfrm>
              <a:custGeom>
                <a:avLst/>
                <a:gdLst/>
                <a:ahLst/>
                <a:cxnLst>
                  <a:cxn ang="0">
                    <a:pos x="31" y="0"/>
                  </a:cxn>
                  <a:cxn ang="0">
                    <a:pos x="0" y="5"/>
                  </a:cxn>
                  <a:cxn ang="0">
                    <a:pos x="162" y="543"/>
                  </a:cxn>
                  <a:cxn ang="0">
                    <a:pos x="192" y="538"/>
                  </a:cxn>
                  <a:cxn ang="0">
                    <a:pos x="31" y="0"/>
                  </a:cxn>
                </a:cxnLst>
                <a:rect l="0" t="0" r="r" b="b"/>
                <a:pathLst>
                  <a:path w="192" h="543">
                    <a:moveTo>
                      <a:pt x="31" y="0"/>
                    </a:moveTo>
                    <a:lnTo>
                      <a:pt x="0" y="5"/>
                    </a:lnTo>
                    <a:lnTo>
                      <a:pt x="162" y="543"/>
                    </a:lnTo>
                    <a:lnTo>
                      <a:pt x="192" y="538"/>
                    </a:lnTo>
                    <a:lnTo>
                      <a:pt x="31"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23"/>
              <p:cNvSpPr>
                <a:spLocks/>
              </p:cNvSpPr>
              <p:nvPr/>
            </p:nvSpPr>
            <p:spPr bwMode="auto">
              <a:xfrm>
                <a:off x="1023" y="467"/>
                <a:ext cx="196" cy="239"/>
              </a:xfrm>
              <a:custGeom>
                <a:avLst/>
                <a:gdLst/>
                <a:ahLst/>
                <a:cxnLst>
                  <a:cxn ang="0">
                    <a:pos x="196" y="169"/>
                  </a:cxn>
                  <a:cxn ang="0">
                    <a:pos x="30" y="0"/>
                  </a:cxn>
                  <a:cxn ang="0">
                    <a:pos x="0" y="239"/>
                  </a:cxn>
                  <a:cxn ang="0">
                    <a:pos x="196" y="169"/>
                  </a:cxn>
                </a:cxnLst>
                <a:rect l="0" t="0" r="r" b="b"/>
                <a:pathLst>
                  <a:path w="196" h="239">
                    <a:moveTo>
                      <a:pt x="196" y="169"/>
                    </a:moveTo>
                    <a:lnTo>
                      <a:pt x="30" y="0"/>
                    </a:lnTo>
                    <a:lnTo>
                      <a:pt x="0" y="239"/>
                    </a:lnTo>
                    <a:lnTo>
                      <a:pt x="196" y="169"/>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24"/>
              <p:cNvSpPr>
                <a:spLocks/>
              </p:cNvSpPr>
              <p:nvPr/>
            </p:nvSpPr>
            <p:spPr bwMode="auto">
              <a:xfrm>
                <a:off x="1179" y="1157"/>
                <a:ext cx="196" cy="239"/>
              </a:xfrm>
              <a:custGeom>
                <a:avLst/>
                <a:gdLst/>
                <a:ahLst/>
                <a:cxnLst>
                  <a:cxn ang="0">
                    <a:pos x="0" y="71"/>
                  </a:cxn>
                  <a:cxn ang="0">
                    <a:pos x="166" y="239"/>
                  </a:cxn>
                  <a:cxn ang="0">
                    <a:pos x="196" y="0"/>
                  </a:cxn>
                  <a:cxn ang="0">
                    <a:pos x="0" y="71"/>
                  </a:cxn>
                </a:cxnLst>
                <a:rect l="0" t="0" r="r" b="b"/>
                <a:pathLst>
                  <a:path w="196" h="239">
                    <a:moveTo>
                      <a:pt x="0" y="71"/>
                    </a:moveTo>
                    <a:lnTo>
                      <a:pt x="166" y="239"/>
                    </a:lnTo>
                    <a:lnTo>
                      <a:pt x="196" y="0"/>
                    </a:lnTo>
                    <a:lnTo>
                      <a:pt x="0" y="71"/>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59"/>
            <p:cNvGrpSpPr/>
            <p:nvPr/>
          </p:nvGrpSpPr>
          <p:grpSpPr>
            <a:xfrm>
              <a:off x="487363" y="1111245"/>
              <a:ext cx="465138" cy="1391765"/>
              <a:chOff x="487363" y="1147763"/>
              <a:chExt cx="465138" cy="1391765"/>
            </a:xfrm>
          </p:grpSpPr>
          <p:sp>
            <p:nvSpPr>
              <p:cNvPr id="96" name="Freeform 26"/>
              <p:cNvSpPr>
                <a:spLocks/>
              </p:cNvSpPr>
              <p:nvPr/>
            </p:nvSpPr>
            <p:spPr bwMode="auto">
              <a:xfrm>
                <a:off x="487363" y="1147763"/>
                <a:ext cx="239713" cy="620713"/>
              </a:xfrm>
              <a:custGeom>
                <a:avLst/>
                <a:gdLst/>
                <a:ahLst/>
                <a:cxnLst>
                  <a:cxn ang="0">
                    <a:pos x="41" y="0"/>
                  </a:cxn>
                  <a:cxn ang="0">
                    <a:pos x="0" y="11"/>
                  </a:cxn>
                  <a:cxn ang="0">
                    <a:pos x="111" y="391"/>
                  </a:cxn>
                  <a:cxn ang="0">
                    <a:pos x="151" y="380"/>
                  </a:cxn>
                  <a:cxn ang="0">
                    <a:pos x="41" y="0"/>
                  </a:cxn>
                </a:cxnLst>
                <a:rect l="0" t="0" r="r" b="b"/>
                <a:pathLst>
                  <a:path w="151" h="391">
                    <a:moveTo>
                      <a:pt x="41" y="0"/>
                    </a:moveTo>
                    <a:lnTo>
                      <a:pt x="0" y="11"/>
                    </a:lnTo>
                    <a:lnTo>
                      <a:pt x="111" y="391"/>
                    </a:lnTo>
                    <a:lnTo>
                      <a:pt x="151" y="380"/>
                    </a:lnTo>
                    <a:lnTo>
                      <a:pt x="4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7" name="Freeform 27"/>
              <p:cNvSpPr>
                <a:spLocks/>
              </p:cNvSpPr>
              <p:nvPr/>
            </p:nvSpPr>
            <p:spPr bwMode="auto">
              <a:xfrm>
                <a:off x="719138" y="1918815"/>
                <a:ext cx="233363" cy="620713"/>
              </a:xfrm>
              <a:custGeom>
                <a:avLst/>
                <a:gdLst/>
                <a:ahLst/>
                <a:cxnLst>
                  <a:cxn ang="0">
                    <a:pos x="41" y="0"/>
                  </a:cxn>
                  <a:cxn ang="0">
                    <a:pos x="0" y="11"/>
                  </a:cxn>
                  <a:cxn ang="0">
                    <a:pos x="106" y="391"/>
                  </a:cxn>
                  <a:cxn ang="0">
                    <a:pos x="147" y="380"/>
                  </a:cxn>
                  <a:cxn ang="0">
                    <a:pos x="41" y="0"/>
                  </a:cxn>
                </a:cxnLst>
                <a:rect l="0" t="0" r="r" b="b"/>
                <a:pathLst>
                  <a:path w="147" h="391">
                    <a:moveTo>
                      <a:pt x="41" y="0"/>
                    </a:moveTo>
                    <a:lnTo>
                      <a:pt x="0" y="11"/>
                    </a:lnTo>
                    <a:lnTo>
                      <a:pt x="106" y="391"/>
                    </a:lnTo>
                    <a:lnTo>
                      <a:pt x="147" y="380"/>
                    </a:lnTo>
                    <a:lnTo>
                      <a:pt x="4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8" name="Line 28"/>
            <p:cNvSpPr>
              <a:spLocks noChangeShapeType="1"/>
            </p:cNvSpPr>
            <p:nvPr/>
          </p:nvSpPr>
          <p:spPr bwMode="auto">
            <a:xfrm flipV="1">
              <a:off x="27751" y="1265233"/>
              <a:ext cx="1824038" cy="768350"/>
            </a:xfrm>
            <a:prstGeom prst="line">
              <a:avLst/>
            </a:prstGeom>
            <a:noFill/>
            <a:ln w="381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Line 29"/>
            <p:cNvSpPr>
              <a:spLocks noChangeShapeType="1"/>
            </p:cNvSpPr>
            <p:nvPr/>
          </p:nvSpPr>
          <p:spPr bwMode="auto">
            <a:xfrm flipV="1">
              <a:off x="1863724" y="825495"/>
              <a:ext cx="1404000" cy="439738"/>
            </a:xfrm>
            <a:prstGeom prst="line">
              <a:avLst/>
            </a:prstGeom>
            <a:noFill/>
            <a:ln w="381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Line 30"/>
            <p:cNvSpPr>
              <a:spLocks noChangeShapeType="1"/>
            </p:cNvSpPr>
            <p:nvPr/>
          </p:nvSpPr>
          <p:spPr bwMode="auto">
            <a:xfrm flipV="1">
              <a:off x="103127" y="1527582"/>
              <a:ext cx="1824038" cy="577850"/>
            </a:xfrm>
            <a:prstGeom prst="line">
              <a:avLst/>
            </a:prstGeom>
            <a:noFill/>
            <a:ln w="381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Line 31"/>
            <p:cNvSpPr>
              <a:spLocks noChangeShapeType="1"/>
            </p:cNvSpPr>
            <p:nvPr/>
          </p:nvSpPr>
          <p:spPr bwMode="auto">
            <a:xfrm flipV="1">
              <a:off x="1921407" y="1490658"/>
              <a:ext cx="1152000" cy="42863"/>
            </a:xfrm>
            <a:prstGeom prst="line">
              <a:avLst/>
            </a:prstGeom>
            <a:noFill/>
            <a:ln w="381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34" name="Group 36"/>
            <p:cNvGrpSpPr>
              <a:grpSpLocks/>
            </p:cNvGrpSpPr>
            <p:nvPr/>
          </p:nvGrpSpPr>
          <p:grpSpPr bwMode="auto">
            <a:xfrm>
              <a:off x="4414844" y="395282"/>
              <a:ext cx="679451" cy="2319338"/>
              <a:chOff x="2781" y="272"/>
              <a:chExt cx="428" cy="1461"/>
            </a:xfrm>
          </p:grpSpPr>
          <p:sp>
            <p:nvSpPr>
              <p:cNvPr id="93" name="Line 33"/>
              <p:cNvSpPr>
                <a:spLocks noChangeShapeType="1"/>
              </p:cNvSpPr>
              <p:nvPr/>
            </p:nvSpPr>
            <p:spPr bwMode="auto">
              <a:xfrm flipH="1">
                <a:off x="2872" y="446"/>
                <a:ext cx="247" cy="1113"/>
              </a:xfrm>
              <a:prstGeom prst="line">
                <a:avLst/>
              </a:prstGeom>
              <a:noFill/>
              <a:ln w="2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4"/>
              <p:cNvSpPr>
                <a:spLocks/>
              </p:cNvSpPr>
              <p:nvPr/>
            </p:nvSpPr>
            <p:spPr bwMode="auto">
              <a:xfrm>
                <a:off x="3033" y="272"/>
                <a:ext cx="176" cy="206"/>
              </a:xfrm>
              <a:custGeom>
                <a:avLst/>
                <a:gdLst/>
                <a:ahLst/>
                <a:cxnLst>
                  <a:cxn ang="0">
                    <a:pos x="176" y="206"/>
                  </a:cxn>
                  <a:cxn ang="0">
                    <a:pos x="126" y="0"/>
                  </a:cxn>
                  <a:cxn ang="0">
                    <a:pos x="0" y="163"/>
                  </a:cxn>
                  <a:cxn ang="0">
                    <a:pos x="176" y="206"/>
                  </a:cxn>
                </a:cxnLst>
                <a:rect l="0" t="0" r="r" b="b"/>
                <a:pathLst>
                  <a:path w="176" h="206">
                    <a:moveTo>
                      <a:pt x="176" y="206"/>
                    </a:moveTo>
                    <a:lnTo>
                      <a:pt x="126" y="0"/>
                    </a:lnTo>
                    <a:lnTo>
                      <a:pt x="0" y="163"/>
                    </a:lnTo>
                    <a:lnTo>
                      <a:pt x="176" y="206"/>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5"/>
              <p:cNvSpPr>
                <a:spLocks/>
              </p:cNvSpPr>
              <p:nvPr/>
            </p:nvSpPr>
            <p:spPr bwMode="auto">
              <a:xfrm>
                <a:off x="2781" y="1527"/>
                <a:ext cx="176" cy="206"/>
              </a:xfrm>
              <a:custGeom>
                <a:avLst/>
                <a:gdLst/>
                <a:ahLst/>
                <a:cxnLst>
                  <a:cxn ang="0">
                    <a:pos x="0" y="0"/>
                  </a:cxn>
                  <a:cxn ang="0">
                    <a:pos x="50" y="206"/>
                  </a:cxn>
                  <a:cxn ang="0">
                    <a:pos x="176" y="43"/>
                  </a:cxn>
                  <a:cxn ang="0">
                    <a:pos x="0" y="0"/>
                  </a:cxn>
                </a:cxnLst>
                <a:rect l="0" t="0" r="r" b="b"/>
                <a:pathLst>
                  <a:path w="176" h="206">
                    <a:moveTo>
                      <a:pt x="0" y="0"/>
                    </a:moveTo>
                    <a:lnTo>
                      <a:pt x="50" y="206"/>
                    </a:lnTo>
                    <a:lnTo>
                      <a:pt x="176" y="43"/>
                    </a:lnTo>
                    <a:lnTo>
                      <a:pt x="0"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3" name="Line 37"/>
            <p:cNvSpPr>
              <a:spLocks noChangeShapeType="1"/>
            </p:cNvSpPr>
            <p:nvPr/>
          </p:nvSpPr>
          <p:spPr bwMode="auto">
            <a:xfrm>
              <a:off x="3279776" y="825495"/>
              <a:ext cx="463550" cy="9525"/>
            </a:xfrm>
            <a:prstGeom prst="line">
              <a:avLst/>
            </a:prstGeom>
            <a:noFill/>
            <a:ln w="381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Line 38"/>
            <p:cNvSpPr>
              <a:spLocks noChangeShapeType="1"/>
            </p:cNvSpPr>
            <p:nvPr/>
          </p:nvSpPr>
          <p:spPr bwMode="auto">
            <a:xfrm>
              <a:off x="3783014" y="835020"/>
              <a:ext cx="1055688" cy="266700"/>
            </a:xfrm>
            <a:prstGeom prst="line">
              <a:avLst/>
            </a:prstGeom>
            <a:noFill/>
            <a:ln w="381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Line 39"/>
            <p:cNvSpPr>
              <a:spLocks noChangeShapeType="1"/>
            </p:cNvSpPr>
            <p:nvPr/>
          </p:nvSpPr>
          <p:spPr bwMode="auto">
            <a:xfrm>
              <a:off x="4894264" y="1119183"/>
              <a:ext cx="1344613" cy="603250"/>
            </a:xfrm>
            <a:prstGeom prst="line">
              <a:avLst/>
            </a:prstGeom>
            <a:noFill/>
            <a:ln w="381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Line 41"/>
            <p:cNvSpPr>
              <a:spLocks noChangeShapeType="1"/>
            </p:cNvSpPr>
            <p:nvPr/>
          </p:nvSpPr>
          <p:spPr bwMode="auto">
            <a:xfrm>
              <a:off x="4803011" y="1418808"/>
              <a:ext cx="1404000" cy="947738"/>
            </a:xfrm>
            <a:prstGeom prst="line">
              <a:avLst/>
            </a:prstGeom>
            <a:noFill/>
            <a:ln w="381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Line 42"/>
            <p:cNvSpPr>
              <a:spLocks noChangeShapeType="1"/>
            </p:cNvSpPr>
            <p:nvPr/>
          </p:nvSpPr>
          <p:spPr bwMode="auto">
            <a:xfrm>
              <a:off x="4646613" y="2008182"/>
              <a:ext cx="1631950" cy="369888"/>
            </a:xfrm>
            <a:prstGeom prst="line">
              <a:avLst/>
            </a:prstGeom>
            <a:noFill/>
            <a:ln w="381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Line 44"/>
            <p:cNvSpPr>
              <a:spLocks noChangeShapeType="1"/>
            </p:cNvSpPr>
            <p:nvPr/>
          </p:nvSpPr>
          <p:spPr bwMode="auto">
            <a:xfrm>
              <a:off x="4014788" y="1576382"/>
              <a:ext cx="671513" cy="206375"/>
            </a:xfrm>
            <a:prstGeom prst="line">
              <a:avLst/>
            </a:prstGeom>
            <a:noFill/>
            <a:ln w="381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Line 45"/>
            <p:cNvSpPr>
              <a:spLocks noChangeShapeType="1"/>
            </p:cNvSpPr>
            <p:nvPr/>
          </p:nvSpPr>
          <p:spPr bwMode="auto">
            <a:xfrm flipV="1">
              <a:off x="4718051" y="1757357"/>
              <a:ext cx="1560513" cy="42863"/>
            </a:xfrm>
            <a:prstGeom prst="line">
              <a:avLst/>
            </a:prstGeom>
            <a:noFill/>
            <a:ln w="381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Line 13"/>
            <p:cNvSpPr>
              <a:spLocks noChangeShapeType="1"/>
            </p:cNvSpPr>
            <p:nvPr/>
          </p:nvSpPr>
          <p:spPr bwMode="auto">
            <a:xfrm rot="-60000">
              <a:off x="3071802" y="1493529"/>
              <a:ext cx="1000132" cy="285752"/>
            </a:xfrm>
            <a:prstGeom prst="line">
              <a:avLst/>
            </a:prstGeom>
            <a:noFill/>
            <a:ln w="381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Line 14"/>
            <p:cNvSpPr>
              <a:spLocks noChangeShapeType="1"/>
            </p:cNvSpPr>
            <p:nvPr/>
          </p:nvSpPr>
          <p:spPr bwMode="auto">
            <a:xfrm rot="-480000">
              <a:off x="3286117" y="808839"/>
              <a:ext cx="500066" cy="214314"/>
            </a:xfrm>
            <a:prstGeom prst="line">
              <a:avLst/>
            </a:prstGeom>
            <a:noFill/>
            <a:ln w="381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2"/>
            <p:cNvSpPr>
              <a:spLocks noChangeArrowheads="1"/>
            </p:cNvSpPr>
            <p:nvPr/>
          </p:nvSpPr>
          <p:spPr bwMode="auto">
            <a:xfrm rot="11362471">
              <a:off x="6092161" y="1644239"/>
              <a:ext cx="529371" cy="810755"/>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7200"/>
            </a:p>
          </p:txBody>
        </p:sp>
      </p:grpSp>
      <p:sp>
        <p:nvSpPr>
          <p:cNvPr id="65" name="Прямоугольник 64">
            <a:hlinkClick r:id="rId8" action="ppaction://hlinkfile"/>
          </p:cNvPr>
          <p:cNvSpPr/>
          <p:nvPr/>
        </p:nvSpPr>
        <p:spPr>
          <a:xfrm>
            <a:off x="0" y="6488668"/>
            <a:ext cx="2425664" cy="369332"/>
          </a:xfrm>
          <a:prstGeom prst="rect">
            <a:avLst/>
          </a:prstGeom>
        </p:spPr>
        <p:txBody>
          <a:bodyPr wrap="none">
            <a:spAutoFit/>
          </a:bodyPr>
          <a:lstStyle/>
          <a:p>
            <a:r>
              <a:rPr lang="ru-RU" dirty="0" smtClean="0">
                <a:latin typeface="Times New Roman" pitchFamily="18" charset="0"/>
                <a:ea typeface="Times New Roman" pitchFamily="18" charset="0"/>
                <a:cs typeface="Times New Roman" pitchFamily="18" charset="0"/>
              </a:rPr>
              <a:t>. </a:t>
            </a:r>
            <a:r>
              <a:rPr lang="ru-RU" b="1" dirty="0" smtClean="0">
                <a:solidFill>
                  <a:srgbClr val="FF0000"/>
                </a:solidFill>
                <a:latin typeface="Times New Roman" pitchFamily="18" charset="0"/>
                <a:ea typeface="Times New Roman" pitchFamily="18" charset="0"/>
                <a:cs typeface="Times New Roman" pitchFamily="18" charset="0"/>
              </a:rPr>
              <a:t>3.</a:t>
            </a:r>
            <a:r>
              <a:rPr lang="ru-RU" dirty="0" smtClean="0">
                <a:latin typeface="Times New Roman" pitchFamily="18" charset="0"/>
                <a:ea typeface="Times New Roman" pitchFamily="18" charset="0"/>
                <a:cs typeface="Times New Roman" pitchFamily="18" charset="0"/>
              </a:rPr>
              <a:t> </a:t>
            </a:r>
            <a:r>
              <a:rPr lang="ru-RU" b="1" dirty="0" smtClean="0">
                <a:solidFill>
                  <a:srgbClr val="FF0000"/>
                </a:solidFill>
                <a:latin typeface="Times New Roman" pitchFamily="18" charset="0"/>
                <a:ea typeface="Times New Roman" pitchFamily="18" charset="0"/>
                <a:cs typeface="Times New Roman" pitchFamily="18" charset="0"/>
              </a:rPr>
              <a:t>БНП (видео №1,2)</a:t>
            </a:r>
            <a:endParaRPr lang="ru-RU" dirty="0"/>
          </a:p>
        </p:txBody>
      </p:sp>
      <p:sp>
        <p:nvSpPr>
          <p:cNvPr id="66" name="Прямоугольник 65">
            <a:hlinkClick r:id="rId9" action="ppaction://hlinkfile"/>
          </p:cNvPr>
          <p:cNvSpPr/>
          <p:nvPr/>
        </p:nvSpPr>
        <p:spPr>
          <a:xfrm>
            <a:off x="8554824" y="6488668"/>
            <a:ext cx="617477" cy="369332"/>
          </a:xfrm>
          <a:prstGeom prst="rect">
            <a:avLst/>
          </a:prstGeom>
          <a:solidFill>
            <a:schemeClr val="tx1">
              <a:lumMod val="65000"/>
              <a:lumOff val="35000"/>
            </a:schemeClr>
          </a:solidFill>
        </p:spPr>
        <p:txBody>
          <a:bodyPr wrap="none">
            <a:spAutoFit/>
          </a:bodyPr>
          <a:lstStyle/>
          <a:p>
            <a:r>
              <a:rPr lang="ru-RU" dirty="0" err="1" smtClean="0">
                <a:solidFill>
                  <a:schemeClr val="bg1"/>
                </a:solidFill>
              </a:rPr>
              <a:t>ФвК</a:t>
            </a:r>
            <a:endParaRPr lang="ru-RU"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698">
                                            <p:bg/>
                                          </p:spTgt>
                                        </p:tgtEl>
                                        <p:attrNameLst>
                                          <p:attrName>style.visibility</p:attrName>
                                        </p:attrNameLst>
                                      </p:cBhvr>
                                      <p:to>
                                        <p:strVal val="visible"/>
                                      </p:to>
                                    </p:set>
                                    <p:animEffect transition="in" filter="wipe(left)">
                                      <p:cBhvr>
                                        <p:cTn id="7" dur="500"/>
                                        <p:tgtEl>
                                          <p:spTgt spid="29698">
                                            <p:bg/>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push.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1000"/>
                                        <p:tgtEl>
                                          <p:spTgt spid="31"/>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3" presetClass="entr" presetSubtype="16" repeatCount="indefinite" fill="hold" grpId="1" nodeType="afterEffect">
                                  <p:stCondLst>
                                    <p:cond delay="0"/>
                                  </p:stCondLst>
                                  <p:endCondLst>
                                    <p:cond evt="onNext" delay="0">
                                      <p:tgtEl>
                                        <p:sldTgt/>
                                      </p:tgtEl>
                                    </p:cond>
                                  </p:endCondLst>
                                  <p:childTnLst>
                                    <p:set>
                                      <p:cBhvr>
                                        <p:cTn id="25" dur="1" fill="hold">
                                          <p:stCondLst>
                                            <p:cond delay="0"/>
                                          </p:stCondLst>
                                        </p:cTn>
                                        <p:tgtEl>
                                          <p:spTgt spid="35"/>
                                        </p:tgtEl>
                                        <p:attrNameLst>
                                          <p:attrName>style.visibility</p:attrName>
                                        </p:attrNameLst>
                                      </p:cBhvr>
                                      <p:to>
                                        <p:strVal val="visible"/>
                                      </p:to>
                                    </p:set>
                                    <p:anim calcmode="lin" valueType="num">
                                      <p:cBhvr>
                                        <p:cTn id="26" dur="1000" fill="hold"/>
                                        <p:tgtEl>
                                          <p:spTgt spid="35"/>
                                        </p:tgtEl>
                                        <p:attrNameLst>
                                          <p:attrName>ppt_w</p:attrName>
                                        </p:attrNameLst>
                                      </p:cBhvr>
                                      <p:tavLst>
                                        <p:tav tm="0">
                                          <p:val>
                                            <p:fltVal val="0"/>
                                          </p:val>
                                        </p:tav>
                                        <p:tav tm="100000">
                                          <p:val>
                                            <p:strVal val="#ppt_w"/>
                                          </p:val>
                                        </p:tav>
                                      </p:tavLst>
                                    </p:anim>
                                    <p:anim calcmode="lin" valueType="num">
                                      <p:cBhvr>
                                        <p:cTn id="27" dur="1000" fill="hold"/>
                                        <p:tgtEl>
                                          <p:spTgt spid="3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4" name="wind.wav"/>
                                        </p:tgtEl>
                                      </p:cMediaNode>
                                    </p:audio>
                                  </p:subTnLst>
                                </p:cTn>
                              </p:par>
                              <p:par>
                                <p:cTn id="28" presetID="63" presetClass="path" presetSubtype="0" repeatCount="indefinite" accel="50000" decel="50000" fill="hold" grpId="0" nodeType="withEffect">
                                  <p:stCondLst>
                                    <p:cond delay="0"/>
                                  </p:stCondLst>
                                  <p:endCondLst>
                                    <p:cond evt="onNext" delay="0">
                                      <p:tgtEl>
                                        <p:sldTgt/>
                                      </p:tgtEl>
                                    </p:cond>
                                  </p:endCondLst>
                                  <p:childTnLst>
                                    <p:animMotion origin="layout" path="M 3.61111E-6 -3.33333E-6 L 0.37795 -0.00879 " pathEditMode="relative" rAng="0" ptsTypes="AA">
                                      <p:cBhvr>
                                        <p:cTn id="29" dur="1000" fill="hold"/>
                                        <p:tgtEl>
                                          <p:spTgt spid="35"/>
                                        </p:tgtEl>
                                        <p:attrNameLst>
                                          <p:attrName>ppt_x</p:attrName>
                                          <p:attrName>ppt_y</p:attrName>
                                        </p:attrNameLst>
                                      </p:cBhvr>
                                      <p:rCtr x="18900" y="-400"/>
                                    </p:animMotion>
                                  </p:childTnLst>
                                  <p:subTnLst>
                                    <p:audio>
                                      <p:cMediaNode>
                                        <p:cTn display="0" masterRel="sameClick">
                                          <p:stCondLst>
                                            <p:cond evt="begin" delay="0">
                                              <p:tn val="28"/>
                                            </p:cond>
                                          </p:stCondLst>
                                          <p:endCondLst>
                                            <p:cond evt="onStopAudio" delay="0">
                                              <p:tgtEl>
                                                <p:sldTgt/>
                                              </p:tgtEl>
                                            </p:cond>
                                          </p:endCondLst>
                                        </p:cTn>
                                        <p:tgtEl>
                                          <p:sndTgt r:embed="rId4" name="wind.wav"/>
                                        </p:tgtEl>
                                      </p:cMediaNode>
                                    </p:audio>
                                  </p:subTnLst>
                                </p:cTn>
                              </p:par>
                            </p:childTnLst>
                          </p:cTn>
                        </p:par>
                        <p:par>
                          <p:cTn id="30" fill="hold">
                            <p:stCondLst>
                              <p:cond delay="3000"/>
                            </p:stCondLst>
                            <p:childTnLst>
                              <p:par>
                                <p:cTn id="31" presetID="23" presetClass="entr" presetSubtype="16" repeatCount="indefinite" fill="hold" grpId="1" nodeType="afterEffect">
                                  <p:stCondLst>
                                    <p:cond delay="0"/>
                                  </p:stCondLst>
                                  <p:endCondLst>
                                    <p:cond evt="onNext" delay="0">
                                      <p:tgtEl>
                                        <p:sldTgt/>
                                      </p:tgtEl>
                                    </p:cond>
                                  </p:endCondLst>
                                  <p:childTnLst>
                                    <p:set>
                                      <p:cBhvr>
                                        <p:cTn id="32" dur="1" fill="hold">
                                          <p:stCondLst>
                                            <p:cond delay="0"/>
                                          </p:stCondLst>
                                        </p:cTn>
                                        <p:tgtEl>
                                          <p:spTgt spid="36"/>
                                        </p:tgtEl>
                                        <p:attrNameLst>
                                          <p:attrName>style.visibility</p:attrName>
                                        </p:attrNameLst>
                                      </p:cBhvr>
                                      <p:to>
                                        <p:strVal val="visible"/>
                                      </p:to>
                                    </p:set>
                                    <p:anim calcmode="lin" valueType="num">
                                      <p:cBhvr>
                                        <p:cTn id="33" dur="1000" fill="hold"/>
                                        <p:tgtEl>
                                          <p:spTgt spid="36"/>
                                        </p:tgtEl>
                                        <p:attrNameLst>
                                          <p:attrName>ppt_w</p:attrName>
                                        </p:attrNameLst>
                                      </p:cBhvr>
                                      <p:tavLst>
                                        <p:tav tm="0">
                                          <p:val>
                                            <p:fltVal val="0"/>
                                          </p:val>
                                        </p:tav>
                                        <p:tav tm="100000">
                                          <p:val>
                                            <p:strVal val="#ppt_w"/>
                                          </p:val>
                                        </p:tav>
                                      </p:tavLst>
                                    </p:anim>
                                    <p:anim calcmode="lin" valueType="num">
                                      <p:cBhvr>
                                        <p:cTn id="34" dur="1000" fill="hold"/>
                                        <p:tgtEl>
                                          <p:spTgt spid="3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4" name="wind.wav"/>
                                        </p:tgtEl>
                                      </p:cMediaNode>
                                    </p:audio>
                                  </p:subTnLst>
                                </p:cTn>
                              </p:par>
                              <p:par>
                                <p:cTn id="35" presetID="63" presetClass="path" presetSubtype="0" repeatCount="indefinite" accel="50000" decel="50000" fill="hold" grpId="0" nodeType="withEffect">
                                  <p:stCondLst>
                                    <p:cond delay="0"/>
                                  </p:stCondLst>
                                  <p:endCondLst>
                                    <p:cond evt="onNext" delay="0">
                                      <p:tgtEl>
                                        <p:sldTgt/>
                                      </p:tgtEl>
                                    </p:cond>
                                  </p:endCondLst>
                                  <p:childTnLst>
                                    <p:animMotion origin="layout" path="M 3.61111E-6 4.07407E-6 L 0.37795 -0.00926 " pathEditMode="relative" rAng="0" ptsTypes="AA">
                                      <p:cBhvr>
                                        <p:cTn id="36" dur="1000" fill="hold"/>
                                        <p:tgtEl>
                                          <p:spTgt spid="36"/>
                                        </p:tgtEl>
                                        <p:attrNameLst>
                                          <p:attrName>ppt_x</p:attrName>
                                          <p:attrName>ppt_y</p:attrName>
                                        </p:attrNameLst>
                                      </p:cBhvr>
                                      <p:rCtr x="18900" y="-500"/>
                                    </p:animMotion>
                                  </p:childTnLst>
                                  <p:subTnLst>
                                    <p:audio>
                                      <p:cMediaNode>
                                        <p:cTn display="0" masterRel="sameClick">
                                          <p:stCondLst>
                                            <p:cond evt="begin" delay="0">
                                              <p:tn val="35"/>
                                            </p:cond>
                                          </p:stCondLst>
                                          <p:endCondLst>
                                            <p:cond evt="onStopAudio" delay="0">
                                              <p:tgtEl>
                                                <p:sldTgt/>
                                              </p:tgtEl>
                                            </p:cond>
                                          </p:endCondLst>
                                        </p:cTn>
                                        <p:tgtEl>
                                          <p:sndTgt r:embed="rId4" name="wind.wav"/>
                                        </p:tgtEl>
                                      </p:cMediaNode>
                                    </p:audio>
                                  </p:subTnLst>
                                </p:cTn>
                              </p:par>
                            </p:childTnLst>
                          </p:cTn>
                        </p:par>
                        <p:par>
                          <p:cTn id="37" fill="hold">
                            <p:stCondLst>
                              <p:cond delay="4000"/>
                            </p:stCondLst>
                            <p:childTnLst>
                              <p:par>
                                <p:cTn id="38" presetID="22" presetClass="entr" presetSubtype="8"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subTnLst>
                                    <p:audio>
                                      <p:cMediaNode>
                                        <p:cTn display="0" masterRel="sameClick">
                                          <p:stCondLst>
                                            <p:cond evt="begin" delay="0">
                                              <p:tn val="38"/>
                                            </p:cond>
                                          </p:stCondLst>
                                          <p:endCondLst>
                                            <p:cond evt="onStopAudio" delay="0">
                                              <p:tgtEl>
                                                <p:sldTgt/>
                                              </p:tgtEl>
                                            </p:cond>
                                          </p:endCondLst>
                                        </p:cTn>
                                        <p:tgtEl>
                                          <p:sndTgt r:embed="rId5" name="applause.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9698">
                                            <p:txEl>
                                              <p:pRg st="0" end="0"/>
                                            </p:txEl>
                                          </p:spTgt>
                                        </p:tgtEl>
                                        <p:attrNameLst>
                                          <p:attrName>style.visibility</p:attrName>
                                        </p:attrNameLst>
                                      </p:cBhvr>
                                      <p:to>
                                        <p:strVal val="visible"/>
                                      </p:to>
                                    </p:set>
                                    <p:animEffect transition="in" filter="wipe(left)">
                                      <p:cBhvr>
                                        <p:cTn id="45" dur="500"/>
                                        <p:tgtEl>
                                          <p:spTgt spid="29698">
                                            <p:txEl>
                                              <p:pRg st="0" end="0"/>
                                            </p:txEl>
                                          </p:spTgt>
                                        </p:tgtEl>
                                      </p:cBhvr>
                                    </p:animEffect>
                                  </p:childTnLst>
                                  <p:subTnLst>
                                    <p:audio>
                                      <p:cMediaNode>
                                        <p:cTn display="0" masterRel="sameClick">
                                          <p:stCondLst>
                                            <p:cond evt="begin" delay="0">
                                              <p:tn val="43"/>
                                            </p:cond>
                                          </p:stCondLst>
                                          <p:endCondLst>
                                            <p:cond evt="onStopAudio" delay="0">
                                              <p:tgtEl>
                                                <p:sldTgt/>
                                              </p:tgtEl>
                                            </p:cond>
                                          </p:endCondLst>
                                        </p:cTn>
                                        <p:tgtEl>
                                          <p:sndTgt r:embed="rId2" name="push.wav"/>
                                        </p:tgtEl>
                                      </p:cMediaNode>
                                    </p:audio>
                                  </p:subTnLst>
                                </p:cTn>
                              </p:par>
                            </p:childTnLst>
                          </p:cTn>
                        </p:par>
                        <p:par>
                          <p:cTn id="46" fill="hold">
                            <p:stCondLst>
                              <p:cond delay="500"/>
                            </p:stCondLst>
                            <p:childTnLst>
                              <p:par>
                                <p:cTn id="47" presetID="2" presetClass="entr" presetSubtype="4"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applause.wav"/>
                                        </p:tgtEl>
                                      </p:cMediaNode>
                                    </p:audio>
                                  </p:sub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9698">
                                            <p:txEl>
                                              <p:pRg st="1" end="1"/>
                                            </p:txEl>
                                          </p:spTgt>
                                        </p:tgtEl>
                                        <p:attrNameLst>
                                          <p:attrName>style.visibility</p:attrName>
                                        </p:attrNameLst>
                                      </p:cBhvr>
                                      <p:to>
                                        <p:strVal val="visible"/>
                                      </p:to>
                                    </p:set>
                                    <p:animEffect transition="in" filter="wipe(left)">
                                      <p:cBhvr>
                                        <p:cTn id="55" dur="500"/>
                                        <p:tgtEl>
                                          <p:spTgt spid="29698">
                                            <p:txEl>
                                              <p:pRg st="1" end="1"/>
                                            </p:txEl>
                                          </p:spTgt>
                                        </p:tgtEl>
                                      </p:cBhvr>
                                    </p:animEffect>
                                  </p:childTnLst>
                                  <p:subTnLst>
                                    <p:audio>
                                      <p:cMediaNode>
                                        <p:cTn display="0" masterRel="sameClick">
                                          <p:stCondLst>
                                            <p:cond evt="begin" delay="0">
                                              <p:tn val="53"/>
                                            </p:cond>
                                          </p:stCondLst>
                                          <p:endCondLst>
                                            <p:cond evt="onStopAudio" delay="0">
                                              <p:tgtEl>
                                                <p:sldTgt/>
                                              </p:tgtEl>
                                            </p:cond>
                                          </p:endCondLst>
                                        </p:cTn>
                                        <p:tgtEl>
                                          <p:sndTgt r:embed="rId6" name="chimes.wav"/>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9698">
                                            <p:txEl>
                                              <p:pRg st="2" end="2"/>
                                            </p:txEl>
                                          </p:spTgt>
                                        </p:tgtEl>
                                        <p:attrNameLst>
                                          <p:attrName>style.visibility</p:attrName>
                                        </p:attrNameLst>
                                      </p:cBhvr>
                                      <p:to>
                                        <p:strVal val="visible"/>
                                      </p:to>
                                    </p:set>
                                    <p:animEffect transition="in" filter="wipe(left)">
                                      <p:cBhvr>
                                        <p:cTn id="60" dur="500"/>
                                        <p:tgtEl>
                                          <p:spTgt spid="29698">
                                            <p:txEl>
                                              <p:pRg st="2" end="2"/>
                                            </p:txEl>
                                          </p:spTgt>
                                        </p:tgtEl>
                                      </p:cBhvr>
                                    </p:animEffect>
                                  </p:childTnLst>
                                  <p:subTnLst>
                                    <p:audio>
                                      <p:cMediaNode>
                                        <p:cTn display="0" masterRel="sameClick">
                                          <p:stCondLst>
                                            <p:cond evt="begin" delay="0">
                                              <p:tn val="58"/>
                                            </p:cond>
                                          </p:stCondLst>
                                          <p:endCondLst>
                                            <p:cond evt="onStopAudio" delay="0">
                                              <p:tgtEl>
                                                <p:sldTgt/>
                                              </p:tgtEl>
                                            </p:cond>
                                          </p:endCondLst>
                                        </p:cTn>
                                        <p:tgtEl>
                                          <p:sndTgt r:embed="rId2" name="push.wav"/>
                                        </p:tgtEl>
                                      </p:cMediaNode>
                                    </p:audio>
                                  </p:sub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9698">
                                            <p:txEl>
                                              <p:pRg st="3" end="3"/>
                                            </p:txEl>
                                          </p:spTgt>
                                        </p:tgtEl>
                                        <p:attrNameLst>
                                          <p:attrName>style.visibility</p:attrName>
                                        </p:attrNameLst>
                                      </p:cBhvr>
                                      <p:to>
                                        <p:strVal val="visible"/>
                                      </p:to>
                                    </p:set>
                                    <p:animEffect transition="in" filter="wipe(left)">
                                      <p:cBhvr>
                                        <p:cTn id="65" dur="500"/>
                                        <p:tgtEl>
                                          <p:spTgt spid="29698">
                                            <p:txEl>
                                              <p:pRg st="3" end="3"/>
                                            </p:txEl>
                                          </p:spTgt>
                                        </p:tgtEl>
                                      </p:cBhvr>
                                    </p:animEffect>
                                  </p:childTnLst>
                                  <p:subTnLst>
                                    <p:audio>
                                      <p:cMediaNode>
                                        <p:cTn display="0" masterRel="sameClick">
                                          <p:stCondLst>
                                            <p:cond evt="begin" delay="0">
                                              <p:tn val="63"/>
                                            </p:cond>
                                          </p:stCondLst>
                                          <p:endCondLst>
                                            <p:cond evt="onStopAudio" delay="0">
                                              <p:tgtEl>
                                                <p:sldTgt/>
                                              </p:tgtEl>
                                            </p:cond>
                                          </p:endCondLst>
                                        </p:cTn>
                                        <p:tgtEl>
                                          <p:sndTgt r:embed="rId4" name="wind.wav"/>
                                        </p:tgtEl>
                                      </p:cMediaNode>
                                    </p:audio>
                                  </p:sub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9698">
                                            <p:txEl>
                                              <p:pRg st="4" end="4"/>
                                            </p:txEl>
                                          </p:spTgt>
                                        </p:tgtEl>
                                        <p:attrNameLst>
                                          <p:attrName>style.visibility</p:attrName>
                                        </p:attrNameLst>
                                      </p:cBhvr>
                                      <p:to>
                                        <p:strVal val="visible"/>
                                      </p:to>
                                    </p:set>
                                    <p:animEffect transition="in" filter="wipe(left)">
                                      <p:cBhvr>
                                        <p:cTn id="70" dur="500"/>
                                        <p:tgtEl>
                                          <p:spTgt spid="29698">
                                            <p:txEl>
                                              <p:pRg st="4" end="4"/>
                                            </p:txEl>
                                          </p:spTgt>
                                        </p:tgtEl>
                                      </p:cBhvr>
                                    </p:animEffect>
                                  </p:childTnLst>
                                  <p:subTnLst>
                                    <p:audio>
                                      <p:cMediaNode>
                                        <p:cTn display="0" masterRel="sameClick">
                                          <p:stCondLst>
                                            <p:cond evt="begin" delay="0">
                                              <p:tn val="68"/>
                                            </p:cond>
                                          </p:stCondLst>
                                          <p:endCondLst>
                                            <p:cond evt="onStopAudio" delay="0">
                                              <p:tgtEl>
                                                <p:sldTgt/>
                                              </p:tgtEl>
                                            </p:cond>
                                          </p:endCondLst>
                                        </p:cTn>
                                        <p:tgtEl>
                                          <p:sndTgt r:embed="rId2" name="push.wav"/>
                                        </p:tgtEl>
                                      </p:cMediaNode>
                                    </p:audio>
                                  </p:sub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9698">
                                            <p:txEl>
                                              <p:pRg st="5" end="5"/>
                                            </p:txEl>
                                          </p:spTgt>
                                        </p:tgtEl>
                                        <p:attrNameLst>
                                          <p:attrName>style.visibility</p:attrName>
                                        </p:attrNameLst>
                                      </p:cBhvr>
                                      <p:to>
                                        <p:strVal val="visible"/>
                                      </p:to>
                                    </p:set>
                                    <p:animEffect transition="in" filter="wipe(left)">
                                      <p:cBhvr>
                                        <p:cTn id="75" dur="500"/>
                                        <p:tgtEl>
                                          <p:spTgt spid="29698">
                                            <p:txEl>
                                              <p:pRg st="5" end="5"/>
                                            </p:txEl>
                                          </p:spTgt>
                                        </p:tgtEl>
                                      </p:cBhvr>
                                    </p:animEffect>
                                  </p:childTnLst>
                                  <p:subTnLst>
                                    <p:audio>
                                      <p:cMediaNode>
                                        <p:cTn display="0" masterRel="sameClick">
                                          <p:stCondLst>
                                            <p:cond evt="begin" delay="0">
                                              <p:tn val="73"/>
                                            </p:cond>
                                          </p:stCondLst>
                                          <p:endCondLst>
                                            <p:cond evt="onStopAudio" delay="0">
                                              <p:tgtEl>
                                                <p:sldTgt/>
                                              </p:tgtEl>
                                            </p:cond>
                                          </p:endCondLst>
                                        </p:cTn>
                                        <p:tgtEl>
                                          <p:sndTgt r:embed="rId2" name="push.wav"/>
                                        </p:tgtEl>
                                      </p:cMediaNode>
                                    </p:audio>
                                  </p:subTnLst>
                                </p:cTn>
                              </p:par>
                            </p:childTnLst>
                          </p:cTn>
                        </p:par>
                      </p:childTnLst>
                    </p:cTn>
                  </p:par>
                  <p:par>
                    <p:cTn id="76" fill="hold">
                      <p:stCondLst>
                        <p:cond delay="indefinite"/>
                      </p:stCondLst>
                      <p:childTnLst>
                        <p:par>
                          <p:cTn id="77" fill="hold">
                            <p:stCondLst>
                              <p:cond delay="0"/>
                            </p:stCondLst>
                            <p:childTnLst>
                              <p:par>
                                <p:cTn id="78" presetID="27" presetClass="entr" presetSubtype="0" fill="hold" grpId="0" nodeType="clickEffect">
                                  <p:stCondLst>
                                    <p:cond delay="0"/>
                                  </p:stCondLst>
                                  <p:iterate type="lt">
                                    <p:tmPct val="50000"/>
                                  </p:iterate>
                                  <p:childTnLst>
                                    <p:set>
                                      <p:cBhvr>
                                        <p:cTn id="79" dur="1" fill="hold">
                                          <p:stCondLst>
                                            <p:cond delay="0"/>
                                          </p:stCondLst>
                                        </p:cTn>
                                        <p:tgtEl>
                                          <p:spTgt spid="3">
                                            <p:bg/>
                                          </p:spTgt>
                                        </p:tgtEl>
                                        <p:attrNameLst>
                                          <p:attrName>style.visibility</p:attrName>
                                        </p:attrNameLst>
                                      </p:cBhvr>
                                      <p:to>
                                        <p:strVal val="visible"/>
                                      </p:to>
                                    </p:set>
                                    <p:anim calcmode="discrete" valueType="clr">
                                      <p:cBhvr override="childStyle">
                                        <p:cTn id="80" dur="400"/>
                                        <p:tgtEl>
                                          <p:spTgt spid="3">
                                            <p:bg/>
                                          </p:spTgt>
                                        </p:tgtEl>
                                        <p:attrNameLst>
                                          <p:attrName>style.color</p:attrName>
                                        </p:attrNameLst>
                                      </p:cBhvr>
                                      <p:tavLst>
                                        <p:tav tm="0">
                                          <p:val>
                                            <p:clrVal>
                                              <a:srgbClr val="2011E3"/>
                                            </p:clrVal>
                                          </p:val>
                                        </p:tav>
                                        <p:tav tm="50000">
                                          <p:val>
                                            <p:clrVal>
                                              <a:schemeClr val="hlink"/>
                                            </p:clrVal>
                                          </p:val>
                                        </p:tav>
                                      </p:tavLst>
                                    </p:anim>
                                    <p:anim calcmode="discrete" valueType="clr">
                                      <p:cBhvr>
                                        <p:cTn id="81" dur="400"/>
                                        <p:tgtEl>
                                          <p:spTgt spid="3">
                                            <p:bg/>
                                          </p:spTgt>
                                        </p:tgtEl>
                                        <p:attrNameLst>
                                          <p:attrName>fillcolor</p:attrName>
                                        </p:attrNameLst>
                                      </p:cBhvr>
                                      <p:tavLst>
                                        <p:tav tm="0">
                                          <p:val>
                                            <p:clrVal>
                                              <a:schemeClr val="accent2"/>
                                            </p:clrVal>
                                          </p:val>
                                        </p:tav>
                                        <p:tav tm="50000">
                                          <p:val>
                                            <p:clrVal>
                                              <a:schemeClr val="hlink"/>
                                            </p:clrVal>
                                          </p:val>
                                        </p:tav>
                                      </p:tavLst>
                                    </p:anim>
                                    <p:set>
                                      <p:cBhvr>
                                        <p:cTn id="82" dur="400"/>
                                        <p:tgtEl>
                                          <p:spTgt spid="3">
                                            <p:bg/>
                                          </p:spTgt>
                                        </p:tgtEl>
                                        <p:attrNameLst>
                                          <p:attrName>fill.type</p:attrName>
                                        </p:attrNameLst>
                                      </p:cBhvr>
                                      <p:to>
                                        <p:strVal val="solid"/>
                                      </p:to>
                                    </p:set>
                                  </p:childTnLst>
                                  <p:subTnLst>
                                    <p:audio>
                                      <p:cMediaNode>
                                        <p:cTn display="0" masterRel="sameClick">
                                          <p:stCondLst>
                                            <p:cond evt="begin" delay="0">
                                              <p:tn val="78"/>
                                            </p:cond>
                                          </p:stCondLst>
                                          <p:endCondLst>
                                            <p:cond evt="onStopAudio" delay="0">
                                              <p:tgtEl>
                                                <p:sldTgt/>
                                              </p:tgtEl>
                                            </p:cond>
                                          </p:endCondLst>
                                        </p:cTn>
                                        <p:tgtEl>
                                          <p:sndTgt r:embed="rId7" name="type.wav"/>
                                        </p:tgtEl>
                                      </p:cMediaNode>
                                    </p:audio>
                                  </p:subTnLst>
                                </p:cTn>
                              </p:par>
                            </p:childTnLst>
                          </p:cTn>
                        </p:par>
                      </p:childTnLst>
                    </p:cTn>
                  </p:par>
                  <p:par>
                    <p:cTn id="83" fill="hold">
                      <p:stCondLst>
                        <p:cond delay="indefinite"/>
                      </p:stCondLst>
                      <p:childTnLst>
                        <p:par>
                          <p:cTn id="84" fill="hold">
                            <p:stCondLst>
                              <p:cond delay="0"/>
                            </p:stCondLst>
                            <p:childTnLst>
                              <p:par>
                                <p:cTn id="85" presetID="2" presetClass="entr" presetSubtype="2"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500" fill="hold"/>
                                        <p:tgtEl>
                                          <p:spTgt spid="24"/>
                                        </p:tgtEl>
                                        <p:attrNameLst>
                                          <p:attrName>ppt_x</p:attrName>
                                        </p:attrNameLst>
                                      </p:cBhvr>
                                      <p:tavLst>
                                        <p:tav tm="0">
                                          <p:val>
                                            <p:strVal val="1+#ppt_w/2"/>
                                          </p:val>
                                        </p:tav>
                                        <p:tav tm="100000">
                                          <p:val>
                                            <p:strVal val="#ppt_x"/>
                                          </p:val>
                                        </p:tav>
                                      </p:tavLst>
                                    </p:anim>
                                    <p:anim calcmode="lin" valueType="num">
                                      <p:cBhvr additive="base">
                                        <p:cTn id="88" dur="500" fill="hold"/>
                                        <p:tgtEl>
                                          <p:spTgt spid="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6" name="chimes.wav"/>
                                        </p:tgtEl>
                                      </p:cMediaNode>
                                    </p:audio>
                                  </p:subTnLst>
                                </p:cTn>
                              </p:par>
                            </p:childTnLst>
                          </p:cTn>
                        </p:par>
                      </p:childTnLst>
                    </p:cTn>
                  </p:par>
                  <p:par>
                    <p:cTn id="89" fill="hold">
                      <p:stCondLst>
                        <p:cond delay="indefinite"/>
                      </p:stCondLst>
                      <p:childTnLst>
                        <p:par>
                          <p:cTn id="90" fill="hold">
                            <p:stCondLst>
                              <p:cond delay="0"/>
                            </p:stCondLst>
                            <p:childTnLst>
                              <p:par>
                                <p:cTn id="91" presetID="27" presetClass="entr" presetSubtype="0" fill="hold" grpId="0" nodeType="clickEffect">
                                  <p:stCondLst>
                                    <p:cond delay="0"/>
                                  </p:stCondLst>
                                  <p:iterate type="lt">
                                    <p:tmPct val="50000"/>
                                  </p:iterate>
                                  <p:childTnLst>
                                    <p:set>
                                      <p:cBhvr>
                                        <p:cTn id="92"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93" dur="200"/>
                                        <p:tgtEl>
                                          <p:spTgt spid="3">
                                            <p:txEl>
                                              <p:pRg st="0" end="0"/>
                                            </p:txEl>
                                          </p:spTgt>
                                        </p:tgtEl>
                                        <p:attrNameLst>
                                          <p:attrName>style.color</p:attrName>
                                        </p:attrNameLst>
                                      </p:cBhvr>
                                      <p:tavLst>
                                        <p:tav tm="0">
                                          <p:val>
                                            <p:clrVal>
                                              <a:srgbClr val="2011E3"/>
                                            </p:clrVal>
                                          </p:val>
                                        </p:tav>
                                        <p:tav tm="50000">
                                          <p:val>
                                            <p:clrVal>
                                              <a:schemeClr val="hlink"/>
                                            </p:clrVal>
                                          </p:val>
                                        </p:tav>
                                      </p:tavLst>
                                    </p:anim>
                                    <p:anim calcmode="discrete" valueType="clr">
                                      <p:cBhvr>
                                        <p:cTn id="94" dur="20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5" dur="200"/>
                                        <p:tgtEl>
                                          <p:spTgt spid="3">
                                            <p:txEl>
                                              <p:pRg st="0" end="0"/>
                                            </p:txEl>
                                          </p:spTgt>
                                        </p:tgtEl>
                                        <p:attrNameLst>
                                          <p:attrName>fill.type</p:attrName>
                                        </p:attrNameLst>
                                      </p:cBhvr>
                                      <p:to>
                                        <p:strVal val="solid"/>
                                      </p:to>
                                    </p:set>
                                  </p:childTnLst>
                                  <p:subTnLst>
                                    <p:audio>
                                      <p:cMediaNode>
                                        <p:cTn display="0" masterRel="sameClick">
                                          <p:stCondLst>
                                            <p:cond evt="begin" delay="0">
                                              <p:tn val="91"/>
                                            </p:cond>
                                          </p:stCondLst>
                                          <p:endCondLst>
                                            <p:cond evt="onStopAudio" delay="0">
                                              <p:tgtEl>
                                                <p:sldTgt/>
                                              </p:tgtEl>
                                            </p:cond>
                                          </p:endCondLst>
                                        </p:cTn>
                                        <p:tgtEl>
                                          <p:sndTgt r:embed="rId7" name="type.wav"/>
                                        </p:tgtEl>
                                      </p:cMediaNode>
                                    </p:audio>
                                  </p:subTnLst>
                                </p:cTn>
                              </p:par>
                            </p:childTnLst>
                          </p:cTn>
                        </p:par>
                        <p:par>
                          <p:cTn id="96" fill="hold">
                            <p:stCondLst>
                              <p:cond delay="1400"/>
                            </p:stCondLst>
                            <p:childTnLst>
                              <p:par>
                                <p:cTn id="97" presetID="2" presetClass="entr" presetSubtype="4" fill="hold" grpId="0"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ppt_x"/>
                                          </p:val>
                                        </p:tav>
                                        <p:tav tm="100000">
                                          <p:val>
                                            <p:strVal val="#ppt_x"/>
                                          </p:val>
                                        </p:tav>
                                      </p:tavLst>
                                    </p:anim>
                                    <p:anim calcmode="lin" valueType="num">
                                      <p:cBhvr additive="base">
                                        <p:cTn id="100"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3" name="laser.wav"/>
                                        </p:tgtEl>
                                      </p:cMediaNode>
                                    </p:audio>
                                  </p:subTnLst>
                                </p:cTn>
                              </p:par>
                            </p:childTnLst>
                          </p:cTn>
                        </p:par>
                      </p:childTnLst>
                    </p:cTn>
                  </p:par>
                  <p:par>
                    <p:cTn id="101" fill="hold">
                      <p:stCondLst>
                        <p:cond delay="indefinite"/>
                      </p:stCondLst>
                      <p:childTnLst>
                        <p:par>
                          <p:cTn id="102" fill="hold">
                            <p:stCondLst>
                              <p:cond delay="0"/>
                            </p:stCondLst>
                            <p:childTnLst>
                              <p:par>
                                <p:cTn id="103" presetID="27" presetClass="entr" presetSubtype="0" fill="hold" grpId="0" nodeType="clickEffect">
                                  <p:stCondLst>
                                    <p:cond delay="0"/>
                                  </p:stCondLst>
                                  <p:iterate type="lt">
                                    <p:tmPct val="50000"/>
                                  </p:iterate>
                                  <p:childTnLst>
                                    <p:set>
                                      <p:cBhvr>
                                        <p:cTn id="104"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05" dur="400"/>
                                        <p:tgtEl>
                                          <p:spTgt spid="3">
                                            <p:txEl>
                                              <p:pRg st="1" end="1"/>
                                            </p:txEl>
                                          </p:spTgt>
                                        </p:tgtEl>
                                        <p:attrNameLst>
                                          <p:attrName>style.color</p:attrName>
                                        </p:attrNameLst>
                                      </p:cBhvr>
                                      <p:tavLst>
                                        <p:tav tm="0">
                                          <p:val>
                                            <p:clrVal>
                                              <a:srgbClr val="2011E3"/>
                                            </p:clrVal>
                                          </p:val>
                                        </p:tav>
                                        <p:tav tm="50000">
                                          <p:val>
                                            <p:clrVal>
                                              <a:schemeClr val="hlink"/>
                                            </p:clrVal>
                                          </p:val>
                                        </p:tav>
                                      </p:tavLst>
                                    </p:anim>
                                    <p:anim calcmode="discrete" valueType="clr">
                                      <p:cBhvr>
                                        <p:cTn id="106" dur="40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07" dur="400"/>
                                        <p:tgtEl>
                                          <p:spTgt spid="3">
                                            <p:txEl>
                                              <p:pRg st="1" end="1"/>
                                            </p:txEl>
                                          </p:spTgt>
                                        </p:tgtEl>
                                        <p:attrNameLst>
                                          <p:attrName>fill.type</p:attrName>
                                        </p:attrNameLst>
                                      </p:cBhvr>
                                      <p:to>
                                        <p:strVal val="solid"/>
                                      </p:to>
                                    </p:set>
                                  </p:childTnLst>
                                  <p:subTnLst>
                                    <p:audio>
                                      <p:cMediaNode>
                                        <p:cTn display="0" masterRel="sameClick">
                                          <p:stCondLst>
                                            <p:cond evt="begin" delay="0">
                                              <p:tn val="103"/>
                                            </p:cond>
                                          </p:stCondLst>
                                          <p:endCondLst>
                                            <p:cond evt="onStopAudio" delay="0">
                                              <p:tgtEl>
                                                <p:sldTgt/>
                                              </p:tgtEl>
                                            </p:cond>
                                          </p:endCondLst>
                                        </p:cTn>
                                        <p:tgtEl>
                                          <p:sndTgt r:embed="rId4" name="wind.wav"/>
                                        </p:tgtEl>
                                      </p:cMediaNode>
                                    </p:audio>
                                  </p:subTnLst>
                                </p:cTn>
                              </p:par>
                            </p:childTnLst>
                          </p:cTn>
                        </p:par>
                      </p:childTnLst>
                    </p:cTn>
                  </p:par>
                  <p:par>
                    <p:cTn id="108" fill="hold">
                      <p:stCondLst>
                        <p:cond delay="indefinite"/>
                      </p:stCondLst>
                      <p:childTnLst>
                        <p:par>
                          <p:cTn id="109" fill="hold">
                            <p:stCondLst>
                              <p:cond delay="0"/>
                            </p:stCondLst>
                            <p:childTnLst>
                              <p:par>
                                <p:cTn id="110" presetID="27" presetClass="entr" presetSubtype="0" fill="hold" grpId="0" nodeType="clickEffect">
                                  <p:stCondLst>
                                    <p:cond delay="0"/>
                                  </p:stCondLst>
                                  <p:iterate type="lt">
                                    <p:tmPct val="50000"/>
                                  </p:iterate>
                                  <p:childTnLst>
                                    <p:set>
                                      <p:cBhvr>
                                        <p:cTn id="111"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12" dur="200"/>
                                        <p:tgtEl>
                                          <p:spTgt spid="3">
                                            <p:txEl>
                                              <p:pRg st="2" end="2"/>
                                            </p:txEl>
                                          </p:spTgt>
                                        </p:tgtEl>
                                        <p:attrNameLst>
                                          <p:attrName>style.color</p:attrName>
                                        </p:attrNameLst>
                                      </p:cBhvr>
                                      <p:tavLst>
                                        <p:tav tm="0">
                                          <p:val>
                                            <p:clrVal>
                                              <a:srgbClr val="2011E3"/>
                                            </p:clrVal>
                                          </p:val>
                                        </p:tav>
                                        <p:tav tm="50000">
                                          <p:val>
                                            <p:clrVal>
                                              <a:schemeClr val="hlink"/>
                                            </p:clrVal>
                                          </p:val>
                                        </p:tav>
                                      </p:tavLst>
                                    </p:anim>
                                    <p:anim calcmode="discrete" valueType="clr">
                                      <p:cBhvr>
                                        <p:cTn id="113" dur="20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14" dur="200"/>
                                        <p:tgtEl>
                                          <p:spTgt spid="3">
                                            <p:txEl>
                                              <p:pRg st="2" end="2"/>
                                            </p:txEl>
                                          </p:spTgt>
                                        </p:tgtEl>
                                        <p:attrNameLst>
                                          <p:attrName>fill.type</p:attrName>
                                        </p:attrNameLst>
                                      </p:cBhvr>
                                      <p:to>
                                        <p:strVal val="solid"/>
                                      </p:to>
                                    </p:set>
                                  </p:childTnLst>
                                  <p:subTnLst>
                                    <p:audio>
                                      <p:cMediaNode>
                                        <p:cTn display="0" masterRel="sameClick">
                                          <p:stCondLst>
                                            <p:cond evt="begin" delay="0">
                                              <p:tn val="110"/>
                                            </p:cond>
                                          </p:stCondLst>
                                          <p:endCondLst>
                                            <p:cond evt="onStopAudio" delay="0">
                                              <p:tgtEl>
                                                <p:sldTgt/>
                                              </p:tgtEl>
                                            </p:cond>
                                          </p:endCondLst>
                                        </p:cTn>
                                        <p:tgtEl>
                                          <p:sndTgt r:embed="rId6" name="chimes.wav"/>
                                        </p:tgtEl>
                                      </p:cMediaNode>
                                    </p:audio>
                                  </p:subTnLst>
                                </p:cTn>
                              </p:par>
                            </p:childTnLst>
                          </p:cTn>
                        </p:par>
                      </p:childTnLst>
                    </p:cTn>
                  </p:par>
                  <p:par>
                    <p:cTn id="115" fill="hold">
                      <p:stCondLst>
                        <p:cond delay="indefinite"/>
                      </p:stCondLst>
                      <p:childTnLst>
                        <p:par>
                          <p:cTn id="116" fill="hold">
                            <p:stCondLst>
                              <p:cond delay="0"/>
                            </p:stCondLst>
                            <p:childTnLst>
                              <p:par>
                                <p:cTn id="117" presetID="27" presetClass="entr" presetSubtype="0" fill="hold" grpId="0" nodeType="clickEffect">
                                  <p:stCondLst>
                                    <p:cond delay="0"/>
                                  </p:stCondLst>
                                  <p:iterate type="lt">
                                    <p:tmPct val="50000"/>
                                  </p:iterate>
                                  <p:childTnLst>
                                    <p:set>
                                      <p:cBhvr>
                                        <p:cTn id="118"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119" dur="200"/>
                                        <p:tgtEl>
                                          <p:spTgt spid="3">
                                            <p:txEl>
                                              <p:pRg st="3" end="3"/>
                                            </p:txEl>
                                          </p:spTgt>
                                        </p:tgtEl>
                                        <p:attrNameLst>
                                          <p:attrName>style.color</p:attrName>
                                        </p:attrNameLst>
                                      </p:cBhvr>
                                      <p:tavLst>
                                        <p:tav tm="0">
                                          <p:val>
                                            <p:clrVal>
                                              <a:srgbClr val="2011E3"/>
                                            </p:clrVal>
                                          </p:val>
                                        </p:tav>
                                        <p:tav tm="50000">
                                          <p:val>
                                            <p:clrVal>
                                              <a:schemeClr val="hlink"/>
                                            </p:clrVal>
                                          </p:val>
                                        </p:tav>
                                      </p:tavLst>
                                    </p:anim>
                                    <p:anim calcmode="discrete" valueType="clr">
                                      <p:cBhvr>
                                        <p:cTn id="120" dur="20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121" dur="200"/>
                                        <p:tgtEl>
                                          <p:spTgt spid="3">
                                            <p:txEl>
                                              <p:pRg st="3" end="3"/>
                                            </p:txEl>
                                          </p:spTgt>
                                        </p:tgtEl>
                                        <p:attrNameLst>
                                          <p:attrName>fill.type</p:attrName>
                                        </p:attrNameLst>
                                      </p:cBhvr>
                                      <p:to>
                                        <p:strVal val="solid"/>
                                      </p:to>
                                    </p:set>
                                  </p:childTnLst>
                                  <p:subTnLst>
                                    <p:audio>
                                      <p:cMediaNode>
                                        <p:cTn display="0" masterRel="sameClick">
                                          <p:stCondLst>
                                            <p:cond evt="begin" delay="0">
                                              <p:tn val="117"/>
                                            </p:cond>
                                          </p:stCondLst>
                                          <p:endCondLst>
                                            <p:cond evt="onStopAudio" delay="0">
                                              <p:tgtEl>
                                                <p:sldTgt/>
                                              </p:tgtEl>
                                            </p:cond>
                                          </p:endCondLst>
                                        </p:cTn>
                                        <p:tgtEl>
                                          <p:sndTgt r:embed="rId7" name="type.wav"/>
                                        </p:tgtEl>
                                      </p:cMediaNode>
                                    </p:audio>
                                  </p:subTnLst>
                                </p:cTn>
                              </p:par>
                            </p:childTnLst>
                          </p:cTn>
                        </p:par>
                      </p:childTnLst>
                    </p:cTn>
                  </p:par>
                  <p:par>
                    <p:cTn id="122" fill="hold">
                      <p:stCondLst>
                        <p:cond delay="indefinite"/>
                      </p:stCondLst>
                      <p:childTnLst>
                        <p:par>
                          <p:cTn id="123" fill="hold">
                            <p:stCondLst>
                              <p:cond delay="0"/>
                            </p:stCondLst>
                            <p:childTnLst>
                              <p:par>
                                <p:cTn id="124" presetID="27" presetClass="entr" presetSubtype="0" fill="hold" grpId="0" nodeType="clickEffect">
                                  <p:stCondLst>
                                    <p:cond delay="0"/>
                                  </p:stCondLst>
                                  <p:iterate type="lt">
                                    <p:tmPct val="50000"/>
                                  </p:iterate>
                                  <p:childTnLst>
                                    <p:set>
                                      <p:cBhvr>
                                        <p:cTn id="125"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126" dur="300"/>
                                        <p:tgtEl>
                                          <p:spTgt spid="3">
                                            <p:txEl>
                                              <p:pRg st="4" end="4"/>
                                            </p:txEl>
                                          </p:spTgt>
                                        </p:tgtEl>
                                        <p:attrNameLst>
                                          <p:attrName>style.color</p:attrName>
                                        </p:attrNameLst>
                                      </p:cBhvr>
                                      <p:tavLst>
                                        <p:tav tm="0">
                                          <p:val>
                                            <p:clrVal>
                                              <a:srgbClr val="2011E3"/>
                                            </p:clrVal>
                                          </p:val>
                                        </p:tav>
                                        <p:tav tm="50000">
                                          <p:val>
                                            <p:clrVal>
                                              <a:schemeClr val="hlink"/>
                                            </p:clrVal>
                                          </p:val>
                                        </p:tav>
                                      </p:tavLst>
                                    </p:anim>
                                    <p:anim calcmode="discrete" valueType="clr">
                                      <p:cBhvr>
                                        <p:cTn id="127" dur="30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128" dur="300"/>
                                        <p:tgtEl>
                                          <p:spTgt spid="3">
                                            <p:txEl>
                                              <p:pRg st="4" end="4"/>
                                            </p:txEl>
                                          </p:spTgt>
                                        </p:tgtEl>
                                        <p:attrNameLst>
                                          <p:attrName>fill.type</p:attrName>
                                        </p:attrNameLst>
                                      </p:cBhvr>
                                      <p:to>
                                        <p:strVal val="solid"/>
                                      </p:to>
                                    </p:set>
                                  </p:childTnLst>
                                  <p:subTnLst>
                                    <p:audio>
                                      <p:cMediaNode>
                                        <p:cTn display="0" masterRel="sameClick">
                                          <p:stCondLst>
                                            <p:cond evt="begin" delay="0">
                                              <p:tn val="124"/>
                                            </p:cond>
                                          </p:stCondLst>
                                          <p:endCondLst>
                                            <p:cond evt="onStopAudio" delay="0">
                                              <p:tgtEl>
                                                <p:sldTgt/>
                                              </p:tgtEl>
                                            </p:cond>
                                          </p:endCondLst>
                                        </p:cTn>
                                        <p:tgtEl>
                                          <p:sndTgt r:embed="rId4" name="wind.wav"/>
                                        </p:tgtEl>
                                      </p:cMediaNode>
                                    </p:audio>
                                  </p:subTnLst>
                                </p:cTn>
                              </p:par>
                            </p:childTnLst>
                          </p:cTn>
                        </p:par>
                      </p:childTnLst>
                    </p:cTn>
                  </p:par>
                  <p:par>
                    <p:cTn id="129" fill="hold">
                      <p:stCondLst>
                        <p:cond delay="indefinite"/>
                      </p:stCondLst>
                      <p:childTnLst>
                        <p:par>
                          <p:cTn id="130" fill="hold">
                            <p:stCondLst>
                              <p:cond delay="0"/>
                            </p:stCondLst>
                            <p:childTnLst>
                              <p:par>
                                <p:cTn id="131" presetID="27" presetClass="entr" presetSubtype="0" fill="hold" grpId="0" nodeType="clickEffect">
                                  <p:stCondLst>
                                    <p:cond delay="0"/>
                                  </p:stCondLst>
                                  <p:iterate type="lt">
                                    <p:tmPct val="50000"/>
                                  </p:iterate>
                                  <p:childTnLst>
                                    <p:set>
                                      <p:cBhvr>
                                        <p:cTn id="132" dur="1" fill="hold">
                                          <p:stCondLst>
                                            <p:cond delay="0"/>
                                          </p:stCondLst>
                                        </p:cTn>
                                        <p:tgtEl>
                                          <p:spTgt spid="11"/>
                                        </p:tgtEl>
                                        <p:attrNameLst>
                                          <p:attrName>style.visibility</p:attrName>
                                        </p:attrNameLst>
                                      </p:cBhvr>
                                      <p:to>
                                        <p:strVal val="visible"/>
                                      </p:to>
                                    </p:set>
                                    <p:anim calcmode="discrete" valueType="clr">
                                      <p:cBhvr override="childStyle">
                                        <p:cTn id="133" dur="400"/>
                                        <p:tgtEl>
                                          <p:spTgt spid="11"/>
                                        </p:tgtEl>
                                        <p:attrNameLst>
                                          <p:attrName>style.color</p:attrName>
                                        </p:attrNameLst>
                                      </p:cBhvr>
                                      <p:tavLst>
                                        <p:tav tm="0">
                                          <p:val>
                                            <p:clrVal>
                                              <a:schemeClr val="tx1"/>
                                            </p:clrVal>
                                          </p:val>
                                        </p:tav>
                                        <p:tav tm="50000">
                                          <p:val>
                                            <p:clrVal>
                                              <a:schemeClr val="hlink"/>
                                            </p:clrVal>
                                          </p:val>
                                        </p:tav>
                                      </p:tavLst>
                                    </p:anim>
                                    <p:anim calcmode="discrete" valueType="clr">
                                      <p:cBhvr>
                                        <p:cTn id="134" dur="400"/>
                                        <p:tgtEl>
                                          <p:spTgt spid="11"/>
                                        </p:tgtEl>
                                        <p:attrNameLst>
                                          <p:attrName>fillcolor</p:attrName>
                                        </p:attrNameLst>
                                      </p:cBhvr>
                                      <p:tavLst>
                                        <p:tav tm="0">
                                          <p:val>
                                            <p:clrVal>
                                              <a:schemeClr val="accent2"/>
                                            </p:clrVal>
                                          </p:val>
                                        </p:tav>
                                        <p:tav tm="50000">
                                          <p:val>
                                            <p:clrVal>
                                              <a:schemeClr val="hlink"/>
                                            </p:clrVal>
                                          </p:val>
                                        </p:tav>
                                      </p:tavLst>
                                    </p:anim>
                                    <p:set>
                                      <p:cBhvr>
                                        <p:cTn id="135" dur="400"/>
                                        <p:tgtEl>
                                          <p:spTgt spid="11"/>
                                        </p:tgtEl>
                                        <p:attrNameLst>
                                          <p:attrName>fill.type</p:attrName>
                                        </p:attrNameLst>
                                      </p:cBhvr>
                                      <p:to>
                                        <p:strVal val="solid"/>
                                      </p:to>
                                    </p:set>
                                  </p:childTnLst>
                                  <p:subTnLst>
                                    <p:audio>
                                      <p:cMediaNode>
                                        <p:cTn display="0" masterRel="sameClick">
                                          <p:stCondLst>
                                            <p:cond evt="begin" delay="0">
                                              <p:tn val="131"/>
                                            </p:cond>
                                          </p:stCondLst>
                                          <p:endCondLst>
                                            <p:cond evt="onStopAudio" delay="0">
                                              <p:tgtEl>
                                                <p:sldTgt/>
                                              </p:tgtEl>
                                            </p:cond>
                                          </p:endCondLst>
                                        </p:cTn>
                                        <p:tgtEl>
                                          <p:sndTgt r:embed="rId4" name="wind.wav"/>
                                        </p:tgtEl>
                                      </p:cMediaNode>
                                    </p:audio>
                                  </p:subTnLst>
                                </p:cTn>
                              </p:par>
                            </p:childTnLst>
                          </p:cTn>
                        </p:par>
                      </p:childTnLst>
                    </p:cTn>
                  </p:par>
                  <p:par>
                    <p:cTn id="136" fill="hold">
                      <p:stCondLst>
                        <p:cond delay="indefinite"/>
                      </p:stCondLst>
                      <p:childTnLst>
                        <p:par>
                          <p:cTn id="137" fill="hold">
                            <p:stCondLst>
                              <p:cond delay="0"/>
                            </p:stCondLst>
                            <p:childTnLst>
                              <p:par>
                                <p:cTn id="138" presetID="27" presetClass="entr" presetSubtype="0" fill="hold" grpId="0" nodeType="clickEffect">
                                  <p:stCondLst>
                                    <p:cond delay="0"/>
                                  </p:stCondLst>
                                  <p:iterate type="lt">
                                    <p:tmPct val="50000"/>
                                  </p:iterate>
                                  <p:childTnLst>
                                    <p:set>
                                      <p:cBhvr>
                                        <p:cTn id="139" dur="1" fill="hold">
                                          <p:stCondLst>
                                            <p:cond delay="0"/>
                                          </p:stCondLst>
                                        </p:cTn>
                                        <p:tgtEl>
                                          <p:spTgt spid="12"/>
                                        </p:tgtEl>
                                        <p:attrNameLst>
                                          <p:attrName>style.visibility</p:attrName>
                                        </p:attrNameLst>
                                      </p:cBhvr>
                                      <p:to>
                                        <p:strVal val="visible"/>
                                      </p:to>
                                    </p:set>
                                    <p:anim calcmode="discrete" valueType="clr">
                                      <p:cBhvr override="childStyle">
                                        <p:cTn id="140" dur="400"/>
                                        <p:tgtEl>
                                          <p:spTgt spid="12"/>
                                        </p:tgtEl>
                                        <p:attrNameLst>
                                          <p:attrName>style.color</p:attrName>
                                        </p:attrNameLst>
                                      </p:cBhvr>
                                      <p:tavLst>
                                        <p:tav tm="0">
                                          <p:val>
                                            <p:clrVal>
                                              <a:schemeClr val="tx1"/>
                                            </p:clrVal>
                                          </p:val>
                                        </p:tav>
                                        <p:tav tm="50000">
                                          <p:val>
                                            <p:clrVal>
                                              <a:schemeClr val="hlink"/>
                                            </p:clrVal>
                                          </p:val>
                                        </p:tav>
                                      </p:tavLst>
                                    </p:anim>
                                    <p:anim calcmode="discrete" valueType="clr">
                                      <p:cBhvr>
                                        <p:cTn id="141" dur="400"/>
                                        <p:tgtEl>
                                          <p:spTgt spid="12"/>
                                        </p:tgtEl>
                                        <p:attrNameLst>
                                          <p:attrName>fillcolor</p:attrName>
                                        </p:attrNameLst>
                                      </p:cBhvr>
                                      <p:tavLst>
                                        <p:tav tm="0">
                                          <p:val>
                                            <p:clrVal>
                                              <a:schemeClr val="accent2"/>
                                            </p:clrVal>
                                          </p:val>
                                        </p:tav>
                                        <p:tav tm="50000">
                                          <p:val>
                                            <p:clrVal>
                                              <a:schemeClr val="hlink"/>
                                            </p:clrVal>
                                          </p:val>
                                        </p:tav>
                                      </p:tavLst>
                                    </p:anim>
                                    <p:set>
                                      <p:cBhvr>
                                        <p:cTn id="142" dur="400"/>
                                        <p:tgtEl>
                                          <p:spTgt spid="12"/>
                                        </p:tgtEl>
                                        <p:attrNameLst>
                                          <p:attrName>fill.type</p:attrName>
                                        </p:attrNameLst>
                                      </p:cBhvr>
                                      <p:to>
                                        <p:strVal val="solid"/>
                                      </p:to>
                                    </p:set>
                                  </p:childTnLst>
                                  <p:subTnLst>
                                    <p:audio>
                                      <p:cMediaNode>
                                        <p:cTn display="0" masterRel="sameClick">
                                          <p:stCondLst>
                                            <p:cond evt="begin" delay="0">
                                              <p:tn val="138"/>
                                            </p:cond>
                                          </p:stCondLst>
                                          <p:endCondLst>
                                            <p:cond evt="onStopAudio" delay="0">
                                              <p:tgtEl>
                                                <p:sldTgt/>
                                              </p:tgtEl>
                                            </p:cond>
                                          </p:endCondLst>
                                        </p:cTn>
                                        <p:tgtEl>
                                          <p:sndTgt r:embed="rId6" name="chimes.wav"/>
                                        </p:tgtEl>
                                      </p:cMediaNode>
                                    </p:audio>
                                  </p:subTnLst>
                                </p:cTn>
                              </p:par>
                            </p:childTnLst>
                          </p:cTn>
                        </p:par>
                      </p:childTnLst>
                    </p:cTn>
                  </p:par>
                  <p:par>
                    <p:cTn id="143" fill="hold">
                      <p:stCondLst>
                        <p:cond delay="indefinite"/>
                      </p:stCondLst>
                      <p:childTnLst>
                        <p:par>
                          <p:cTn id="144" fill="hold">
                            <p:stCondLst>
                              <p:cond delay="0"/>
                            </p:stCondLst>
                            <p:childTnLst>
                              <p:par>
                                <p:cTn id="145" presetID="6" presetClass="emph" presetSubtype="0" fill="hold" grpId="1" nodeType="clickEffect">
                                  <p:stCondLst>
                                    <p:cond delay="0"/>
                                  </p:stCondLst>
                                  <p:iterate type="lt">
                                    <p:tmPct val="0"/>
                                  </p:iterate>
                                  <p:childTnLst>
                                    <p:animScale>
                                      <p:cBhvr>
                                        <p:cTn id="146" dur="2000" fill="hold"/>
                                        <p:tgtEl>
                                          <p:spTgt spid="11"/>
                                        </p:tgtEl>
                                      </p:cBhvr>
                                      <p:by x="100000" y="150000"/>
                                    </p:animScale>
                                  </p:childTnLst>
                                  <p:subTnLst>
                                    <p:audio>
                                      <p:cMediaNode>
                                        <p:cTn display="0" masterRel="sameClick">
                                          <p:stCondLst>
                                            <p:cond evt="begin" delay="0">
                                              <p:tn val="145"/>
                                            </p:cond>
                                          </p:stCondLst>
                                          <p:endCondLst>
                                            <p:cond evt="onStopAudio" delay="0">
                                              <p:tgtEl>
                                                <p:sldTgt/>
                                              </p:tgtEl>
                                            </p:cond>
                                          </p:endCondLst>
                                        </p:cTn>
                                        <p:tgtEl>
                                          <p:sndTgt r:embed="rId5" name="applause.wav"/>
                                        </p:tgtEl>
                                      </p:cMediaNode>
                                    </p:audio>
                                  </p:subTnLst>
                                </p:cTn>
                              </p:par>
                            </p:childTnLst>
                          </p:cTn>
                        </p:par>
                        <p:par>
                          <p:cTn id="147" fill="hold">
                            <p:stCondLst>
                              <p:cond delay="2000"/>
                            </p:stCondLst>
                            <p:childTnLst>
                              <p:par>
                                <p:cTn id="148" presetID="6" presetClass="emph" presetSubtype="0" fill="hold" grpId="1" nodeType="afterEffect">
                                  <p:stCondLst>
                                    <p:cond delay="0"/>
                                  </p:stCondLst>
                                  <p:iterate type="lt">
                                    <p:tmPct val="0"/>
                                  </p:iterate>
                                  <p:childTnLst>
                                    <p:animScale>
                                      <p:cBhvr>
                                        <p:cTn id="149" dur="2000" fill="hold"/>
                                        <p:tgtEl>
                                          <p:spTgt spid="12"/>
                                        </p:tgtEl>
                                      </p:cBhvr>
                                      <p:by x="100000" y="150000"/>
                                    </p:animScale>
                                  </p:childTnLst>
                                  <p:subTnLst>
                                    <p:audio>
                                      <p:cMediaNode>
                                        <p:cTn display="0" masterRel="sameClick">
                                          <p:stCondLst>
                                            <p:cond evt="begin" delay="0">
                                              <p:tn val="148"/>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animBg="1"/>
      <p:bldP spid="3" grpId="0" build="p" animBg="1"/>
      <p:bldP spid="10" grpId="0" animBg="1"/>
      <p:bldP spid="11" grpId="0" animBg="1"/>
      <p:bldP spid="11" grpId="1" animBg="1"/>
      <p:bldP spid="12" grpId="0" animBg="1"/>
      <p:bldP spid="12" grpId="1" animBg="1"/>
      <p:bldP spid="31" grpId="0" animBg="1"/>
      <p:bldP spid="35" grpId="0" animBg="1"/>
      <p:bldP spid="35" grpId="1" animBg="1"/>
      <p:bldP spid="36" grpId="0" animBg="1"/>
      <p:bldP spid="3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Параллелограмм 112"/>
          <p:cNvSpPr/>
          <p:nvPr/>
        </p:nvSpPr>
        <p:spPr>
          <a:xfrm rot="5400000">
            <a:off x="6871896" y="3477254"/>
            <a:ext cx="1348757" cy="244138"/>
          </a:xfrm>
          <a:prstGeom prst="parallelogram">
            <a:avLst>
              <a:gd name="adj" fmla="val 95668"/>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Параллелограмм 111"/>
          <p:cNvSpPr/>
          <p:nvPr/>
        </p:nvSpPr>
        <p:spPr>
          <a:xfrm rot="5400000">
            <a:off x="6630888" y="3254314"/>
            <a:ext cx="1348757" cy="244138"/>
          </a:xfrm>
          <a:prstGeom prst="parallelogram">
            <a:avLst>
              <a:gd name="adj" fmla="val 95668"/>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Параллелограмм 107"/>
          <p:cNvSpPr/>
          <p:nvPr/>
        </p:nvSpPr>
        <p:spPr>
          <a:xfrm rot="5400000">
            <a:off x="5243826" y="3261230"/>
            <a:ext cx="1348757" cy="244138"/>
          </a:xfrm>
          <a:prstGeom prst="parallelogram">
            <a:avLst>
              <a:gd name="adj" fmla="val 95668"/>
            </a:avLst>
          </a:prstGeom>
          <a:solidFill>
            <a:schemeClr val="accent1">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Rectangle 60"/>
          <p:cNvSpPr>
            <a:spLocks noChangeArrowheads="1"/>
          </p:cNvSpPr>
          <p:nvPr/>
        </p:nvSpPr>
        <p:spPr bwMode="auto">
          <a:xfrm>
            <a:off x="3930019" y="1785926"/>
            <a:ext cx="3356625" cy="1077218"/>
          </a:xfrm>
          <a:prstGeom prst="rect">
            <a:avLst/>
          </a:prstGeom>
          <a:solidFill>
            <a:schemeClr val="bg2"/>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strike="noStrike" cap="none" normalizeH="0" baseline="0" dirty="0" smtClean="0">
                <a:ln>
                  <a:noFill/>
                </a:ln>
                <a:solidFill>
                  <a:srgbClr val="FF0000"/>
                </a:solidFill>
                <a:effectLst/>
                <a:latin typeface="Times New Roman" pitchFamily="18" charset="0"/>
                <a:cs typeface="Times New Roman" pitchFamily="18" charset="0"/>
              </a:rPr>
              <a:t>поляризованный</a:t>
            </a:r>
          </a:p>
          <a:p>
            <a:pPr marL="0" marR="0" lvl="0" indent="0" algn="ctr" defTabSz="914400" rtl="0" eaLnBrk="1" fontAlgn="base" latinLnBrk="0" hangingPunct="1">
              <a:lnSpc>
                <a:spcPct val="100000"/>
              </a:lnSpc>
              <a:spcBef>
                <a:spcPct val="0"/>
              </a:spcBef>
              <a:spcAft>
                <a:spcPct val="0"/>
              </a:spcAft>
              <a:buClrTx/>
              <a:buSzTx/>
              <a:buFontTx/>
              <a:buNone/>
              <a:tabLst/>
            </a:pPr>
            <a:r>
              <a:rPr lang="ru-RU" sz="3200" b="1" dirty="0" smtClean="0">
                <a:solidFill>
                  <a:srgbClr val="FF0000"/>
                </a:solidFill>
                <a:latin typeface="Times New Roman" pitchFamily="18" charset="0"/>
                <a:cs typeface="Times New Roman" pitchFamily="18" charset="0"/>
              </a:rPr>
              <a:t>свет</a:t>
            </a:r>
            <a:endParaRPr kumimoji="0" lang="ru-RU" sz="3200" b="0" i="0"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42" name="Параллелограмм 41"/>
          <p:cNvSpPr/>
          <p:nvPr/>
        </p:nvSpPr>
        <p:spPr>
          <a:xfrm rot="5400000">
            <a:off x="6618951" y="838038"/>
            <a:ext cx="1348757" cy="244138"/>
          </a:xfrm>
          <a:prstGeom prst="parallelogram">
            <a:avLst>
              <a:gd name="adj" fmla="val 95668"/>
            </a:avLst>
          </a:prstGeom>
          <a:solidFill>
            <a:schemeClr val="accent1">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араллелограмм 36"/>
          <p:cNvSpPr/>
          <p:nvPr/>
        </p:nvSpPr>
        <p:spPr>
          <a:xfrm rot="5400000">
            <a:off x="4948385" y="918040"/>
            <a:ext cx="1348757" cy="244138"/>
          </a:xfrm>
          <a:prstGeom prst="parallelogram">
            <a:avLst>
              <a:gd name="adj" fmla="val 95668"/>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араллелограмм 25"/>
          <p:cNvSpPr/>
          <p:nvPr/>
        </p:nvSpPr>
        <p:spPr>
          <a:xfrm rot="5400000">
            <a:off x="2948121" y="838038"/>
            <a:ext cx="1348757" cy="244138"/>
          </a:xfrm>
          <a:prstGeom prst="parallelogram">
            <a:avLst>
              <a:gd name="adj" fmla="val 956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14"/>
          <p:cNvGrpSpPr/>
          <p:nvPr/>
        </p:nvGrpSpPr>
        <p:grpSpPr>
          <a:xfrm>
            <a:off x="2285984" y="357166"/>
            <a:ext cx="1428760" cy="1428760"/>
            <a:chOff x="941940" y="1551099"/>
            <a:chExt cx="1005396" cy="1033922"/>
          </a:xfrm>
        </p:grpSpPr>
        <p:cxnSp>
          <p:nvCxnSpPr>
            <p:cNvPr id="5" name="Прямая со стрелкой 4"/>
            <p:cNvCxnSpPr/>
            <p:nvPr/>
          </p:nvCxnSpPr>
          <p:spPr>
            <a:xfrm rot="9480000">
              <a:off x="947204" y="2058251"/>
              <a:ext cx="1000132" cy="158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rot="6900000">
              <a:off x="930739" y="2050371"/>
              <a:ext cx="1000132" cy="158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rot="1380000">
              <a:off x="941940" y="2079035"/>
              <a:ext cx="1000132" cy="158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rot="4080000">
              <a:off x="930386" y="2084161"/>
              <a:ext cx="1000132" cy="158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rot="2700000">
              <a:off x="925634" y="2067855"/>
              <a:ext cx="1000132" cy="158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rot="8100000">
              <a:off x="942452" y="2057094"/>
              <a:ext cx="1000132" cy="158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963222" y="2071678"/>
              <a:ext cx="972000" cy="158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rot="5400000">
              <a:off x="929456" y="2070884"/>
              <a:ext cx="1000132" cy="158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 name="Group 2"/>
          <p:cNvGrpSpPr>
            <a:grpSpLocks/>
          </p:cNvGrpSpPr>
          <p:nvPr/>
        </p:nvGrpSpPr>
        <p:grpSpPr bwMode="auto">
          <a:xfrm>
            <a:off x="86863" y="857232"/>
            <a:ext cx="373527" cy="333377"/>
            <a:chOff x="9377" y="1900"/>
            <a:chExt cx="496" cy="507"/>
          </a:xfrm>
        </p:grpSpPr>
        <p:sp>
          <p:nvSpPr>
            <p:cNvPr id="17" name="Line 3"/>
            <p:cNvSpPr>
              <a:spLocks noChangeShapeType="1"/>
            </p:cNvSpPr>
            <p:nvPr/>
          </p:nvSpPr>
          <p:spPr bwMode="auto">
            <a:xfrm rot="19221798" flipV="1">
              <a:off x="9412" y="1923"/>
              <a:ext cx="414" cy="484"/>
            </a:xfrm>
            <a:prstGeom prst="line">
              <a:avLst/>
            </a:prstGeom>
            <a:no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 name="Group 4"/>
            <p:cNvGrpSpPr>
              <a:grpSpLocks/>
            </p:cNvGrpSpPr>
            <p:nvPr/>
          </p:nvGrpSpPr>
          <p:grpSpPr bwMode="auto">
            <a:xfrm>
              <a:off x="9377" y="1900"/>
              <a:ext cx="496" cy="484"/>
              <a:chOff x="9377" y="1900"/>
              <a:chExt cx="496" cy="484"/>
            </a:xfrm>
          </p:grpSpPr>
          <p:sp>
            <p:nvSpPr>
              <p:cNvPr id="19" name="Line 5"/>
              <p:cNvSpPr>
                <a:spLocks noChangeShapeType="1"/>
              </p:cNvSpPr>
              <p:nvPr/>
            </p:nvSpPr>
            <p:spPr bwMode="auto">
              <a:xfrm rot="2960152" flipV="1">
                <a:off x="9424" y="1912"/>
                <a:ext cx="414" cy="484"/>
              </a:xfrm>
              <a:prstGeom prst="line">
                <a:avLst/>
              </a:prstGeom>
              <a:no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Line 6"/>
              <p:cNvSpPr>
                <a:spLocks noChangeShapeType="1"/>
              </p:cNvSpPr>
              <p:nvPr/>
            </p:nvSpPr>
            <p:spPr bwMode="auto">
              <a:xfrm flipV="1">
                <a:off x="9424" y="1900"/>
                <a:ext cx="414" cy="484"/>
              </a:xfrm>
              <a:prstGeom prst="line">
                <a:avLst/>
              </a:prstGeom>
              <a:no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Line 7"/>
              <p:cNvSpPr>
                <a:spLocks noChangeShapeType="1"/>
              </p:cNvSpPr>
              <p:nvPr/>
            </p:nvSpPr>
            <p:spPr bwMode="auto">
              <a:xfrm rot="16200000" flipV="1">
                <a:off x="9412" y="1912"/>
                <a:ext cx="414" cy="484"/>
              </a:xfrm>
              <a:prstGeom prst="line">
                <a:avLst/>
              </a:prstGeom>
              <a:no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3" name="Group 9"/>
          <p:cNvGrpSpPr>
            <a:grpSpLocks/>
          </p:cNvGrpSpPr>
          <p:nvPr/>
        </p:nvGrpSpPr>
        <p:grpSpPr bwMode="auto">
          <a:xfrm>
            <a:off x="523712" y="1066237"/>
            <a:ext cx="6948000" cy="1225"/>
            <a:chOff x="4718" y="5683131"/>
            <a:chExt cx="1854" cy="97433"/>
          </a:xfrm>
        </p:grpSpPr>
        <p:sp>
          <p:nvSpPr>
            <p:cNvPr id="23" name="Line 10"/>
            <p:cNvSpPr>
              <a:spLocks noChangeShapeType="1"/>
            </p:cNvSpPr>
            <p:nvPr/>
          </p:nvSpPr>
          <p:spPr bwMode="auto">
            <a:xfrm flipV="1">
              <a:off x="4718" y="5683131"/>
              <a:ext cx="1854" cy="1984"/>
            </a:xfrm>
            <a:prstGeom prst="line">
              <a:avLst/>
            </a:prstGeom>
            <a:no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Line 11"/>
            <p:cNvSpPr>
              <a:spLocks noChangeShapeType="1"/>
            </p:cNvSpPr>
            <p:nvPr/>
          </p:nvSpPr>
          <p:spPr bwMode="auto">
            <a:xfrm>
              <a:off x="4994" y="5685115"/>
              <a:ext cx="76" cy="0"/>
            </a:xfrm>
            <a:prstGeom prst="line">
              <a:avLst/>
            </a:pr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25" name="Line 12"/>
            <p:cNvSpPr>
              <a:spLocks noChangeShapeType="1"/>
            </p:cNvSpPr>
            <p:nvPr/>
          </p:nvSpPr>
          <p:spPr bwMode="auto">
            <a:xfrm>
              <a:off x="6105" y="5780564"/>
              <a:ext cx="76" cy="0"/>
            </a:xfrm>
            <a:prstGeom prst="line">
              <a:avLst/>
            </a:pr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grpSp>
      <p:sp>
        <p:nvSpPr>
          <p:cNvPr id="27" name="Параллелограмм 26"/>
          <p:cNvSpPr/>
          <p:nvPr/>
        </p:nvSpPr>
        <p:spPr>
          <a:xfrm rot="5400000">
            <a:off x="3189129" y="1073369"/>
            <a:ext cx="1348757" cy="244138"/>
          </a:xfrm>
          <a:prstGeom prst="parallelogram">
            <a:avLst>
              <a:gd name="adj" fmla="val 956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6" name="Прямая со стрелкой 35"/>
          <p:cNvCxnSpPr/>
          <p:nvPr/>
        </p:nvCxnSpPr>
        <p:spPr>
          <a:xfrm rot="5400000">
            <a:off x="2860499" y="1131348"/>
            <a:ext cx="1728000" cy="2257"/>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8" name="Параллелограмм 37"/>
          <p:cNvSpPr/>
          <p:nvPr/>
        </p:nvSpPr>
        <p:spPr>
          <a:xfrm rot="5400000">
            <a:off x="5189393" y="1140980"/>
            <a:ext cx="1348757" cy="244138"/>
          </a:xfrm>
          <a:prstGeom prst="parallelogram">
            <a:avLst>
              <a:gd name="adj" fmla="val 95668"/>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Параллелограмм 42"/>
          <p:cNvSpPr/>
          <p:nvPr/>
        </p:nvSpPr>
        <p:spPr>
          <a:xfrm rot="5400000">
            <a:off x="6859959" y="1074158"/>
            <a:ext cx="1348757" cy="244138"/>
          </a:xfrm>
          <a:prstGeom prst="parallelogram">
            <a:avLst>
              <a:gd name="adj" fmla="val 95668"/>
            </a:avLst>
          </a:prstGeom>
          <a:solidFill>
            <a:schemeClr val="accent1">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5" name="Прямая соединительная линия 44"/>
          <p:cNvCxnSpPr/>
          <p:nvPr/>
        </p:nvCxnSpPr>
        <p:spPr>
          <a:xfrm rot="16140000" flipH="1">
            <a:off x="7139468" y="815997"/>
            <a:ext cx="500066" cy="500066"/>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6" name="Rectangle 60"/>
          <p:cNvSpPr>
            <a:spLocks noChangeArrowheads="1"/>
          </p:cNvSpPr>
          <p:nvPr/>
        </p:nvSpPr>
        <p:spPr bwMode="auto">
          <a:xfrm rot="20608242">
            <a:off x="285720" y="1428736"/>
            <a:ext cx="2852256" cy="1077218"/>
          </a:xfrm>
          <a:prstGeom prst="rect">
            <a:avLst/>
          </a:prstGeom>
          <a:solidFill>
            <a:schemeClr val="bg2"/>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strike="noStrike" cap="none" normalizeH="0" baseline="0" dirty="0" smtClean="0">
                <a:ln>
                  <a:noFill/>
                </a:ln>
                <a:solidFill>
                  <a:srgbClr val="006600"/>
                </a:solidFill>
                <a:effectLst/>
                <a:latin typeface="Times New Roman" pitchFamily="18" charset="0"/>
                <a:cs typeface="Times New Roman" pitchFamily="18" charset="0"/>
              </a:rPr>
              <a:t>естественный</a:t>
            </a:r>
          </a:p>
          <a:p>
            <a:pPr marL="0" marR="0" lvl="0" indent="0" algn="ctr" defTabSz="914400" rtl="0" eaLnBrk="1" fontAlgn="base" latinLnBrk="0" hangingPunct="1">
              <a:lnSpc>
                <a:spcPct val="100000"/>
              </a:lnSpc>
              <a:spcBef>
                <a:spcPct val="0"/>
              </a:spcBef>
              <a:spcAft>
                <a:spcPct val="0"/>
              </a:spcAft>
              <a:buClrTx/>
              <a:buSzTx/>
              <a:buFontTx/>
              <a:buNone/>
              <a:tabLst/>
            </a:pPr>
            <a:r>
              <a:rPr lang="ru-RU" sz="3200" b="1" dirty="0" smtClean="0">
                <a:solidFill>
                  <a:srgbClr val="006600"/>
                </a:solidFill>
                <a:latin typeface="Times New Roman" pitchFamily="18" charset="0"/>
                <a:cs typeface="Times New Roman" pitchFamily="18" charset="0"/>
              </a:rPr>
              <a:t>свет</a:t>
            </a:r>
            <a:endParaRPr kumimoji="0" lang="ru-RU" sz="3200" b="0" i="0" strike="noStrike" cap="none" normalizeH="0" baseline="0" dirty="0" smtClean="0">
              <a:ln>
                <a:noFill/>
              </a:ln>
              <a:solidFill>
                <a:srgbClr val="006600"/>
              </a:solidFill>
              <a:effectLst/>
              <a:latin typeface="Times New Roman" pitchFamily="18" charset="0"/>
              <a:cs typeface="Times New Roman" pitchFamily="18" charset="0"/>
            </a:endParaRPr>
          </a:p>
        </p:txBody>
      </p:sp>
      <p:sp>
        <p:nvSpPr>
          <p:cNvPr id="48" name="Rectangle 60"/>
          <p:cNvSpPr>
            <a:spLocks noChangeArrowheads="1"/>
          </p:cNvSpPr>
          <p:nvPr/>
        </p:nvSpPr>
        <p:spPr bwMode="auto">
          <a:xfrm>
            <a:off x="7817627" y="642918"/>
            <a:ext cx="1183529" cy="1077218"/>
          </a:xfrm>
          <a:prstGeom prst="rect">
            <a:avLst/>
          </a:prstGeom>
          <a:solidFill>
            <a:schemeClr val="bg1">
              <a:lumMod val="8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strike="noStrike" cap="none" normalizeH="0" baseline="0" dirty="0" smtClean="0">
                <a:ln>
                  <a:noFill/>
                </a:ln>
                <a:effectLst/>
                <a:latin typeface="Times New Roman" pitchFamily="18" charset="0"/>
                <a:cs typeface="Times New Roman" pitchFamily="18" charset="0"/>
              </a:rPr>
              <a:t>нет</a:t>
            </a:r>
          </a:p>
          <a:p>
            <a:pPr marL="0" marR="0" lvl="0" indent="0" algn="ctr" defTabSz="914400" rtl="0" eaLnBrk="1" fontAlgn="base" latinLnBrk="0" hangingPunct="1">
              <a:lnSpc>
                <a:spcPct val="100000"/>
              </a:lnSpc>
              <a:spcBef>
                <a:spcPct val="0"/>
              </a:spcBef>
              <a:spcAft>
                <a:spcPct val="0"/>
              </a:spcAft>
              <a:buClrTx/>
              <a:buSzTx/>
              <a:buFontTx/>
              <a:buNone/>
              <a:tabLst/>
            </a:pPr>
            <a:r>
              <a:rPr lang="ru-RU" sz="3200" b="1" dirty="0" smtClean="0">
                <a:latin typeface="Times New Roman" pitchFamily="18" charset="0"/>
                <a:cs typeface="Times New Roman" pitchFamily="18" charset="0"/>
              </a:rPr>
              <a:t>света</a:t>
            </a:r>
            <a:endParaRPr kumimoji="0" lang="ru-RU" sz="3200" b="0" i="0" strike="noStrike" cap="none" normalizeH="0" baseline="0" dirty="0" smtClean="0">
              <a:ln>
                <a:noFill/>
              </a:ln>
              <a:effectLst/>
              <a:latin typeface="Times New Roman" pitchFamily="18" charset="0"/>
              <a:cs typeface="Times New Roman" pitchFamily="18" charset="0"/>
            </a:endParaRPr>
          </a:p>
        </p:txBody>
      </p:sp>
      <p:sp>
        <p:nvSpPr>
          <p:cNvPr id="49" name="Параллелограмм 48"/>
          <p:cNvSpPr/>
          <p:nvPr/>
        </p:nvSpPr>
        <p:spPr>
          <a:xfrm rot="5400000">
            <a:off x="2842578" y="3169126"/>
            <a:ext cx="1348757" cy="244138"/>
          </a:xfrm>
          <a:prstGeom prst="parallelogram">
            <a:avLst>
              <a:gd name="adj" fmla="val 95668"/>
            </a:avLst>
          </a:prstGeom>
          <a:solidFill>
            <a:schemeClr val="accent1">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4" name="Группа 51"/>
          <p:cNvGrpSpPr/>
          <p:nvPr/>
        </p:nvGrpSpPr>
        <p:grpSpPr>
          <a:xfrm>
            <a:off x="2199121" y="2718383"/>
            <a:ext cx="1428760" cy="1428760"/>
            <a:chOff x="941940" y="1551099"/>
            <a:chExt cx="1005396" cy="1033922"/>
          </a:xfrm>
        </p:grpSpPr>
        <p:cxnSp>
          <p:nvCxnSpPr>
            <p:cNvPr id="53" name="Прямая со стрелкой 52"/>
            <p:cNvCxnSpPr/>
            <p:nvPr/>
          </p:nvCxnSpPr>
          <p:spPr>
            <a:xfrm rot="9480000">
              <a:off x="947204" y="2058251"/>
              <a:ext cx="1000132" cy="158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p:nvPr/>
          </p:nvCxnSpPr>
          <p:spPr>
            <a:xfrm rot="6900000">
              <a:off x="930739" y="2050371"/>
              <a:ext cx="1000132" cy="158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p:nvPr/>
          </p:nvCxnSpPr>
          <p:spPr>
            <a:xfrm rot="1380000">
              <a:off x="941940" y="2079035"/>
              <a:ext cx="1000132" cy="158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p:nvPr/>
          </p:nvCxnSpPr>
          <p:spPr>
            <a:xfrm rot="4080000">
              <a:off x="930386" y="2084161"/>
              <a:ext cx="1000132" cy="158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p:nvPr/>
          </p:nvCxnSpPr>
          <p:spPr>
            <a:xfrm rot="2700000">
              <a:off x="925634" y="2067855"/>
              <a:ext cx="1000132" cy="158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rot="8100000">
              <a:off x="942452" y="2057094"/>
              <a:ext cx="1000132" cy="158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p:nvPr/>
          </p:nvCxnSpPr>
          <p:spPr>
            <a:xfrm>
              <a:off x="963222" y="2071678"/>
              <a:ext cx="972000" cy="158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p:cNvCxnSpPr/>
            <p:nvPr/>
          </p:nvCxnSpPr>
          <p:spPr>
            <a:xfrm rot="5400000">
              <a:off x="929456" y="2070884"/>
              <a:ext cx="1000132" cy="158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5" name="Group 2"/>
          <p:cNvGrpSpPr>
            <a:grpSpLocks/>
          </p:cNvGrpSpPr>
          <p:nvPr/>
        </p:nvGrpSpPr>
        <p:grpSpPr bwMode="auto">
          <a:xfrm>
            <a:off x="0" y="3218449"/>
            <a:ext cx="373527" cy="333377"/>
            <a:chOff x="9377" y="1900"/>
            <a:chExt cx="496" cy="507"/>
          </a:xfrm>
        </p:grpSpPr>
        <p:sp>
          <p:nvSpPr>
            <p:cNvPr id="62" name="Line 3"/>
            <p:cNvSpPr>
              <a:spLocks noChangeShapeType="1"/>
            </p:cNvSpPr>
            <p:nvPr/>
          </p:nvSpPr>
          <p:spPr bwMode="auto">
            <a:xfrm rot="19221798" flipV="1">
              <a:off x="9412" y="1923"/>
              <a:ext cx="414" cy="484"/>
            </a:xfrm>
            <a:prstGeom prst="line">
              <a:avLst/>
            </a:prstGeom>
            <a:no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6" name="Group 4"/>
            <p:cNvGrpSpPr>
              <a:grpSpLocks/>
            </p:cNvGrpSpPr>
            <p:nvPr/>
          </p:nvGrpSpPr>
          <p:grpSpPr bwMode="auto">
            <a:xfrm>
              <a:off x="9377" y="1900"/>
              <a:ext cx="496" cy="484"/>
              <a:chOff x="9377" y="1900"/>
              <a:chExt cx="496" cy="484"/>
            </a:xfrm>
          </p:grpSpPr>
          <p:sp>
            <p:nvSpPr>
              <p:cNvPr id="64" name="Line 5"/>
              <p:cNvSpPr>
                <a:spLocks noChangeShapeType="1"/>
              </p:cNvSpPr>
              <p:nvPr/>
            </p:nvSpPr>
            <p:spPr bwMode="auto">
              <a:xfrm rot="2960152" flipV="1">
                <a:off x="9424" y="1912"/>
                <a:ext cx="414" cy="484"/>
              </a:xfrm>
              <a:prstGeom prst="line">
                <a:avLst/>
              </a:prstGeom>
              <a:no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Line 6"/>
              <p:cNvSpPr>
                <a:spLocks noChangeShapeType="1"/>
              </p:cNvSpPr>
              <p:nvPr/>
            </p:nvSpPr>
            <p:spPr bwMode="auto">
              <a:xfrm flipV="1">
                <a:off x="9424" y="1900"/>
                <a:ext cx="414" cy="484"/>
              </a:xfrm>
              <a:prstGeom prst="line">
                <a:avLst/>
              </a:prstGeom>
              <a:no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6" name="Line 7"/>
              <p:cNvSpPr>
                <a:spLocks noChangeShapeType="1"/>
              </p:cNvSpPr>
              <p:nvPr/>
            </p:nvSpPr>
            <p:spPr bwMode="auto">
              <a:xfrm rot="16200000" flipV="1">
                <a:off x="9412" y="1912"/>
                <a:ext cx="414" cy="484"/>
              </a:xfrm>
              <a:prstGeom prst="line">
                <a:avLst/>
              </a:prstGeom>
              <a:no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8" name="Group 9"/>
          <p:cNvGrpSpPr>
            <a:grpSpLocks/>
          </p:cNvGrpSpPr>
          <p:nvPr/>
        </p:nvGrpSpPr>
        <p:grpSpPr bwMode="auto">
          <a:xfrm>
            <a:off x="436849" y="3427454"/>
            <a:ext cx="6948000" cy="1225"/>
            <a:chOff x="4718" y="5683131"/>
            <a:chExt cx="1854" cy="97433"/>
          </a:xfrm>
        </p:grpSpPr>
        <p:sp>
          <p:nvSpPr>
            <p:cNvPr id="68" name="Line 10"/>
            <p:cNvSpPr>
              <a:spLocks noChangeShapeType="1"/>
            </p:cNvSpPr>
            <p:nvPr/>
          </p:nvSpPr>
          <p:spPr bwMode="auto">
            <a:xfrm flipV="1">
              <a:off x="4718" y="5683131"/>
              <a:ext cx="1854" cy="1984"/>
            </a:xfrm>
            <a:prstGeom prst="line">
              <a:avLst/>
            </a:prstGeom>
            <a:no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Line 11"/>
            <p:cNvSpPr>
              <a:spLocks noChangeShapeType="1"/>
            </p:cNvSpPr>
            <p:nvPr/>
          </p:nvSpPr>
          <p:spPr bwMode="auto">
            <a:xfrm>
              <a:off x="4994" y="5685115"/>
              <a:ext cx="76" cy="0"/>
            </a:xfrm>
            <a:prstGeom prst="line">
              <a:avLst/>
            </a:pr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70" name="Line 12"/>
            <p:cNvSpPr>
              <a:spLocks noChangeShapeType="1"/>
            </p:cNvSpPr>
            <p:nvPr/>
          </p:nvSpPr>
          <p:spPr bwMode="auto">
            <a:xfrm>
              <a:off x="6105" y="5780564"/>
              <a:ext cx="76" cy="0"/>
            </a:xfrm>
            <a:prstGeom prst="line">
              <a:avLst/>
            </a:pr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grpSp>
      <p:cxnSp>
        <p:nvCxnSpPr>
          <p:cNvPr id="72" name="Прямая со стрелкой 71"/>
          <p:cNvCxnSpPr/>
          <p:nvPr/>
        </p:nvCxnSpPr>
        <p:spPr>
          <a:xfrm flipH="1" flipV="1">
            <a:off x="3347864" y="3068960"/>
            <a:ext cx="648072" cy="792088"/>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4" name="Параллелограмм 73"/>
          <p:cNvSpPr/>
          <p:nvPr/>
        </p:nvSpPr>
        <p:spPr>
          <a:xfrm rot="5400000">
            <a:off x="3083586" y="3405246"/>
            <a:ext cx="1348757" cy="244138"/>
          </a:xfrm>
          <a:prstGeom prst="parallelogram">
            <a:avLst>
              <a:gd name="adj" fmla="val 95668"/>
            </a:avLst>
          </a:prstGeom>
          <a:solidFill>
            <a:schemeClr val="accent1">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Rectangle 60"/>
          <p:cNvSpPr>
            <a:spLocks noChangeArrowheads="1"/>
          </p:cNvSpPr>
          <p:nvPr/>
        </p:nvSpPr>
        <p:spPr bwMode="auto">
          <a:xfrm>
            <a:off x="7715272" y="2932697"/>
            <a:ext cx="1183529" cy="1077218"/>
          </a:xfrm>
          <a:prstGeom prst="rect">
            <a:avLst/>
          </a:prstGeom>
          <a:solidFill>
            <a:schemeClr val="bg1">
              <a:lumMod val="8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strike="noStrike" cap="none" normalizeH="0" baseline="0" dirty="0" smtClean="0">
                <a:ln>
                  <a:noFill/>
                </a:ln>
                <a:effectLst/>
                <a:latin typeface="Times New Roman" pitchFamily="18" charset="0"/>
                <a:cs typeface="Times New Roman" pitchFamily="18" charset="0"/>
              </a:rPr>
              <a:t>нет</a:t>
            </a:r>
          </a:p>
          <a:p>
            <a:pPr marL="0" marR="0" lvl="0" indent="0" algn="ctr" defTabSz="914400" rtl="0" eaLnBrk="1" fontAlgn="base" latinLnBrk="0" hangingPunct="1">
              <a:lnSpc>
                <a:spcPct val="100000"/>
              </a:lnSpc>
              <a:spcBef>
                <a:spcPct val="0"/>
              </a:spcBef>
              <a:spcAft>
                <a:spcPct val="0"/>
              </a:spcAft>
              <a:buClrTx/>
              <a:buSzTx/>
              <a:buFontTx/>
              <a:buNone/>
              <a:tabLst/>
            </a:pPr>
            <a:r>
              <a:rPr lang="ru-RU" sz="3200" b="1" dirty="0" smtClean="0">
                <a:latin typeface="Times New Roman" pitchFamily="18" charset="0"/>
                <a:cs typeface="Times New Roman" pitchFamily="18" charset="0"/>
              </a:rPr>
              <a:t>света</a:t>
            </a:r>
            <a:endParaRPr kumimoji="0" lang="ru-RU" sz="3200" b="0" i="0" strike="noStrike" cap="none" normalizeH="0" baseline="0" dirty="0" smtClean="0">
              <a:ln>
                <a:noFill/>
              </a:ln>
              <a:effectLst/>
              <a:latin typeface="Times New Roman" pitchFamily="18" charset="0"/>
              <a:cs typeface="Times New Roman" pitchFamily="18" charset="0"/>
            </a:endParaRPr>
          </a:p>
        </p:txBody>
      </p:sp>
      <p:grpSp>
        <p:nvGrpSpPr>
          <p:cNvPr id="22" name="Group 3"/>
          <p:cNvGrpSpPr>
            <a:grpSpLocks/>
          </p:cNvGrpSpPr>
          <p:nvPr/>
        </p:nvGrpSpPr>
        <p:grpSpPr bwMode="auto">
          <a:xfrm>
            <a:off x="642905" y="4214818"/>
            <a:ext cx="8001061" cy="2401588"/>
            <a:chOff x="5040" y="2458"/>
            <a:chExt cx="3054" cy="1127"/>
          </a:xfrm>
        </p:grpSpPr>
        <p:sp>
          <p:nvSpPr>
            <p:cNvPr id="78" name="Line 4"/>
            <p:cNvSpPr>
              <a:spLocks noChangeShapeType="1"/>
            </p:cNvSpPr>
            <p:nvPr/>
          </p:nvSpPr>
          <p:spPr bwMode="auto">
            <a:xfrm flipV="1">
              <a:off x="5494" y="2458"/>
              <a:ext cx="0" cy="719"/>
            </a:xfrm>
            <a:prstGeom prst="line">
              <a:avLst/>
            </a:prstGeom>
            <a:noFill/>
            <a:ln w="5715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79" name="Line 5"/>
            <p:cNvSpPr>
              <a:spLocks noChangeShapeType="1"/>
            </p:cNvSpPr>
            <p:nvPr/>
          </p:nvSpPr>
          <p:spPr bwMode="auto">
            <a:xfrm flipH="1">
              <a:off x="5040" y="3171"/>
              <a:ext cx="460" cy="414"/>
            </a:xfrm>
            <a:prstGeom prst="line">
              <a:avLst/>
            </a:prstGeom>
            <a:noFill/>
            <a:ln w="57150">
              <a:solidFill>
                <a:srgbClr val="000099"/>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0" name="Line 6"/>
            <p:cNvSpPr>
              <a:spLocks noChangeShapeType="1"/>
            </p:cNvSpPr>
            <p:nvPr/>
          </p:nvSpPr>
          <p:spPr bwMode="auto">
            <a:xfrm>
              <a:off x="5484" y="3171"/>
              <a:ext cx="2610" cy="0"/>
            </a:xfrm>
            <a:prstGeom prst="line">
              <a:avLst/>
            </a:prstGeom>
            <a:noFill/>
            <a:ln w="571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grpSp>
      <p:sp>
        <p:nvSpPr>
          <p:cNvPr id="81" name="Line 12"/>
          <p:cNvSpPr>
            <a:spLocks noChangeShapeType="1"/>
          </p:cNvSpPr>
          <p:nvPr/>
        </p:nvSpPr>
        <p:spPr bwMode="auto">
          <a:xfrm flipH="1">
            <a:off x="1760404" y="5759972"/>
            <a:ext cx="739894" cy="912335"/>
          </a:xfrm>
          <a:prstGeom prst="line">
            <a:avLst/>
          </a:prstGeom>
          <a:noFill/>
          <a:ln w="5715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2" name="Line 13"/>
          <p:cNvSpPr>
            <a:spLocks noChangeShapeType="1"/>
          </p:cNvSpPr>
          <p:nvPr/>
        </p:nvSpPr>
        <p:spPr bwMode="auto">
          <a:xfrm flipV="1">
            <a:off x="2527708" y="4476088"/>
            <a:ext cx="45719" cy="1283884"/>
          </a:xfrm>
          <a:prstGeom prst="line">
            <a:avLst/>
          </a:prstGeom>
          <a:noFill/>
          <a:ln w="5715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3" name="Line 14"/>
          <p:cNvSpPr>
            <a:spLocks noChangeShapeType="1"/>
          </p:cNvSpPr>
          <p:nvPr/>
        </p:nvSpPr>
        <p:spPr bwMode="auto">
          <a:xfrm flipH="1">
            <a:off x="4230576" y="4920483"/>
            <a:ext cx="1000132" cy="785818"/>
          </a:xfrm>
          <a:prstGeom prst="line">
            <a:avLst/>
          </a:prstGeom>
          <a:noFill/>
          <a:ln w="57150">
            <a:solidFill>
              <a:srgbClr val="0000FF"/>
            </a:solidFill>
            <a:round/>
            <a:headEnd type="triangle" w="med" len="med"/>
            <a:tailEnd/>
          </a:ln>
        </p:spPr>
        <p:txBody>
          <a:bodyPr vert="horz" wrap="square" lIns="91440" tIns="45720" rIns="91440" bIns="45720" numCol="1" anchor="t" anchorCtr="0" compatLnSpc="1">
            <a:prstTxWarp prst="textNoShape">
              <a:avLst/>
            </a:prstTxWarp>
          </a:bodyPr>
          <a:lstStyle/>
          <a:p>
            <a:endParaRPr lang="ru-RU"/>
          </a:p>
        </p:txBody>
      </p:sp>
      <p:sp>
        <p:nvSpPr>
          <p:cNvPr id="84" name="Line 15"/>
          <p:cNvSpPr>
            <a:spLocks noChangeShapeType="1"/>
          </p:cNvSpPr>
          <p:nvPr/>
        </p:nvSpPr>
        <p:spPr bwMode="auto">
          <a:xfrm flipV="1">
            <a:off x="4222006" y="5728667"/>
            <a:ext cx="0" cy="1205266"/>
          </a:xfrm>
          <a:prstGeom prst="line">
            <a:avLst/>
          </a:prstGeom>
          <a:noFill/>
          <a:ln w="57150">
            <a:solidFill>
              <a:srgbClr val="FF0000"/>
            </a:solidFill>
            <a:round/>
            <a:headEnd type="triangle" w="med" len="med"/>
            <a:tailEnd/>
          </a:ln>
        </p:spPr>
        <p:txBody>
          <a:bodyPr vert="horz" wrap="square" lIns="91440" tIns="45720" rIns="91440" bIns="45720" numCol="1" anchor="t" anchorCtr="0" compatLnSpc="1">
            <a:prstTxWarp prst="textNoShape">
              <a:avLst/>
            </a:prstTxWarp>
          </a:bodyPr>
          <a:lstStyle/>
          <a:p>
            <a:endParaRPr lang="ru-RU"/>
          </a:p>
        </p:txBody>
      </p:sp>
      <p:grpSp>
        <p:nvGrpSpPr>
          <p:cNvPr id="28" name="Группа 37"/>
          <p:cNvGrpSpPr/>
          <p:nvPr/>
        </p:nvGrpSpPr>
        <p:grpSpPr>
          <a:xfrm>
            <a:off x="1840672" y="4476088"/>
            <a:ext cx="6874732" cy="2535755"/>
            <a:chOff x="1840672" y="3357562"/>
            <a:chExt cx="6634904" cy="2535755"/>
          </a:xfrm>
        </p:grpSpPr>
        <p:grpSp>
          <p:nvGrpSpPr>
            <p:cNvPr id="29" name="Group 7"/>
            <p:cNvGrpSpPr>
              <a:grpSpLocks/>
            </p:cNvGrpSpPr>
            <p:nvPr/>
          </p:nvGrpSpPr>
          <p:grpSpPr bwMode="auto">
            <a:xfrm flipV="1">
              <a:off x="1840672" y="3368935"/>
              <a:ext cx="3348757" cy="2488955"/>
              <a:chOff x="860" y="3368"/>
              <a:chExt cx="1405" cy="1170"/>
            </a:xfrm>
          </p:grpSpPr>
          <p:sp>
            <p:nvSpPr>
              <p:cNvPr id="90" name="Freeform 8"/>
              <p:cNvSpPr>
                <a:spLocks/>
              </p:cNvSpPr>
              <p:nvPr/>
            </p:nvSpPr>
            <p:spPr bwMode="auto">
              <a:xfrm>
                <a:off x="1523" y="3368"/>
                <a:ext cx="742" cy="635"/>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9"/>
              <p:cNvSpPr>
                <a:spLocks/>
              </p:cNvSpPr>
              <p:nvPr/>
            </p:nvSpPr>
            <p:spPr bwMode="auto">
              <a:xfrm flipV="1">
                <a:off x="860" y="3960"/>
                <a:ext cx="657" cy="578"/>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Group 7"/>
            <p:cNvGrpSpPr>
              <a:grpSpLocks/>
            </p:cNvGrpSpPr>
            <p:nvPr/>
          </p:nvGrpSpPr>
          <p:grpSpPr bwMode="auto">
            <a:xfrm flipV="1">
              <a:off x="5143504" y="3357558"/>
              <a:ext cx="3332073" cy="2535756"/>
              <a:chOff x="867" y="3368"/>
              <a:chExt cx="1398" cy="1192"/>
            </a:xfrm>
          </p:grpSpPr>
          <p:sp>
            <p:nvSpPr>
              <p:cNvPr id="88" name="Freeform 8"/>
              <p:cNvSpPr>
                <a:spLocks/>
              </p:cNvSpPr>
              <p:nvPr/>
            </p:nvSpPr>
            <p:spPr bwMode="auto">
              <a:xfrm>
                <a:off x="1523" y="3368"/>
                <a:ext cx="742" cy="635"/>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9"/>
              <p:cNvSpPr>
                <a:spLocks/>
              </p:cNvSpPr>
              <p:nvPr/>
            </p:nvSpPr>
            <p:spPr bwMode="auto">
              <a:xfrm flipV="1">
                <a:off x="867" y="3982"/>
                <a:ext cx="657" cy="578"/>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92" name="Прямоугольник 91"/>
          <p:cNvSpPr/>
          <p:nvPr/>
        </p:nvSpPr>
        <p:spPr>
          <a:xfrm>
            <a:off x="357158" y="6047724"/>
            <a:ext cx="458780" cy="584775"/>
          </a:xfrm>
          <a:prstGeom prst="rect">
            <a:avLst/>
          </a:prstGeom>
        </p:spPr>
        <p:txBody>
          <a:bodyPr wrap="none">
            <a:spAutoFit/>
          </a:bodyPr>
          <a:lstStyle/>
          <a:p>
            <a:r>
              <a:rPr lang="ru-RU" sz="3200" b="1" dirty="0" smtClean="0">
                <a:solidFill>
                  <a:srgbClr val="000099"/>
                </a:solidFill>
                <a:latin typeface="Times New Roman" pitchFamily="18" charset="0"/>
                <a:cs typeface="Times New Roman" pitchFamily="18" charset="0"/>
              </a:rPr>
              <a:t>В</a:t>
            </a:r>
            <a:endParaRPr lang="ru-RU" sz="3200" dirty="0">
              <a:solidFill>
                <a:srgbClr val="000099"/>
              </a:solidFill>
              <a:latin typeface="Times New Roman" pitchFamily="18" charset="0"/>
              <a:cs typeface="Times New Roman" pitchFamily="18" charset="0"/>
            </a:endParaRPr>
          </a:p>
        </p:txBody>
      </p:sp>
      <p:sp>
        <p:nvSpPr>
          <p:cNvPr id="93" name="Прямоугольник 92"/>
          <p:cNvSpPr/>
          <p:nvPr/>
        </p:nvSpPr>
        <p:spPr>
          <a:xfrm>
            <a:off x="8572528" y="5761972"/>
            <a:ext cx="367408" cy="584775"/>
          </a:xfrm>
          <a:prstGeom prst="rect">
            <a:avLst/>
          </a:prstGeom>
        </p:spPr>
        <p:txBody>
          <a:bodyPr wrap="none">
            <a:spAutoFit/>
          </a:bodyPr>
          <a:lstStyle/>
          <a:p>
            <a:r>
              <a:rPr lang="ru-RU" sz="3200" b="1" dirty="0" smtClean="0">
                <a:latin typeface="Times New Roman" pitchFamily="18" charset="0"/>
                <a:cs typeface="Times New Roman" pitchFamily="18" charset="0"/>
              </a:rPr>
              <a:t>с</a:t>
            </a:r>
            <a:endParaRPr lang="ru-RU" sz="3200" dirty="0">
              <a:latin typeface="Times New Roman" pitchFamily="18" charset="0"/>
              <a:cs typeface="Times New Roman" pitchFamily="18" charset="0"/>
            </a:endParaRPr>
          </a:p>
        </p:txBody>
      </p:sp>
      <p:grpSp>
        <p:nvGrpSpPr>
          <p:cNvPr id="31" name="Группа 38"/>
          <p:cNvGrpSpPr/>
          <p:nvPr/>
        </p:nvGrpSpPr>
        <p:grpSpPr>
          <a:xfrm>
            <a:off x="1624463" y="4797265"/>
            <a:ext cx="7256779" cy="1818905"/>
            <a:chOff x="1624463" y="3714752"/>
            <a:chExt cx="7256779" cy="1818905"/>
          </a:xfrm>
        </p:grpSpPr>
        <p:grpSp>
          <p:nvGrpSpPr>
            <p:cNvPr id="32" name="Группа 33"/>
            <p:cNvGrpSpPr/>
            <p:nvPr/>
          </p:nvGrpSpPr>
          <p:grpSpPr>
            <a:xfrm>
              <a:off x="1624463" y="3762653"/>
              <a:ext cx="3809176" cy="1771004"/>
              <a:chOff x="1561399" y="3762653"/>
              <a:chExt cx="3809176" cy="1771004"/>
            </a:xfrm>
          </p:grpSpPr>
          <p:sp>
            <p:nvSpPr>
              <p:cNvPr id="99" name="Freeform 10"/>
              <p:cNvSpPr>
                <a:spLocks/>
              </p:cNvSpPr>
              <p:nvPr/>
            </p:nvSpPr>
            <p:spPr bwMode="auto">
              <a:xfrm>
                <a:off x="1561399" y="4610141"/>
                <a:ext cx="1933929" cy="923516"/>
              </a:xfrm>
              <a:custGeom>
                <a:avLst/>
                <a:gdLst/>
                <a:ahLst/>
                <a:cxnLst>
                  <a:cxn ang="0">
                    <a:pos x="69" y="31"/>
                  </a:cxn>
                  <a:cxn ang="0">
                    <a:pos x="115" y="429"/>
                  </a:cxn>
                  <a:cxn ang="0">
                    <a:pos x="758" y="0"/>
                  </a:cxn>
                </a:cxnLst>
                <a:rect l="0" t="0" r="r" b="b"/>
                <a:pathLst>
                  <a:path w="758" h="434">
                    <a:moveTo>
                      <a:pt x="69" y="31"/>
                    </a:moveTo>
                    <a:cubicBezTo>
                      <a:pt x="34" y="232"/>
                      <a:pt x="0" y="434"/>
                      <a:pt x="115" y="429"/>
                    </a:cubicBezTo>
                    <a:cubicBezTo>
                      <a:pt x="230" y="424"/>
                      <a:pt x="643" y="77"/>
                      <a:pt x="758" y="0"/>
                    </a:cubicBezTo>
                  </a:path>
                </a:pathLst>
              </a:custGeom>
              <a:noFill/>
              <a:ln w="57150" cmpd="sng">
                <a:solidFill>
                  <a:srgbClr val="0000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11"/>
              <p:cNvSpPr>
                <a:spLocks/>
              </p:cNvSpPr>
              <p:nvPr/>
            </p:nvSpPr>
            <p:spPr bwMode="auto">
              <a:xfrm flipH="1" flipV="1">
                <a:off x="3319284" y="3762653"/>
                <a:ext cx="2051291" cy="892210"/>
              </a:xfrm>
              <a:custGeom>
                <a:avLst/>
                <a:gdLst/>
                <a:ahLst/>
                <a:cxnLst>
                  <a:cxn ang="0">
                    <a:pos x="69" y="31"/>
                  </a:cxn>
                  <a:cxn ang="0">
                    <a:pos x="115" y="429"/>
                  </a:cxn>
                  <a:cxn ang="0">
                    <a:pos x="758" y="0"/>
                  </a:cxn>
                </a:cxnLst>
                <a:rect l="0" t="0" r="r" b="b"/>
                <a:pathLst>
                  <a:path w="758" h="434">
                    <a:moveTo>
                      <a:pt x="69" y="31"/>
                    </a:moveTo>
                    <a:cubicBezTo>
                      <a:pt x="34" y="232"/>
                      <a:pt x="0" y="434"/>
                      <a:pt x="115" y="429"/>
                    </a:cubicBezTo>
                    <a:cubicBezTo>
                      <a:pt x="230" y="424"/>
                      <a:pt x="643" y="77"/>
                      <a:pt x="758" y="0"/>
                    </a:cubicBezTo>
                  </a:path>
                </a:pathLst>
              </a:custGeom>
              <a:noFill/>
              <a:ln w="57150" cmpd="sng">
                <a:solidFill>
                  <a:srgbClr val="0000FF"/>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34"/>
            <p:cNvGrpSpPr/>
            <p:nvPr/>
          </p:nvGrpSpPr>
          <p:grpSpPr>
            <a:xfrm>
              <a:off x="5072066" y="3714752"/>
              <a:ext cx="3809176" cy="1771004"/>
              <a:chOff x="1561399" y="3762653"/>
              <a:chExt cx="3809176" cy="1771004"/>
            </a:xfrm>
          </p:grpSpPr>
          <p:sp>
            <p:nvSpPr>
              <p:cNvPr id="97" name="Freeform 10"/>
              <p:cNvSpPr>
                <a:spLocks/>
              </p:cNvSpPr>
              <p:nvPr/>
            </p:nvSpPr>
            <p:spPr bwMode="auto">
              <a:xfrm>
                <a:off x="1561399" y="4610141"/>
                <a:ext cx="1933929" cy="923516"/>
              </a:xfrm>
              <a:custGeom>
                <a:avLst/>
                <a:gdLst/>
                <a:ahLst/>
                <a:cxnLst>
                  <a:cxn ang="0">
                    <a:pos x="69" y="31"/>
                  </a:cxn>
                  <a:cxn ang="0">
                    <a:pos x="115" y="429"/>
                  </a:cxn>
                  <a:cxn ang="0">
                    <a:pos x="758" y="0"/>
                  </a:cxn>
                </a:cxnLst>
                <a:rect l="0" t="0" r="r" b="b"/>
                <a:pathLst>
                  <a:path w="758" h="434">
                    <a:moveTo>
                      <a:pt x="69" y="31"/>
                    </a:moveTo>
                    <a:cubicBezTo>
                      <a:pt x="34" y="232"/>
                      <a:pt x="0" y="434"/>
                      <a:pt x="115" y="429"/>
                    </a:cubicBezTo>
                    <a:cubicBezTo>
                      <a:pt x="230" y="424"/>
                      <a:pt x="643" y="77"/>
                      <a:pt x="758" y="0"/>
                    </a:cubicBezTo>
                  </a:path>
                </a:pathLst>
              </a:custGeom>
              <a:noFill/>
              <a:ln w="57150" cmpd="sng">
                <a:solidFill>
                  <a:srgbClr val="0000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11"/>
              <p:cNvSpPr>
                <a:spLocks/>
              </p:cNvSpPr>
              <p:nvPr/>
            </p:nvSpPr>
            <p:spPr bwMode="auto">
              <a:xfrm flipH="1" flipV="1">
                <a:off x="3319284" y="3762653"/>
                <a:ext cx="2051291" cy="892210"/>
              </a:xfrm>
              <a:custGeom>
                <a:avLst/>
                <a:gdLst/>
                <a:ahLst/>
                <a:cxnLst>
                  <a:cxn ang="0">
                    <a:pos x="69" y="31"/>
                  </a:cxn>
                  <a:cxn ang="0">
                    <a:pos x="115" y="429"/>
                  </a:cxn>
                  <a:cxn ang="0">
                    <a:pos x="758" y="0"/>
                  </a:cxn>
                </a:cxnLst>
                <a:rect l="0" t="0" r="r" b="b"/>
                <a:pathLst>
                  <a:path w="758" h="434">
                    <a:moveTo>
                      <a:pt x="69" y="31"/>
                    </a:moveTo>
                    <a:cubicBezTo>
                      <a:pt x="34" y="232"/>
                      <a:pt x="0" y="434"/>
                      <a:pt x="115" y="429"/>
                    </a:cubicBezTo>
                    <a:cubicBezTo>
                      <a:pt x="230" y="424"/>
                      <a:pt x="643" y="77"/>
                      <a:pt x="758" y="0"/>
                    </a:cubicBezTo>
                  </a:path>
                </a:pathLst>
              </a:custGeom>
              <a:noFill/>
              <a:ln w="57150" cmpd="sng">
                <a:solidFill>
                  <a:srgbClr val="0000FF"/>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101" name="Line 13"/>
          <p:cNvSpPr>
            <a:spLocks noChangeShapeType="1"/>
          </p:cNvSpPr>
          <p:nvPr/>
        </p:nvSpPr>
        <p:spPr bwMode="auto">
          <a:xfrm flipV="1">
            <a:off x="6000760" y="4476088"/>
            <a:ext cx="45719" cy="1283884"/>
          </a:xfrm>
          <a:prstGeom prst="line">
            <a:avLst/>
          </a:prstGeom>
          <a:noFill/>
          <a:ln w="5715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02" name="Line 12"/>
          <p:cNvSpPr>
            <a:spLocks noChangeShapeType="1"/>
          </p:cNvSpPr>
          <p:nvPr/>
        </p:nvSpPr>
        <p:spPr bwMode="auto">
          <a:xfrm flipH="1">
            <a:off x="5286380" y="5690534"/>
            <a:ext cx="739894" cy="912335"/>
          </a:xfrm>
          <a:prstGeom prst="line">
            <a:avLst/>
          </a:prstGeom>
          <a:noFill/>
          <a:ln w="5715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03" name="Line 14"/>
          <p:cNvSpPr>
            <a:spLocks noChangeShapeType="1"/>
          </p:cNvSpPr>
          <p:nvPr/>
        </p:nvSpPr>
        <p:spPr bwMode="auto">
          <a:xfrm flipH="1">
            <a:off x="7715272" y="4976154"/>
            <a:ext cx="928694" cy="785818"/>
          </a:xfrm>
          <a:prstGeom prst="line">
            <a:avLst/>
          </a:prstGeom>
          <a:noFill/>
          <a:ln w="57150">
            <a:solidFill>
              <a:srgbClr val="0000FF"/>
            </a:solidFill>
            <a:round/>
            <a:headEnd type="triangle" w="med" len="med"/>
            <a:tailEnd/>
          </a:ln>
        </p:spPr>
        <p:txBody>
          <a:bodyPr vert="horz" wrap="square" lIns="91440" tIns="45720" rIns="91440" bIns="45720" numCol="1" anchor="t" anchorCtr="0" compatLnSpc="1">
            <a:prstTxWarp prst="textNoShape">
              <a:avLst/>
            </a:prstTxWarp>
          </a:bodyPr>
          <a:lstStyle/>
          <a:p>
            <a:endParaRPr lang="ru-RU"/>
          </a:p>
        </p:txBody>
      </p:sp>
      <p:sp>
        <p:nvSpPr>
          <p:cNvPr id="104" name="Line 15"/>
          <p:cNvSpPr>
            <a:spLocks noChangeShapeType="1"/>
          </p:cNvSpPr>
          <p:nvPr/>
        </p:nvSpPr>
        <p:spPr bwMode="auto">
          <a:xfrm flipV="1">
            <a:off x="7731038" y="5761972"/>
            <a:ext cx="0" cy="1205266"/>
          </a:xfrm>
          <a:prstGeom prst="line">
            <a:avLst/>
          </a:prstGeom>
          <a:noFill/>
          <a:ln w="57150">
            <a:solidFill>
              <a:srgbClr val="FF0000"/>
            </a:solidFill>
            <a:round/>
            <a:headEnd type="triangle" w="med" len="me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1"/>
          <p:cNvSpPr>
            <a:spLocks noChangeArrowheads="1"/>
          </p:cNvSpPr>
          <p:nvPr/>
        </p:nvSpPr>
        <p:spPr bwMode="auto">
          <a:xfrm>
            <a:off x="4500562" y="5934670"/>
            <a:ext cx="3983591" cy="923330"/>
          </a:xfrm>
          <a:prstGeom prst="rect">
            <a:avLst/>
          </a:prstGeom>
          <a:solidFill>
            <a:schemeClr val="bg1">
              <a:lumMod val="8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5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продольные</a:t>
            </a:r>
            <a:endParaRPr kumimoji="0" lang="ru-RU" sz="5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Symbol" pitchFamily="18" charset="2"/>
            </a:endParaRPr>
          </a:p>
        </p:txBody>
      </p:sp>
      <p:sp>
        <p:nvSpPr>
          <p:cNvPr id="106" name="Rectangle 1"/>
          <p:cNvSpPr>
            <a:spLocks noChangeArrowheads="1"/>
          </p:cNvSpPr>
          <p:nvPr/>
        </p:nvSpPr>
        <p:spPr bwMode="auto">
          <a:xfrm>
            <a:off x="357158" y="5934670"/>
            <a:ext cx="3950505" cy="923330"/>
          </a:xfrm>
          <a:prstGeom prst="rect">
            <a:avLst/>
          </a:prstGeom>
          <a:solidFill>
            <a:schemeClr val="bg1">
              <a:lumMod val="85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5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поперечные</a:t>
            </a:r>
            <a:endParaRPr kumimoji="0" lang="ru-RU" sz="5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Symbol" pitchFamily="18" charset="2"/>
            </a:endParaRPr>
          </a:p>
        </p:txBody>
      </p:sp>
      <p:sp>
        <p:nvSpPr>
          <p:cNvPr id="107" name="Прямоугольник 106">
            <a:hlinkClick r:id="rId9" action="ppaction://hlinkfile"/>
          </p:cNvPr>
          <p:cNvSpPr/>
          <p:nvPr/>
        </p:nvSpPr>
        <p:spPr>
          <a:xfrm>
            <a:off x="0" y="0"/>
            <a:ext cx="2571736" cy="400110"/>
          </a:xfrm>
          <a:prstGeom prst="rect">
            <a:avLst/>
          </a:prstGeom>
          <a:solidFill>
            <a:schemeClr val="tx1">
              <a:lumMod val="50000"/>
              <a:lumOff val="50000"/>
            </a:schemeClr>
          </a:solidFill>
        </p:spPr>
        <p:txBody>
          <a:bodyPr wrap="square">
            <a:spAutoFit/>
          </a:bodyPr>
          <a:lstStyle/>
          <a:p>
            <a:pPr algn="ctr">
              <a:defRPr/>
            </a:pPr>
            <a:r>
              <a:rPr lang="ru-RU"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Применение 6 мин</a:t>
            </a:r>
            <a:endParaRPr lang="ru-RU" sz="2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endParaRPr>
          </a:p>
        </p:txBody>
      </p:sp>
      <p:sp>
        <p:nvSpPr>
          <p:cNvPr id="109" name="Параллелограмм 108"/>
          <p:cNvSpPr/>
          <p:nvPr/>
        </p:nvSpPr>
        <p:spPr>
          <a:xfrm rot="5400000">
            <a:off x="5484834" y="3497350"/>
            <a:ext cx="1348757" cy="244138"/>
          </a:xfrm>
          <a:prstGeom prst="parallelogram">
            <a:avLst>
              <a:gd name="adj" fmla="val 95668"/>
            </a:avLst>
          </a:prstGeom>
          <a:solidFill>
            <a:schemeClr val="accent1">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0" name="Прямая соединительная линия 109"/>
          <p:cNvCxnSpPr/>
          <p:nvPr/>
        </p:nvCxnSpPr>
        <p:spPr>
          <a:xfrm rot="16140000" flipH="1">
            <a:off x="3369606" y="3190006"/>
            <a:ext cx="500066" cy="500066"/>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p:cNvCxnSpPr/>
          <p:nvPr/>
        </p:nvCxnSpPr>
        <p:spPr>
          <a:xfrm rot="16140000" flipH="1">
            <a:off x="5783046" y="3217302"/>
            <a:ext cx="500066" cy="500066"/>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1000"/>
                                        <p:tgtEl>
                                          <p:spTgt spid="13"/>
                                        </p:tgtEl>
                                      </p:cBhvr>
                                    </p:animEffect>
                                  </p:childTnLst>
                                  <p:subTnLst>
                                    <p:audio>
                                      <p:cMediaNode>
                                        <p:cTn display="0" masterRel="sameClick">
                                          <p:stCondLst>
                                            <p:cond evt="begin" delay="0">
                                              <p:tn val="12"/>
                                            </p:cond>
                                          </p:stCondLst>
                                          <p:endCondLst>
                                            <p:cond evt="onStopAudio" delay="0">
                                              <p:tgtEl>
                                                <p:sldTgt/>
                                              </p:tgtEl>
                                            </p:cond>
                                          </p:endCondLst>
                                        </p:cTn>
                                        <p:tgtEl>
                                          <p:sndTgt r:embed="rId3" name="laser.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3000" fill="hold"/>
                                        <p:tgtEl>
                                          <p:spTgt spid="2"/>
                                        </p:tgtEl>
                                        <p:attrNameLst>
                                          <p:attrName>ppt_x</p:attrName>
                                        </p:attrNameLst>
                                      </p:cBhvr>
                                      <p:tavLst>
                                        <p:tav tm="0">
                                          <p:val>
                                            <p:strVal val="0-#ppt_w/2"/>
                                          </p:val>
                                        </p:tav>
                                        <p:tav tm="100000">
                                          <p:val>
                                            <p:strVal val="#ppt_x"/>
                                          </p:val>
                                        </p:tav>
                                      </p:tavLst>
                                    </p:anim>
                                    <p:anim calcmode="lin" valueType="num">
                                      <p:cBhvr additive="base">
                                        <p:cTn id="20" dur="30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pu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2000"/>
                                        <p:tgtEl>
                                          <p:spTgt spid="46"/>
                                        </p:tgtEl>
                                      </p:cBhvr>
                                    </p:animEffect>
                                  </p:childTnLst>
                                  <p:subTnLst>
                                    <p:audio>
                                      <p:cMediaNode>
                                        <p:cTn display="0" masterRel="sameClick">
                                          <p:stCondLst>
                                            <p:cond evt="begin" delay="0">
                                              <p:tn val="23"/>
                                            </p:cond>
                                          </p:stCondLst>
                                          <p:endCondLst>
                                            <p:cond evt="onStopAudio" delay="0">
                                              <p:tgtEl>
                                                <p:sldTgt/>
                                              </p:tgtEl>
                                            </p:cond>
                                          </p:endCondLst>
                                        </p:cTn>
                                        <p:tgtEl>
                                          <p:sndTgt r:embed="rId5" name="wind.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ppt_x"/>
                                          </p:val>
                                        </p:tav>
                                        <p:tav tm="100000">
                                          <p:val>
                                            <p:strVal val="#ppt_x"/>
                                          </p:val>
                                        </p:tav>
                                      </p:tavLst>
                                    </p:anim>
                                    <p:anim calcmode="lin" valueType="num">
                                      <p:cBhvr additive="base">
                                        <p:cTn id="31" dur="500" fill="hold"/>
                                        <p:tgtEl>
                                          <p:spTgt spid="27"/>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2" name="explode.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1"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500" fill="hold"/>
                                        <p:tgtEl>
                                          <p:spTgt spid="38"/>
                                        </p:tgtEl>
                                        <p:attrNameLst>
                                          <p:attrName>ppt_x</p:attrName>
                                        </p:attrNameLst>
                                      </p:cBhvr>
                                      <p:tavLst>
                                        <p:tav tm="0">
                                          <p:val>
                                            <p:strVal val="#ppt_x"/>
                                          </p:val>
                                        </p:tav>
                                        <p:tav tm="100000">
                                          <p:val>
                                            <p:strVal val="#ppt_x"/>
                                          </p:val>
                                        </p:tav>
                                      </p:tavLst>
                                    </p:anim>
                                    <p:anim calcmode="lin" valueType="num">
                                      <p:cBhvr additive="base">
                                        <p:cTn id="41" dur="500" fill="hold"/>
                                        <p:tgtEl>
                                          <p:spTgt spid="38"/>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fill="hold"/>
                                        <p:tgtEl>
                                          <p:spTgt spid="37"/>
                                        </p:tgtEl>
                                        <p:attrNameLst>
                                          <p:attrName>ppt_x</p:attrName>
                                        </p:attrNameLst>
                                      </p:cBhvr>
                                      <p:tavLst>
                                        <p:tav tm="0">
                                          <p:val>
                                            <p:strVal val="#ppt_x"/>
                                          </p:val>
                                        </p:tav>
                                        <p:tav tm="100000">
                                          <p:val>
                                            <p:strVal val="#ppt_x"/>
                                          </p:val>
                                        </p:tav>
                                      </p:tavLst>
                                    </p:anim>
                                    <p:anim calcmode="lin" valueType="num">
                                      <p:cBhvr additive="base">
                                        <p:cTn id="45" dur="500" fill="hold"/>
                                        <p:tgtEl>
                                          <p:spTgt spid="3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2" name="explode.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1" fill="hold" grpId="0" nodeType="click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additive="base">
                                        <p:cTn id="50" dur="500" fill="hold"/>
                                        <p:tgtEl>
                                          <p:spTgt spid="43"/>
                                        </p:tgtEl>
                                        <p:attrNameLst>
                                          <p:attrName>ppt_x</p:attrName>
                                        </p:attrNameLst>
                                      </p:cBhvr>
                                      <p:tavLst>
                                        <p:tav tm="0">
                                          <p:val>
                                            <p:strVal val="#ppt_x"/>
                                          </p:val>
                                        </p:tav>
                                        <p:tav tm="100000">
                                          <p:val>
                                            <p:strVal val="#ppt_x"/>
                                          </p:val>
                                        </p:tav>
                                      </p:tavLst>
                                    </p:anim>
                                    <p:anim calcmode="lin" valueType="num">
                                      <p:cBhvr additive="base">
                                        <p:cTn id="51" dur="500" fill="hold"/>
                                        <p:tgtEl>
                                          <p:spTgt spid="43"/>
                                        </p:tgtEl>
                                        <p:attrNameLst>
                                          <p:attrName>ppt_y</p:attrName>
                                        </p:attrNameLst>
                                      </p:cBhvr>
                                      <p:tavLst>
                                        <p:tav tm="0">
                                          <p:val>
                                            <p:strVal val="0-#ppt_h/2"/>
                                          </p:val>
                                        </p:tav>
                                        <p:tav tm="100000">
                                          <p:val>
                                            <p:strVal val="#ppt_y"/>
                                          </p:val>
                                        </p:tav>
                                      </p:tavLst>
                                    </p:anim>
                                  </p:childTnLst>
                                </p:cTn>
                              </p:par>
                              <p:par>
                                <p:cTn id="52" presetID="2" presetClass="entr" presetSubtype="1"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fill="hold"/>
                                        <p:tgtEl>
                                          <p:spTgt spid="42"/>
                                        </p:tgtEl>
                                        <p:attrNameLst>
                                          <p:attrName>ppt_x</p:attrName>
                                        </p:attrNameLst>
                                      </p:cBhvr>
                                      <p:tavLst>
                                        <p:tav tm="0">
                                          <p:val>
                                            <p:strVal val="#ppt_x"/>
                                          </p:val>
                                        </p:tav>
                                        <p:tav tm="100000">
                                          <p:val>
                                            <p:strVal val="#ppt_x"/>
                                          </p:val>
                                        </p:tav>
                                      </p:tavLst>
                                    </p:anim>
                                    <p:anim calcmode="lin" valueType="num">
                                      <p:cBhvr additive="base">
                                        <p:cTn id="55" dur="500" fill="hold"/>
                                        <p:tgtEl>
                                          <p:spTgt spid="4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2" name="explode.wav"/>
                                        </p:tgtEl>
                                      </p:cMediaNode>
                                    </p:audio>
                                  </p:subTnLst>
                                </p:cTn>
                              </p:par>
                              <p:par>
                                <p:cTn id="56" presetID="2" presetClass="entr" presetSubtype="1" fill="hold" nodeType="with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ppt_x"/>
                                          </p:val>
                                        </p:tav>
                                        <p:tav tm="100000">
                                          <p:val>
                                            <p:strVal val="#ppt_x"/>
                                          </p:val>
                                        </p:tav>
                                      </p:tavLst>
                                    </p:anim>
                                    <p:anim calcmode="lin" valueType="num">
                                      <p:cBhvr additive="base">
                                        <p:cTn id="59"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nodeType="click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subTnLst>
                                    <p:audio>
                                      <p:cMediaNode>
                                        <p:cTn display="0" masterRel="sameClick">
                                          <p:stCondLst>
                                            <p:cond evt="begin" delay="0">
                                              <p:tn val="62"/>
                                            </p:cond>
                                          </p:stCondLst>
                                          <p:endCondLst>
                                            <p:cond evt="onStopAudio" delay="0">
                                              <p:tgtEl>
                                                <p:sldTgt/>
                                              </p:tgtEl>
                                            </p:cond>
                                          </p:endCondLst>
                                        </p:cTn>
                                        <p:tgtEl>
                                          <p:sndTgt r:embed="rId5" name="wind.wav"/>
                                        </p:tgtEl>
                                      </p:cMediaNode>
                                    </p:audio>
                                  </p:subTnLst>
                                </p:cTn>
                              </p:par>
                            </p:childTnLst>
                          </p:cTn>
                        </p:par>
                      </p:childTnLst>
                    </p:cTn>
                  </p:par>
                  <p:par>
                    <p:cTn id="67" fill="hold">
                      <p:stCondLst>
                        <p:cond delay="indefinite"/>
                      </p:stCondLst>
                      <p:childTnLst>
                        <p:par>
                          <p:cTn id="68" fill="hold">
                            <p:stCondLst>
                              <p:cond delay="0"/>
                            </p:stCondLst>
                            <p:childTnLst>
                              <p:par>
                                <p:cTn id="69" presetID="63" presetClass="path" presetSubtype="0" accel="50000" decel="50000" fill="hold" nodeType="clickEffect">
                                  <p:stCondLst>
                                    <p:cond delay="0"/>
                                  </p:stCondLst>
                                  <p:childTnLst>
                                    <p:animMotion origin="layout" path="M -1.66667E-6 3.7037E-6 L 0.39983 -0.00093 " pathEditMode="relative" rAng="0" ptsTypes="AA">
                                      <p:cBhvr>
                                        <p:cTn id="70" dur="2000" fill="hold"/>
                                        <p:tgtEl>
                                          <p:spTgt spid="36"/>
                                        </p:tgtEl>
                                        <p:attrNameLst>
                                          <p:attrName>ppt_x</p:attrName>
                                          <p:attrName>ppt_y</p:attrName>
                                        </p:attrNameLst>
                                      </p:cBhvr>
                                      <p:rCtr x="200" y="0"/>
                                    </p:animMotion>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left)">
                                      <p:cBhvr>
                                        <p:cTn id="75" dur="2000"/>
                                        <p:tgtEl>
                                          <p:spTgt spid="47"/>
                                        </p:tgtEl>
                                      </p:cBhvr>
                                    </p:animEffect>
                                  </p:childTnLst>
                                  <p:subTnLst>
                                    <p:audio>
                                      <p:cMediaNode>
                                        <p:cTn display="0" masterRel="sameClick">
                                          <p:stCondLst>
                                            <p:cond evt="begin" delay="0">
                                              <p:tn val="73"/>
                                            </p:cond>
                                          </p:stCondLst>
                                          <p:endCondLst>
                                            <p:cond evt="onStopAudio" delay="0">
                                              <p:tgtEl>
                                                <p:sldTgt/>
                                              </p:tgtEl>
                                            </p:cond>
                                          </p:endCondLst>
                                        </p:cTn>
                                        <p:tgtEl>
                                          <p:sndTgt r:embed="rId5" name="wind.wav"/>
                                        </p:tgtEl>
                                      </p:cMediaNode>
                                    </p:audio>
                                  </p:sub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left)">
                                      <p:cBhvr>
                                        <p:cTn id="80" dur="2000"/>
                                        <p:tgtEl>
                                          <p:spTgt spid="48"/>
                                        </p:tgtEl>
                                      </p:cBhvr>
                                    </p:animEffect>
                                  </p:childTnLst>
                                  <p:subTnLst>
                                    <p:audio>
                                      <p:cMediaNode>
                                        <p:cTn display="0" masterRel="sameClick">
                                          <p:stCondLst>
                                            <p:cond evt="begin" delay="0">
                                              <p:tn val="78"/>
                                            </p:cond>
                                          </p:stCondLst>
                                          <p:endCondLst>
                                            <p:cond evt="onStopAudio" delay="0">
                                              <p:tgtEl>
                                                <p:sldTgt/>
                                              </p:tgtEl>
                                            </p:cond>
                                          </p:endCondLst>
                                        </p:cTn>
                                        <p:tgtEl>
                                          <p:sndTgt r:embed="rId5" name="wind.wav"/>
                                        </p:tgtEl>
                                      </p:cMediaNode>
                                    </p:audio>
                                  </p:subTnLst>
                                </p:cTn>
                              </p:par>
                            </p:childTnLst>
                          </p:cTn>
                        </p:par>
                      </p:childTnLst>
                    </p:cTn>
                  </p:par>
                  <p:par>
                    <p:cTn id="81" fill="hold">
                      <p:stCondLst>
                        <p:cond delay="indefinite"/>
                      </p:stCondLst>
                      <p:childTnLst>
                        <p:par>
                          <p:cTn id="82" fill="hold">
                            <p:stCondLst>
                              <p:cond delay="0"/>
                            </p:stCondLst>
                            <p:childTnLst>
                              <p:par>
                                <p:cTn id="83" presetID="53" presetClass="entr" presetSubtype="0" fill="hold"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500" fill="hold"/>
                                        <p:tgtEl>
                                          <p:spTgt spid="15"/>
                                        </p:tgtEl>
                                        <p:attrNameLst>
                                          <p:attrName>ppt_w</p:attrName>
                                        </p:attrNameLst>
                                      </p:cBhvr>
                                      <p:tavLst>
                                        <p:tav tm="0">
                                          <p:val>
                                            <p:fltVal val="0"/>
                                          </p:val>
                                        </p:tav>
                                        <p:tav tm="100000">
                                          <p:val>
                                            <p:strVal val="#ppt_w"/>
                                          </p:val>
                                        </p:tav>
                                      </p:tavLst>
                                    </p:anim>
                                    <p:anim calcmode="lin" valueType="num">
                                      <p:cBhvr>
                                        <p:cTn id="86" dur="500" fill="hold"/>
                                        <p:tgtEl>
                                          <p:spTgt spid="15"/>
                                        </p:tgtEl>
                                        <p:attrNameLst>
                                          <p:attrName>ppt_h</p:attrName>
                                        </p:attrNameLst>
                                      </p:cBhvr>
                                      <p:tavLst>
                                        <p:tav tm="0">
                                          <p:val>
                                            <p:fltVal val="0"/>
                                          </p:val>
                                        </p:tav>
                                        <p:tav tm="100000">
                                          <p:val>
                                            <p:strVal val="#ppt_h"/>
                                          </p:val>
                                        </p:tav>
                                      </p:tavLst>
                                    </p:anim>
                                    <p:animEffect transition="in" filter="fade">
                                      <p:cBhvr>
                                        <p:cTn id="87" dur="500"/>
                                        <p:tgtEl>
                                          <p:spTgt spid="15"/>
                                        </p:tgtEl>
                                      </p:cBhvr>
                                    </p:animEffect>
                                  </p:childTnLst>
                                  <p:subTnLst>
                                    <p:audio>
                                      <p:cMediaNode>
                                        <p:cTn display="0" masterRel="sameClick">
                                          <p:stCondLst>
                                            <p:cond evt="begin" delay="0">
                                              <p:tn val="83"/>
                                            </p:cond>
                                          </p:stCondLst>
                                          <p:endCondLst>
                                            <p:cond evt="onStopAudio" delay="0">
                                              <p:tgtEl>
                                                <p:sldTgt/>
                                              </p:tgtEl>
                                            </p:cond>
                                          </p:endCondLst>
                                        </p:cTn>
                                        <p:tgtEl>
                                          <p:sndTgt r:embed="rId2" name="explode.wav"/>
                                        </p:tgtEl>
                                      </p:cMediaNode>
                                    </p:audio>
                                  </p:subTnLst>
                                </p:cTn>
                              </p:par>
                            </p:childTnLst>
                          </p:cTn>
                        </p:par>
                        <p:par>
                          <p:cTn id="88" fill="hold">
                            <p:stCondLst>
                              <p:cond delay="500"/>
                            </p:stCondLst>
                            <p:childTnLst>
                              <p:par>
                                <p:cTn id="89" presetID="22" presetClass="entr" presetSubtype="8" fill="hold"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left)">
                                      <p:cBhvr>
                                        <p:cTn id="91" dur="1000"/>
                                        <p:tgtEl>
                                          <p:spTgt spid="18"/>
                                        </p:tgtEl>
                                      </p:cBhvr>
                                    </p:animEffect>
                                  </p:childTnLst>
                                  <p:subTnLst>
                                    <p:audio>
                                      <p:cMediaNode>
                                        <p:cTn display="0" masterRel="sameClick">
                                          <p:stCondLst>
                                            <p:cond evt="begin" delay="0">
                                              <p:tn val="89"/>
                                            </p:cond>
                                          </p:stCondLst>
                                          <p:endCondLst>
                                            <p:cond evt="onStopAudio" delay="0">
                                              <p:tgtEl>
                                                <p:sldTgt/>
                                              </p:tgtEl>
                                            </p:cond>
                                          </p:endCondLst>
                                        </p:cTn>
                                        <p:tgtEl>
                                          <p:sndTgt r:embed="rId3" name="laser.wav"/>
                                        </p:tgtEl>
                                      </p:cMediaNode>
                                    </p:audio>
                                  </p:subTnLst>
                                </p:cTn>
                              </p:par>
                              <p:par>
                                <p:cTn id="92" presetID="2" presetClass="entr" presetSubtype="1" fill="hold" nodeType="withEffect">
                                  <p:stCondLst>
                                    <p:cond delay="0"/>
                                  </p:stCondLst>
                                  <p:childTnLst>
                                    <p:set>
                                      <p:cBhvr>
                                        <p:cTn id="93" dur="1" fill="hold">
                                          <p:stCondLst>
                                            <p:cond delay="0"/>
                                          </p:stCondLst>
                                        </p:cTn>
                                        <p:tgtEl>
                                          <p:spTgt spid="110"/>
                                        </p:tgtEl>
                                        <p:attrNameLst>
                                          <p:attrName>style.visibility</p:attrName>
                                        </p:attrNameLst>
                                      </p:cBhvr>
                                      <p:to>
                                        <p:strVal val="visible"/>
                                      </p:to>
                                    </p:set>
                                    <p:anim calcmode="lin" valueType="num">
                                      <p:cBhvr additive="base">
                                        <p:cTn id="94" dur="1000" fill="hold"/>
                                        <p:tgtEl>
                                          <p:spTgt spid="110"/>
                                        </p:tgtEl>
                                        <p:attrNameLst>
                                          <p:attrName>ppt_x</p:attrName>
                                        </p:attrNameLst>
                                      </p:cBhvr>
                                      <p:tavLst>
                                        <p:tav tm="0">
                                          <p:val>
                                            <p:strVal val="#ppt_x"/>
                                          </p:val>
                                        </p:tav>
                                        <p:tav tm="100000">
                                          <p:val>
                                            <p:strVal val="#ppt_x"/>
                                          </p:val>
                                        </p:tav>
                                      </p:tavLst>
                                    </p:anim>
                                    <p:anim calcmode="lin" valueType="num">
                                      <p:cBhvr additive="base">
                                        <p:cTn id="95" dur="1000" fill="hold"/>
                                        <p:tgtEl>
                                          <p:spTgt spid="110"/>
                                        </p:tgtEl>
                                        <p:attrNameLst>
                                          <p:attrName>ppt_y</p:attrName>
                                        </p:attrNameLst>
                                      </p:cBhvr>
                                      <p:tavLst>
                                        <p:tav tm="0">
                                          <p:val>
                                            <p:strVal val="0-#ppt_h/2"/>
                                          </p:val>
                                        </p:tav>
                                        <p:tav tm="100000">
                                          <p:val>
                                            <p:strVal val="#ppt_y"/>
                                          </p:val>
                                        </p:tav>
                                      </p:tavLst>
                                    </p:anim>
                                  </p:childTnLst>
                                </p:cTn>
                              </p:par>
                            </p:childTnLst>
                          </p:cTn>
                        </p:par>
                        <p:par>
                          <p:cTn id="96" fill="hold">
                            <p:stCondLst>
                              <p:cond delay="1500"/>
                            </p:stCondLst>
                            <p:childTnLst>
                              <p:par>
                                <p:cTn id="97" presetID="2" presetClass="entr" presetSubtype="8" fill="hold" nodeType="after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additive="base">
                                        <p:cTn id="99" dur="3000" fill="hold"/>
                                        <p:tgtEl>
                                          <p:spTgt spid="14"/>
                                        </p:tgtEl>
                                        <p:attrNameLst>
                                          <p:attrName>ppt_x</p:attrName>
                                        </p:attrNameLst>
                                      </p:cBhvr>
                                      <p:tavLst>
                                        <p:tav tm="0">
                                          <p:val>
                                            <p:strVal val="0-#ppt_w/2"/>
                                          </p:val>
                                        </p:tav>
                                        <p:tav tm="100000">
                                          <p:val>
                                            <p:strVal val="#ppt_x"/>
                                          </p:val>
                                        </p:tav>
                                      </p:tavLst>
                                    </p:anim>
                                    <p:anim calcmode="lin" valueType="num">
                                      <p:cBhvr additive="base">
                                        <p:cTn id="100" dur="3000" fill="hold"/>
                                        <p:tgtEl>
                                          <p:spTgt spid="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4" name="push.wav"/>
                                        </p:tgtEl>
                                      </p:cMediaNode>
                                    </p:audio>
                                  </p:subTnLst>
                                </p:cTn>
                              </p:par>
                            </p:childTnLst>
                          </p:cTn>
                        </p:par>
                        <p:par>
                          <p:cTn id="101" fill="hold">
                            <p:stCondLst>
                              <p:cond delay="4500"/>
                            </p:stCondLst>
                            <p:childTnLst>
                              <p:par>
                                <p:cTn id="102" presetID="2" presetClass="entr" presetSubtype="1" fill="hold" grpId="0" nodeType="afterEffect">
                                  <p:stCondLst>
                                    <p:cond delay="0"/>
                                  </p:stCondLst>
                                  <p:childTnLst>
                                    <p:set>
                                      <p:cBhvr>
                                        <p:cTn id="103" dur="1" fill="hold">
                                          <p:stCondLst>
                                            <p:cond delay="0"/>
                                          </p:stCondLst>
                                        </p:cTn>
                                        <p:tgtEl>
                                          <p:spTgt spid="74"/>
                                        </p:tgtEl>
                                        <p:attrNameLst>
                                          <p:attrName>style.visibility</p:attrName>
                                        </p:attrNameLst>
                                      </p:cBhvr>
                                      <p:to>
                                        <p:strVal val="visible"/>
                                      </p:to>
                                    </p:set>
                                    <p:anim calcmode="lin" valueType="num">
                                      <p:cBhvr additive="base">
                                        <p:cTn id="104" dur="500" fill="hold"/>
                                        <p:tgtEl>
                                          <p:spTgt spid="74"/>
                                        </p:tgtEl>
                                        <p:attrNameLst>
                                          <p:attrName>ppt_x</p:attrName>
                                        </p:attrNameLst>
                                      </p:cBhvr>
                                      <p:tavLst>
                                        <p:tav tm="0">
                                          <p:val>
                                            <p:strVal val="#ppt_x"/>
                                          </p:val>
                                        </p:tav>
                                        <p:tav tm="100000">
                                          <p:val>
                                            <p:strVal val="#ppt_x"/>
                                          </p:val>
                                        </p:tav>
                                      </p:tavLst>
                                    </p:anim>
                                    <p:anim calcmode="lin" valueType="num">
                                      <p:cBhvr additive="base">
                                        <p:cTn id="105" dur="500" fill="hold"/>
                                        <p:tgtEl>
                                          <p:spTgt spid="74"/>
                                        </p:tgtEl>
                                        <p:attrNameLst>
                                          <p:attrName>ppt_y</p:attrName>
                                        </p:attrNameLst>
                                      </p:cBhvr>
                                      <p:tavLst>
                                        <p:tav tm="0">
                                          <p:val>
                                            <p:strVal val="0-#ppt_h/2"/>
                                          </p:val>
                                        </p:tav>
                                        <p:tav tm="100000">
                                          <p:val>
                                            <p:strVal val="#ppt_y"/>
                                          </p:val>
                                        </p:tav>
                                      </p:tavLst>
                                    </p:anim>
                                  </p:childTnLst>
                                </p:cTn>
                              </p:par>
                              <p:par>
                                <p:cTn id="106" presetID="2" presetClass="entr" presetSubtype="1" fill="hold" grpId="0" nodeType="withEffect">
                                  <p:stCondLst>
                                    <p:cond delay="0"/>
                                  </p:stCondLst>
                                  <p:childTnLst>
                                    <p:set>
                                      <p:cBhvr>
                                        <p:cTn id="107" dur="1" fill="hold">
                                          <p:stCondLst>
                                            <p:cond delay="0"/>
                                          </p:stCondLst>
                                        </p:cTn>
                                        <p:tgtEl>
                                          <p:spTgt spid="49"/>
                                        </p:tgtEl>
                                        <p:attrNameLst>
                                          <p:attrName>style.visibility</p:attrName>
                                        </p:attrNameLst>
                                      </p:cBhvr>
                                      <p:to>
                                        <p:strVal val="visible"/>
                                      </p:to>
                                    </p:set>
                                    <p:anim calcmode="lin" valueType="num">
                                      <p:cBhvr additive="base">
                                        <p:cTn id="108" dur="500" fill="hold"/>
                                        <p:tgtEl>
                                          <p:spTgt spid="49"/>
                                        </p:tgtEl>
                                        <p:attrNameLst>
                                          <p:attrName>ppt_x</p:attrName>
                                        </p:attrNameLst>
                                      </p:cBhvr>
                                      <p:tavLst>
                                        <p:tav tm="0">
                                          <p:val>
                                            <p:strVal val="#ppt_x"/>
                                          </p:val>
                                        </p:tav>
                                        <p:tav tm="100000">
                                          <p:val>
                                            <p:strVal val="#ppt_x"/>
                                          </p:val>
                                        </p:tav>
                                      </p:tavLst>
                                    </p:anim>
                                    <p:anim calcmode="lin" valueType="num">
                                      <p:cBhvr additive="base">
                                        <p:cTn id="109" dur="500" fill="hold"/>
                                        <p:tgtEl>
                                          <p:spTgt spid="4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6"/>
                                            </p:cond>
                                          </p:stCondLst>
                                          <p:endCondLst>
                                            <p:cond evt="onStopAudio" delay="0">
                                              <p:tgtEl>
                                                <p:sldTgt/>
                                              </p:tgtEl>
                                            </p:cond>
                                          </p:endCondLst>
                                        </p:cTn>
                                        <p:tgtEl>
                                          <p:sndTgt r:embed="rId2" name="explode.wav"/>
                                        </p:tgtEl>
                                      </p:cMediaNode>
                                    </p:audio>
                                  </p:subTnLst>
                                </p:cTn>
                              </p:par>
                            </p:childTnLst>
                          </p:cTn>
                        </p:par>
                        <p:par>
                          <p:cTn id="110" fill="hold">
                            <p:stCondLst>
                              <p:cond delay="5000"/>
                            </p:stCondLst>
                            <p:childTnLst>
                              <p:par>
                                <p:cTn id="111" presetID="2" presetClass="entr" presetSubtype="1" fill="hold" grpId="0" nodeType="afterEffect">
                                  <p:stCondLst>
                                    <p:cond delay="0"/>
                                  </p:stCondLst>
                                  <p:childTnLst>
                                    <p:set>
                                      <p:cBhvr>
                                        <p:cTn id="112" dur="1" fill="hold">
                                          <p:stCondLst>
                                            <p:cond delay="0"/>
                                          </p:stCondLst>
                                        </p:cTn>
                                        <p:tgtEl>
                                          <p:spTgt spid="109"/>
                                        </p:tgtEl>
                                        <p:attrNameLst>
                                          <p:attrName>style.visibility</p:attrName>
                                        </p:attrNameLst>
                                      </p:cBhvr>
                                      <p:to>
                                        <p:strVal val="visible"/>
                                      </p:to>
                                    </p:set>
                                    <p:anim calcmode="lin" valueType="num">
                                      <p:cBhvr additive="base">
                                        <p:cTn id="113" dur="500" fill="hold"/>
                                        <p:tgtEl>
                                          <p:spTgt spid="109"/>
                                        </p:tgtEl>
                                        <p:attrNameLst>
                                          <p:attrName>ppt_x</p:attrName>
                                        </p:attrNameLst>
                                      </p:cBhvr>
                                      <p:tavLst>
                                        <p:tav tm="0">
                                          <p:val>
                                            <p:strVal val="#ppt_x"/>
                                          </p:val>
                                        </p:tav>
                                        <p:tav tm="100000">
                                          <p:val>
                                            <p:strVal val="#ppt_x"/>
                                          </p:val>
                                        </p:tav>
                                      </p:tavLst>
                                    </p:anim>
                                    <p:anim calcmode="lin" valueType="num">
                                      <p:cBhvr additive="base">
                                        <p:cTn id="114" dur="500" fill="hold"/>
                                        <p:tgtEl>
                                          <p:spTgt spid="109"/>
                                        </p:tgtEl>
                                        <p:attrNameLst>
                                          <p:attrName>ppt_y</p:attrName>
                                        </p:attrNameLst>
                                      </p:cBhvr>
                                      <p:tavLst>
                                        <p:tav tm="0">
                                          <p:val>
                                            <p:strVal val="0-#ppt_h/2"/>
                                          </p:val>
                                        </p:tav>
                                        <p:tav tm="100000">
                                          <p:val>
                                            <p:strVal val="#ppt_y"/>
                                          </p:val>
                                        </p:tav>
                                      </p:tavLst>
                                    </p:anim>
                                  </p:childTnLst>
                                </p:cTn>
                              </p:par>
                              <p:par>
                                <p:cTn id="115" presetID="2" presetClass="entr" presetSubtype="1" fill="hold" grpId="0" nodeType="withEffect">
                                  <p:stCondLst>
                                    <p:cond delay="0"/>
                                  </p:stCondLst>
                                  <p:childTnLst>
                                    <p:set>
                                      <p:cBhvr>
                                        <p:cTn id="116" dur="1" fill="hold">
                                          <p:stCondLst>
                                            <p:cond delay="0"/>
                                          </p:stCondLst>
                                        </p:cTn>
                                        <p:tgtEl>
                                          <p:spTgt spid="108"/>
                                        </p:tgtEl>
                                        <p:attrNameLst>
                                          <p:attrName>style.visibility</p:attrName>
                                        </p:attrNameLst>
                                      </p:cBhvr>
                                      <p:to>
                                        <p:strVal val="visible"/>
                                      </p:to>
                                    </p:set>
                                    <p:anim calcmode="lin" valueType="num">
                                      <p:cBhvr additive="base">
                                        <p:cTn id="117" dur="500" fill="hold"/>
                                        <p:tgtEl>
                                          <p:spTgt spid="108"/>
                                        </p:tgtEl>
                                        <p:attrNameLst>
                                          <p:attrName>ppt_x</p:attrName>
                                        </p:attrNameLst>
                                      </p:cBhvr>
                                      <p:tavLst>
                                        <p:tav tm="0">
                                          <p:val>
                                            <p:strVal val="#ppt_x"/>
                                          </p:val>
                                        </p:tav>
                                        <p:tav tm="100000">
                                          <p:val>
                                            <p:strVal val="#ppt_x"/>
                                          </p:val>
                                        </p:tav>
                                      </p:tavLst>
                                    </p:anim>
                                    <p:anim calcmode="lin" valueType="num">
                                      <p:cBhvr additive="base">
                                        <p:cTn id="118" dur="500" fill="hold"/>
                                        <p:tgtEl>
                                          <p:spTgt spid="10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5"/>
                                            </p:cond>
                                          </p:stCondLst>
                                          <p:endCondLst>
                                            <p:cond evt="onStopAudio" delay="0">
                                              <p:tgtEl>
                                                <p:sldTgt/>
                                              </p:tgtEl>
                                            </p:cond>
                                          </p:endCondLst>
                                        </p:cTn>
                                        <p:tgtEl>
                                          <p:sndTgt r:embed="rId2" name="explode.wav"/>
                                        </p:tgtEl>
                                      </p:cMediaNode>
                                    </p:audio>
                                  </p:subTnLst>
                                </p:cTn>
                              </p:par>
                              <p:par>
                                <p:cTn id="119" presetID="2" presetClass="entr" presetSubtype="1" fill="hold" nodeType="withEffect">
                                  <p:stCondLst>
                                    <p:cond delay="0"/>
                                  </p:stCondLst>
                                  <p:childTnLst>
                                    <p:set>
                                      <p:cBhvr>
                                        <p:cTn id="120" dur="1" fill="hold">
                                          <p:stCondLst>
                                            <p:cond delay="0"/>
                                          </p:stCondLst>
                                        </p:cTn>
                                        <p:tgtEl>
                                          <p:spTgt spid="111"/>
                                        </p:tgtEl>
                                        <p:attrNameLst>
                                          <p:attrName>style.visibility</p:attrName>
                                        </p:attrNameLst>
                                      </p:cBhvr>
                                      <p:to>
                                        <p:strVal val="visible"/>
                                      </p:to>
                                    </p:set>
                                    <p:anim calcmode="lin" valueType="num">
                                      <p:cBhvr additive="base">
                                        <p:cTn id="121" dur="500" fill="hold"/>
                                        <p:tgtEl>
                                          <p:spTgt spid="111"/>
                                        </p:tgtEl>
                                        <p:attrNameLst>
                                          <p:attrName>ppt_x</p:attrName>
                                        </p:attrNameLst>
                                      </p:cBhvr>
                                      <p:tavLst>
                                        <p:tav tm="0">
                                          <p:val>
                                            <p:strVal val="#ppt_x"/>
                                          </p:val>
                                        </p:tav>
                                        <p:tav tm="100000">
                                          <p:val>
                                            <p:strVal val="#ppt_x"/>
                                          </p:val>
                                        </p:tav>
                                      </p:tavLst>
                                    </p:anim>
                                    <p:anim calcmode="lin" valueType="num">
                                      <p:cBhvr additive="base">
                                        <p:cTn id="122" dur="500" fill="hold"/>
                                        <p:tgtEl>
                                          <p:spTgt spid="111"/>
                                        </p:tgtEl>
                                        <p:attrNameLst>
                                          <p:attrName>ppt_y</p:attrName>
                                        </p:attrNameLst>
                                      </p:cBhvr>
                                      <p:tavLst>
                                        <p:tav tm="0">
                                          <p:val>
                                            <p:strVal val="0-#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1" fill="hold" grpId="0" nodeType="clickEffect">
                                  <p:stCondLst>
                                    <p:cond delay="0"/>
                                  </p:stCondLst>
                                  <p:childTnLst>
                                    <p:set>
                                      <p:cBhvr>
                                        <p:cTn id="126" dur="1" fill="hold">
                                          <p:stCondLst>
                                            <p:cond delay="0"/>
                                          </p:stCondLst>
                                        </p:cTn>
                                        <p:tgtEl>
                                          <p:spTgt spid="113"/>
                                        </p:tgtEl>
                                        <p:attrNameLst>
                                          <p:attrName>style.visibility</p:attrName>
                                        </p:attrNameLst>
                                      </p:cBhvr>
                                      <p:to>
                                        <p:strVal val="visible"/>
                                      </p:to>
                                    </p:set>
                                    <p:anim calcmode="lin" valueType="num">
                                      <p:cBhvr additive="base">
                                        <p:cTn id="127" dur="1000" fill="hold"/>
                                        <p:tgtEl>
                                          <p:spTgt spid="113"/>
                                        </p:tgtEl>
                                        <p:attrNameLst>
                                          <p:attrName>ppt_x</p:attrName>
                                        </p:attrNameLst>
                                      </p:cBhvr>
                                      <p:tavLst>
                                        <p:tav tm="0">
                                          <p:val>
                                            <p:strVal val="#ppt_x"/>
                                          </p:val>
                                        </p:tav>
                                        <p:tav tm="100000">
                                          <p:val>
                                            <p:strVal val="#ppt_x"/>
                                          </p:val>
                                        </p:tav>
                                      </p:tavLst>
                                    </p:anim>
                                    <p:anim calcmode="lin" valueType="num">
                                      <p:cBhvr additive="base">
                                        <p:cTn id="128" dur="1000" fill="hold"/>
                                        <p:tgtEl>
                                          <p:spTgt spid="113"/>
                                        </p:tgtEl>
                                        <p:attrNameLst>
                                          <p:attrName>ppt_y</p:attrName>
                                        </p:attrNameLst>
                                      </p:cBhvr>
                                      <p:tavLst>
                                        <p:tav tm="0">
                                          <p:val>
                                            <p:strVal val="0-#ppt_h/2"/>
                                          </p:val>
                                        </p:tav>
                                        <p:tav tm="100000">
                                          <p:val>
                                            <p:strVal val="#ppt_y"/>
                                          </p:val>
                                        </p:tav>
                                      </p:tavLst>
                                    </p:anim>
                                  </p:childTnLst>
                                </p:cTn>
                              </p:par>
                              <p:par>
                                <p:cTn id="129" presetID="2" presetClass="entr" presetSubtype="1" fill="hold" grpId="0" nodeType="withEffect">
                                  <p:stCondLst>
                                    <p:cond delay="0"/>
                                  </p:stCondLst>
                                  <p:childTnLst>
                                    <p:set>
                                      <p:cBhvr>
                                        <p:cTn id="130" dur="1" fill="hold">
                                          <p:stCondLst>
                                            <p:cond delay="0"/>
                                          </p:stCondLst>
                                        </p:cTn>
                                        <p:tgtEl>
                                          <p:spTgt spid="112"/>
                                        </p:tgtEl>
                                        <p:attrNameLst>
                                          <p:attrName>style.visibility</p:attrName>
                                        </p:attrNameLst>
                                      </p:cBhvr>
                                      <p:to>
                                        <p:strVal val="visible"/>
                                      </p:to>
                                    </p:set>
                                    <p:anim calcmode="lin" valueType="num">
                                      <p:cBhvr additive="base">
                                        <p:cTn id="131" dur="500" fill="hold"/>
                                        <p:tgtEl>
                                          <p:spTgt spid="112"/>
                                        </p:tgtEl>
                                        <p:attrNameLst>
                                          <p:attrName>ppt_x</p:attrName>
                                        </p:attrNameLst>
                                      </p:cBhvr>
                                      <p:tavLst>
                                        <p:tav tm="0">
                                          <p:val>
                                            <p:strVal val="#ppt_x"/>
                                          </p:val>
                                        </p:tav>
                                        <p:tav tm="100000">
                                          <p:val>
                                            <p:strVal val="#ppt_x"/>
                                          </p:val>
                                        </p:tav>
                                      </p:tavLst>
                                    </p:anim>
                                    <p:anim calcmode="lin" valueType="num">
                                      <p:cBhvr additive="base">
                                        <p:cTn id="132" dur="500" fill="hold"/>
                                        <p:tgtEl>
                                          <p:spTgt spid="1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9"/>
                                            </p:cond>
                                          </p:stCondLst>
                                          <p:endCondLst>
                                            <p:cond evt="onStopAudio" delay="0">
                                              <p:tgtEl>
                                                <p:sldTgt/>
                                              </p:tgtEl>
                                            </p:cond>
                                          </p:endCondLst>
                                        </p:cTn>
                                        <p:tgtEl>
                                          <p:sndTgt r:embed="rId2" name="explode.wav"/>
                                        </p:tgtEl>
                                      </p:cMediaNode>
                                    </p:audio>
                                  </p:subTnLst>
                                </p:cTn>
                              </p:par>
                            </p:childTnLst>
                          </p:cTn>
                        </p:par>
                      </p:childTnLst>
                    </p:cTn>
                  </p:par>
                  <p:par>
                    <p:cTn id="133" fill="hold">
                      <p:stCondLst>
                        <p:cond delay="indefinite"/>
                      </p:stCondLst>
                      <p:childTnLst>
                        <p:par>
                          <p:cTn id="134" fill="hold">
                            <p:stCondLst>
                              <p:cond delay="0"/>
                            </p:stCondLst>
                            <p:childTnLst>
                              <p:par>
                                <p:cTn id="135" presetID="53" presetClass="entr" presetSubtype="0" fill="hold" nodeType="clickEffect">
                                  <p:stCondLst>
                                    <p:cond delay="0"/>
                                  </p:stCondLst>
                                  <p:childTnLst>
                                    <p:set>
                                      <p:cBhvr>
                                        <p:cTn id="136" dur="1" fill="hold">
                                          <p:stCondLst>
                                            <p:cond delay="0"/>
                                          </p:stCondLst>
                                        </p:cTn>
                                        <p:tgtEl>
                                          <p:spTgt spid="72"/>
                                        </p:tgtEl>
                                        <p:attrNameLst>
                                          <p:attrName>style.visibility</p:attrName>
                                        </p:attrNameLst>
                                      </p:cBhvr>
                                      <p:to>
                                        <p:strVal val="visible"/>
                                      </p:to>
                                    </p:set>
                                    <p:anim calcmode="lin" valueType="num">
                                      <p:cBhvr>
                                        <p:cTn id="137" dur="500" fill="hold"/>
                                        <p:tgtEl>
                                          <p:spTgt spid="72"/>
                                        </p:tgtEl>
                                        <p:attrNameLst>
                                          <p:attrName>ppt_w</p:attrName>
                                        </p:attrNameLst>
                                      </p:cBhvr>
                                      <p:tavLst>
                                        <p:tav tm="0">
                                          <p:val>
                                            <p:fltVal val="0"/>
                                          </p:val>
                                        </p:tav>
                                        <p:tav tm="100000">
                                          <p:val>
                                            <p:strVal val="#ppt_w"/>
                                          </p:val>
                                        </p:tav>
                                      </p:tavLst>
                                    </p:anim>
                                    <p:anim calcmode="lin" valueType="num">
                                      <p:cBhvr>
                                        <p:cTn id="138" dur="500" fill="hold"/>
                                        <p:tgtEl>
                                          <p:spTgt spid="72"/>
                                        </p:tgtEl>
                                        <p:attrNameLst>
                                          <p:attrName>ppt_h</p:attrName>
                                        </p:attrNameLst>
                                      </p:cBhvr>
                                      <p:tavLst>
                                        <p:tav tm="0">
                                          <p:val>
                                            <p:fltVal val="0"/>
                                          </p:val>
                                        </p:tav>
                                        <p:tav tm="100000">
                                          <p:val>
                                            <p:strVal val="#ppt_h"/>
                                          </p:val>
                                        </p:tav>
                                      </p:tavLst>
                                    </p:anim>
                                    <p:animEffect transition="in" filter="fade">
                                      <p:cBhvr>
                                        <p:cTn id="139" dur="500"/>
                                        <p:tgtEl>
                                          <p:spTgt spid="72"/>
                                        </p:tgtEl>
                                      </p:cBhvr>
                                    </p:animEffect>
                                  </p:childTnLst>
                                  <p:subTnLst>
                                    <p:audio>
                                      <p:cMediaNode>
                                        <p:cTn display="0" masterRel="sameClick">
                                          <p:stCondLst>
                                            <p:cond evt="begin" delay="0">
                                              <p:tn val="135"/>
                                            </p:cond>
                                          </p:stCondLst>
                                          <p:endCondLst>
                                            <p:cond evt="onStopAudio" delay="0">
                                              <p:tgtEl>
                                                <p:sldTgt/>
                                              </p:tgtEl>
                                            </p:cond>
                                          </p:endCondLst>
                                        </p:cTn>
                                        <p:tgtEl>
                                          <p:sndTgt r:embed="rId5" name="wind.wav"/>
                                        </p:tgtEl>
                                      </p:cMediaNode>
                                    </p:audio>
                                  </p:subTnLst>
                                </p:cTn>
                              </p:par>
                            </p:childTnLst>
                          </p:cTn>
                        </p:par>
                        <p:par>
                          <p:cTn id="140" fill="hold">
                            <p:stCondLst>
                              <p:cond delay="500"/>
                            </p:stCondLst>
                            <p:childTnLst>
                              <p:par>
                                <p:cTn id="141" presetID="63" presetClass="path" presetSubtype="0" accel="50000" decel="50000" fill="hold" nodeType="afterEffect">
                                  <p:stCondLst>
                                    <p:cond delay="0"/>
                                  </p:stCondLst>
                                  <p:childTnLst>
                                    <p:animMotion origin="layout" path="M -1.66667E-6 3.7037E-6 L 0.39983 -0.00093 " pathEditMode="relative" rAng="0" ptsTypes="AA">
                                      <p:cBhvr>
                                        <p:cTn id="142" dur="2000" fill="hold"/>
                                        <p:tgtEl>
                                          <p:spTgt spid="72"/>
                                        </p:tgtEl>
                                        <p:attrNameLst>
                                          <p:attrName>ppt_x</p:attrName>
                                          <p:attrName>ppt_y</p:attrName>
                                        </p:attrNameLst>
                                      </p:cBhvr>
                                      <p:rCtr x="200" y="0"/>
                                    </p:animMotion>
                                  </p:childTnLst>
                                </p:cTn>
                              </p:par>
                            </p:childTnLst>
                          </p:cTn>
                        </p:par>
                        <p:par>
                          <p:cTn id="143" fill="hold">
                            <p:stCondLst>
                              <p:cond delay="2500"/>
                            </p:stCondLst>
                            <p:childTnLst>
                              <p:par>
                                <p:cTn id="144" presetID="22" presetClass="entr" presetSubtype="8" fill="hold" grpId="0" nodeType="afterEffect">
                                  <p:stCondLst>
                                    <p:cond delay="0"/>
                                  </p:stCondLst>
                                  <p:childTnLst>
                                    <p:set>
                                      <p:cBhvr>
                                        <p:cTn id="145" dur="1" fill="hold">
                                          <p:stCondLst>
                                            <p:cond delay="0"/>
                                          </p:stCondLst>
                                        </p:cTn>
                                        <p:tgtEl>
                                          <p:spTgt spid="76"/>
                                        </p:tgtEl>
                                        <p:attrNameLst>
                                          <p:attrName>style.visibility</p:attrName>
                                        </p:attrNameLst>
                                      </p:cBhvr>
                                      <p:to>
                                        <p:strVal val="visible"/>
                                      </p:to>
                                    </p:set>
                                    <p:animEffect transition="in" filter="wipe(left)">
                                      <p:cBhvr>
                                        <p:cTn id="146" dur="2000"/>
                                        <p:tgtEl>
                                          <p:spTgt spid="76"/>
                                        </p:tgtEl>
                                      </p:cBhvr>
                                    </p:animEffect>
                                  </p:childTnLst>
                                  <p:subTnLst>
                                    <p:audio>
                                      <p:cMediaNode>
                                        <p:cTn display="0" masterRel="sameClick">
                                          <p:stCondLst>
                                            <p:cond evt="begin" delay="0">
                                              <p:tn val="144"/>
                                            </p:cond>
                                          </p:stCondLst>
                                          <p:endCondLst>
                                            <p:cond evt="onStopAudio" delay="0">
                                              <p:tgtEl>
                                                <p:sldTgt/>
                                              </p:tgtEl>
                                            </p:cond>
                                          </p:endCondLst>
                                        </p:cTn>
                                        <p:tgtEl>
                                          <p:sndTgt r:embed="rId5" name="wind.wav"/>
                                        </p:tgtEl>
                                      </p:cMediaNode>
                                    </p:audio>
                                  </p:subTnLst>
                                </p:cTn>
                              </p:par>
                            </p:childTnLst>
                          </p:cTn>
                        </p:par>
                      </p:childTnLst>
                    </p:cTn>
                  </p:par>
                  <p:par>
                    <p:cTn id="147" fill="hold">
                      <p:stCondLst>
                        <p:cond delay="indefinite"/>
                      </p:stCondLst>
                      <p:childTnLst>
                        <p:par>
                          <p:cTn id="148" fill="hold">
                            <p:stCondLst>
                              <p:cond delay="0"/>
                            </p:stCondLst>
                            <p:childTnLst>
                              <p:par>
                                <p:cTn id="149" presetID="2" presetClass="entr" presetSubtype="8" fill="hold" nodeType="clickEffect">
                                  <p:stCondLst>
                                    <p:cond delay="0"/>
                                  </p:stCondLst>
                                  <p:childTnLst>
                                    <p:set>
                                      <p:cBhvr>
                                        <p:cTn id="150" dur="1" fill="hold">
                                          <p:stCondLst>
                                            <p:cond delay="0"/>
                                          </p:stCondLst>
                                        </p:cTn>
                                        <p:tgtEl>
                                          <p:spTgt spid="22"/>
                                        </p:tgtEl>
                                        <p:attrNameLst>
                                          <p:attrName>style.visibility</p:attrName>
                                        </p:attrNameLst>
                                      </p:cBhvr>
                                      <p:to>
                                        <p:strVal val="visible"/>
                                      </p:to>
                                    </p:set>
                                    <p:anim calcmode="lin" valueType="num">
                                      <p:cBhvr additive="base">
                                        <p:cTn id="151" dur="1000" fill="hold"/>
                                        <p:tgtEl>
                                          <p:spTgt spid="22"/>
                                        </p:tgtEl>
                                        <p:attrNameLst>
                                          <p:attrName>ppt_x</p:attrName>
                                        </p:attrNameLst>
                                      </p:cBhvr>
                                      <p:tavLst>
                                        <p:tav tm="0">
                                          <p:val>
                                            <p:strVal val="0-#ppt_w/2"/>
                                          </p:val>
                                        </p:tav>
                                        <p:tav tm="100000">
                                          <p:val>
                                            <p:strVal val="#ppt_x"/>
                                          </p:val>
                                        </p:tav>
                                      </p:tavLst>
                                    </p:anim>
                                    <p:anim calcmode="lin" valueType="num">
                                      <p:cBhvr additive="base">
                                        <p:cTn id="152" dur="1000" fill="hold"/>
                                        <p:tgtEl>
                                          <p:spTgt spid="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9"/>
                                            </p:cond>
                                          </p:stCondLst>
                                          <p:endCondLst>
                                            <p:cond evt="onStopAudio" delay="0">
                                              <p:tgtEl>
                                                <p:sldTgt/>
                                              </p:tgtEl>
                                            </p:cond>
                                          </p:endCondLst>
                                        </p:cTn>
                                        <p:tgtEl>
                                          <p:sndTgt r:embed="rId3" name="laser.wav"/>
                                        </p:tgtEl>
                                      </p:cMediaNode>
                                    </p:audio>
                                  </p:subTnLst>
                                </p:cTn>
                              </p:par>
                            </p:childTnLst>
                          </p:cTn>
                        </p:par>
                        <p:par>
                          <p:cTn id="153" fill="hold">
                            <p:stCondLst>
                              <p:cond delay="1000"/>
                            </p:stCondLst>
                            <p:childTnLst>
                              <p:par>
                                <p:cTn id="154" presetID="53" presetClass="entr" presetSubtype="0" fill="hold" grpId="0" nodeType="afterEffect">
                                  <p:stCondLst>
                                    <p:cond delay="0"/>
                                  </p:stCondLst>
                                  <p:childTnLst>
                                    <p:set>
                                      <p:cBhvr>
                                        <p:cTn id="155" dur="1" fill="hold">
                                          <p:stCondLst>
                                            <p:cond delay="0"/>
                                          </p:stCondLst>
                                        </p:cTn>
                                        <p:tgtEl>
                                          <p:spTgt spid="92"/>
                                        </p:tgtEl>
                                        <p:attrNameLst>
                                          <p:attrName>style.visibility</p:attrName>
                                        </p:attrNameLst>
                                      </p:cBhvr>
                                      <p:to>
                                        <p:strVal val="visible"/>
                                      </p:to>
                                    </p:set>
                                    <p:anim calcmode="lin" valueType="num">
                                      <p:cBhvr>
                                        <p:cTn id="156" dur="1000" fill="hold"/>
                                        <p:tgtEl>
                                          <p:spTgt spid="92"/>
                                        </p:tgtEl>
                                        <p:attrNameLst>
                                          <p:attrName>ppt_w</p:attrName>
                                        </p:attrNameLst>
                                      </p:cBhvr>
                                      <p:tavLst>
                                        <p:tav tm="0">
                                          <p:val>
                                            <p:fltVal val="0"/>
                                          </p:val>
                                        </p:tav>
                                        <p:tav tm="100000">
                                          <p:val>
                                            <p:strVal val="#ppt_w"/>
                                          </p:val>
                                        </p:tav>
                                      </p:tavLst>
                                    </p:anim>
                                    <p:anim calcmode="lin" valueType="num">
                                      <p:cBhvr>
                                        <p:cTn id="157" dur="1000" fill="hold"/>
                                        <p:tgtEl>
                                          <p:spTgt spid="92"/>
                                        </p:tgtEl>
                                        <p:attrNameLst>
                                          <p:attrName>ppt_h</p:attrName>
                                        </p:attrNameLst>
                                      </p:cBhvr>
                                      <p:tavLst>
                                        <p:tav tm="0">
                                          <p:val>
                                            <p:fltVal val="0"/>
                                          </p:val>
                                        </p:tav>
                                        <p:tav tm="100000">
                                          <p:val>
                                            <p:strVal val="#ppt_h"/>
                                          </p:val>
                                        </p:tav>
                                      </p:tavLst>
                                    </p:anim>
                                    <p:animEffect transition="in" filter="fade">
                                      <p:cBhvr>
                                        <p:cTn id="158" dur="1000"/>
                                        <p:tgtEl>
                                          <p:spTgt spid="92"/>
                                        </p:tgtEl>
                                      </p:cBhvr>
                                    </p:animEffect>
                                  </p:childTnLst>
                                  <p:subTnLst>
                                    <p:audio>
                                      <p:cMediaNode>
                                        <p:cTn display="0" masterRel="sameClick">
                                          <p:stCondLst>
                                            <p:cond evt="begin" delay="0">
                                              <p:tn val="154"/>
                                            </p:cond>
                                          </p:stCondLst>
                                          <p:endCondLst>
                                            <p:cond evt="onStopAudio" delay="0">
                                              <p:tgtEl>
                                                <p:sldTgt/>
                                              </p:tgtEl>
                                            </p:cond>
                                          </p:endCondLst>
                                        </p:cTn>
                                        <p:tgtEl>
                                          <p:sndTgt r:embed="rId6" name="chimes.wav"/>
                                        </p:tgtEl>
                                      </p:cMediaNode>
                                    </p:audio>
                                  </p:subTnLst>
                                </p:cTn>
                              </p:par>
                            </p:childTnLst>
                          </p:cTn>
                        </p:par>
                        <p:par>
                          <p:cTn id="159" fill="hold">
                            <p:stCondLst>
                              <p:cond delay="2000"/>
                            </p:stCondLst>
                            <p:childTnLst>
                              <p:par>
                                <p:cTn id="160" presetID="53" presetClass="entr" presetSubtype="0" fill="hold" grpId="0" nodeType="afterEffect">
                                  <p:stCondLst>
                                    <p:cond delay="0"/>
                                  </p:stCondLst>
                                  <p:childTnLst>
                                    <p:set>
                                      <p:cBhvr>
                                        <p:cTn id="161" dur="1" fill="hold">
                                          <p:stCondLst>
                                            <p:cond delay="0"/>
                                          </p:stCondLst>
                                        </p:cTn>
                                        <p:tgtEl>
                                          <p:spTgt spid="93"/>
                                        </p:tgtEl>
                                        <p:attrNameLst>
                                          <p:attrName>style.visibility</p:attrName>
                                        </p:attrNameLst>
                                      </p:cBhvr>
                                      <p:to>
                                        <p:strVal val="visible"/>
                                      </p:to>
                                    </p:set>
                                    <p:anim calcmode="lin" valueType="num">
                                      <p:cBhvr>
                                        <p:cTn id="162" dur="1000" fill="hold"/>
                                        <p:tgtEl>
                                          <p:spTgt spid="93"/>
                                        </p:tgtEl>
                                        <p:attrNameLst>
                                          <p:attrName>ppt_w</p:attrName>
                                        </p:attrNameLst>
                                      </p:cBhvr>
                                      <p:tavLst>
                                        <p:tav tm="0">
                                          <p:val>
                                            <p:fltVal val="0"/>
                                          </p:val>
                                        </p:tav>
                                        <p:tav tm="100000">
                                          <p:val>
                                            <p:strVal val="#ppt_w"/>
                                          </p:val>
                                        </p:tav>
                                      </p:tavLst>
                                    </p:anim>
                                    <p:anim calcmode="lin" valueType="num">
                                      <p:cBhvr>
                                        <p:cTn id="163" dur="1000" fill="hold"/>
                                        <p:tgtEl>
                                          <p:spTgt spid="93"/>
                                        </p:tgtEl>
                                        <p:attrNameLst>
                                          <p:attrName>ppt_h</p:attrName>
                                        </p:attrNameLst>
                                      </p:cBhvr>
                                      <p:tavLst>
                                        <p:tav tm="0">
                                          <p:val>
                                            <p:fltVal val="0"/>
                                          </p:val>
                                        </p:tav>
                                        <p:tav tm="100000">
                                          <p:val>
                                            <p:strVal val="#ppt_h"/>
                                          </p:val>
                                        </p:tav>
                                      </p:tavLst>
                                    </p:anim>
                                    <p:animEffect transition="in" filter="fade">
                                      <p:cBhvr>
                                        <p:cTn id="164" dur="1000"/>
                                        <p:tgtEl>
                                          <p:spTgt spid="93"/>
                                        </p:tgtEl>
                                      </p:cBhvr>
                                    </p:animEffect>
                                  </p:childTnLst>
                                  <p:subTnLst>
                                    <p:audio>
                                      <p:cMediaNode>
                                        <p:cTn display="0" masterRel="sameClick">
                                          <p:stCondLst>
                                            <p:cond evt="begin" delay="0">
                                              <p:tn val="160"/>
                                            </p:cond>
                                          </p:stCondLst>
                                          <p:endCondLst>
                                            <p:cond evt="onStopAudio" delay="0">
                                              <p:tgtEl>
                                                <p:sldTgt/>
                                              </p:tgtEl>
                                            </p:cond>
                                          </p:endCondLst>
                                        </p:cTn>
                                        <p:tgtEl>
                                          <p:sndTgt r:embed="rId6" name="chimes.wav"/>
                                        </p:tgtEl>
                                      </p:cMediaNode>
                                    </p:audio>
                                  </p:sub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nodeType="clickEffect">
                                  <p:stCondLst>
                                    <p:cond delay="0"/>
                                  </p:stCondLst>
                                  <p:childTnLst>
                                    <p:set>
                                      <p:cBhvr>
                                        <p:cTn id="168" dur="1" fill="hold">
                                          <p:stCondLst>
                                            <p:cond delay="0"/>
                                          </p:stCondLst>
                                        </p:cTn>
                                        <p:tgtEl>
                                          <p:spTgt spid="28"/>
                                        </p:tgtEl>
                                        <p:attrNameLst>
                                          <p:attrName>style.visibility</p:attrName>
                                        </p:attrNameLst>
                                      </p:cBhvr>
                                      <p:to>
                                        <p:strVal val="visible"/>
                                      </p:to>
                                    </p:set>
                                    <p:animEffect transition="in" filter="wipe(left)">
                                      <p:cBhvr>
                                        <p:cTn id="169" dur="5000"/>
                                        <p:tgtEl>
                                          <p:spTgt spid="28"/>
                                        </p:tgtEl>
                                      </p:cBhvr>
                                    </p:animEffect>
                                  </p:childTnLst>
                                </p:cTn>
                              </p:par>
                              <p:par>
                                <p:cTn id="170" presetID="22" presetClass="entr" presetSubtype="8" fill="hold" nodeType="withEffect">
                                  <p:stCondLst>
                                    <p:cond delay="0"/>
                                  </p:stCondLst>
                                  <p:childTnLst>
                                    <p:set>
                                      <p:cBhvr>
                                        <p:cTn id="171" dur="1" fill="hold">
                                          <p:stCondLst>
                                            <p:cond delay="0"/>
                                          </p:stCondLst>
                                        </p:cTn>
                                        <p:tgtEl>
                                          <p:spTgt spid="31"/>
                                        </p:tgtEl>
                                        <p:attrNameLst>
                                          <p:attrName>style.visibility</p:attrName>
                                        </p:attrNameLst>
                                      </p:cBhvr>
                                      <p:to>
                                        <p:strVal val="visible"/>
                                      </p:to>
                                    </p:set>
                                    <p:animEffect transition="in" filter="wipe(left)">
                                      <p:cBhvr>
                                        <p:cTn id="172" dur="5000"/>
                                        <p:tgtEl>
                                          <p:spTgt spid="31"/>
                                        </p:tgtEl>
                                      </p:cBhvr>
                                    </p:animEffect>
                                  </p:childTnLst>
                                  <p:subTnLst>
                                    <p:audio>
                                      <p:cMediaNode>
                                        <p:cTn display="0" masterRel="sameClick">
                                          <p:stCondLst>
                                            <p:cond evt="begin" delay="0">
                                              <p:tn val="170"/>
                                            </p:cond>
                                          </p:stCondLst>
                                          <p:endCondLst>
                                            <p:cond evt="onStopAudio" delay="0">
                                              <p:tgtEl>
                                                <p:sldTgt/>
                                              </p:tgtEl>
                                            </p:cond>
                                          </p:endCondLst>
                                        </p:cTn>
                                        <p:tgtEl>
                                          <p:sndTgt r:embed="rId7" name="drumroll.wav"/>
                                        </p:tgtEl>
                                      </p:cMediaNode>
                                    </p:audio>
                                  </p:subTnLst>
                                </p:cTn>
                              </p:par>
                            </p:childTnLst>
                          </p:cTn>
                        </p:par>
                      </p:childTnLst>
                    </p:cTn>
                  </p:par>
                  <p:par>
                    <p:cTn id="173" fill="hold">
                      <p:stCondLst>
                        <p:cond delay="indefinite"/>
                      </p:stCondLst>
                      <p:childTnLst>
                        <p:par>
                          <p:cTn id="174" fill="hold">
                            <p:stCondLst>
                              <p:cond delay="0"/>
                            </p:stCondLst>
                            <p:childTnLst>
                              <p:par>
                                <p:cTn id="175" presetID="22" presetClass="entr" presetSubtype="4" fill="hold" grpId="0" nodeType="clickEffect">
                                  <p:stCondLst>
                                    <p:cond delay="0"/>
                                  </p:stCondLst>
                                  <p:childTnLst>
                                    <p:set>
                                      <p:cBhvr>
                                        <p:cTn id="176" dur="1" fill="hold">
                                          <p:stCondLst>
                                            <p:cond delay="0"/>
                                          </p:stCondLst>
                                        </p:cTn>
                                        <p:tgtEl>
                                          <p:spTgt spid="82"/>
                                        </p:tgtEl>
                                        <p:attrNameLst>
                                          <p:attrName>style.visibility</p:attrName>
                                        </p:attrNameLst>
                                      </p:cBhvr>
                                      <p:to>
                                        <p:strVal val="visible"/>
                                      </p:to>
                                    </p:set>
                                    <p:animEffect transition="in" filter="wipe(down)">
                                      <p:cBhvr>
                                        <p:cTn id="177" dur="1000"/>
                                        <p:tgtEl>
                                          <p:spTgt spid="82"/>
                                        </p:tgtEl>
                                      </p:cBhvr>
                                    </p:animEffect>
                                  </p:childTnLst>
                                </p:cTn>
                              </p:par>
                              <p:par>
                                <p:cTn id="178" presetID="22" presetClass="entr" presetSubtype="2" fill="hold" grpId="0" nodeType="withEffect">
                                  <p:stCondLst>
                                    <p:cond delay="0"/>
                                  </p:stCondLst>
                                  <p:childTnLst>
                                    <p:set>
                                      <p:cBhvr>
                                        <p:cTn id="179" dur="1" fill="hold">
                                          <p:stCondLst>
                                            <p:cond delay="0"/>
                                          </p:stCondLst>
                                        </p:cTn>
                                        <p:tgtEl>
                                          <p:spTgt spid="81"/>
                                        </p:tgtEl>
                                        <p:attrNameLst>
                                          <p:attrName>style.visibility</p:attrName>
                                        </p:attrNameLst>
                                      </p:cBhvr>
                                      <p:to>
                                        <p:strVal val="visible"/>
                                      </p:to>
                                    </p:set>
                                    <p:animEffect transition="in" filter="wipe(right)">
                                      <p:cBhvr>
                                        <p:cTn id="180" dur="1000"/>
                                        <p:tgtEl>
                                          <p:spTgt spid="81"/>
                                        </p:tgtEl>
                                      </p:cBhvr>
                                    </p:animEffect>
                                  </p:childTnLst>
                                  <p:subTnLst>
                                    <p:audio>
                                      <p:cMediaNode>
                                        <p:cTn display="0" masterRel="sameClick">
                                          <p:stCondLst>
                                            <p:cond evt="begin" delay="0">
                                              <p:tn val="178"/>
                                            </p:cond>
                                          </p:stCondLst>
                                          <p:endCondLst>
                                            <p:cond evt="onStopAudio" delay="0">
                                              <p:tgtEl>
                                                <p:sldTgt/>
                                              </p:tgtEl>
                                            </p:cond>
                                          </p:endCondLst>
                                        </p:cTn>
                                        <p:tgtEl>
                                          <p:sndTgt r:embed="rId6" name="chimes.wav"/>
                                        </p:tgtEl>
                                      </p:cMediaNode>
                                    </p:audio>
                                  </p:subTnLst>
                                </p:cTn>
                              </p:par>
                            </p:childTnLst>
                          </p:cTn>
                        </p:par>
                        <p:par>
                          <p:cTn id="181" fill="hold">
                            <p:stCondLst>
                              <p:cond delay="1000"/>
                            </p:stCondLst>
                            <p:childTnLst>
                              <p:par>
                                <p:cTn id="182" presetID="22" presetClass="entr" presetSubtype="4" fill="hold" grpId="0" nodeType="afterEffect">
                                  <p:stCondLst>
                                    <p:cond delay="0"/>
                                  </p:stCondLst>
                                  <p:childTnLst>
                                    <p:set>
                                      <p:cBhvr>
                                        <p:cTn id="183" dur="1" fill="hold">
                                          <p:stCondLst>
                                            <p:cond delay="0"/>
                                          </p:stCondLst>
                                        </p:cTn>
                                        <p:tgtEl>
                                          <p:spTgt spid="83"/>
                                        </p:tgtEl>
                                        <p:attrNameLst>
                                          <p:attrName>style.visibility</p:attrName>
                                        </p:attrNameLst>
                                      </p:cBhvr>
                                      <p:to>
                                        <p:strVal val="visible"/>
                                      </p:to>
                                    </p:set>
                                    <p:animEffect transition="in" filter="wipe(down)">
                                      <p:cBhvr>
                                        <p:cTn id="184" dur="1000"/>
                                        <p:tgtEl>
                                          <p:spTgt spid="83"/>
                                        </p:tgtEl>
                                      </p:cBhvr>
                                    </p:animEffect>
                                  </p:childTnLst>
                                </p:cTn>
                              </p:par>
                              <p:par>
                                <p:cTn id="185" presetID="22" presetClass="entr" presetSubtype="1" fill="hold" grpId="0" nodeType="with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up)">
                                      <p:cBhvr>
                                        <p:cTn id="187" dur="500"/>
                                        <p:tgtEl>
                                          <p:spTgt spid="84"/>
                                        </p:tgtEl>
                                      </p:cBhvr>
                                    </p:animEffect>
                                  </p:childTnLst>
                                  <p:subTnLst>
                                    <p:audio>
                                      <p:cMediaNode>
                                        <p:cTn display="0" masterRel="sameClick">
                                          <p:stCondLst>
                                            <p:cond evt="begin" delay="0">
                                              <p:tn val="185"/>
                                            </p:cond>
                                          </p:stCondLst>
                                          <p:endCondLst>
                                            <p:cond evt="onStopAudio" delay="0">
                                              <p:tgtEl>
                                                <p:sldTgt/>
                                              </p:tgtEl>
                                            </p:cond>
                                          </p:endCondLst>
                                        </p:cTn>
                                        <p:tgtEl>
                                          <p:sndTgt r:embed="rId6" name="chimes.wav"/>
                                        </p:tgtEl>
                                      </p:cMediaNode>
                                    </p:audio>
                                  </p:subTnLst>
                                </p:cTn>
                              </p:par>
                            </p:childTnLst>
                          </p:cTn>
                        </p:par>
                        <p:par>
                          <p:cTn id="188" fill="hold">
                            <p:stCondLst>
                              <p:cond delay="2000"/>
                            </p:stCondLst>
                            <p:childTnLst>
                              <p:par>
                                <p:cTn id="189" presetID="22" presetClass="entr" presetSubtype="4" fill="hold" grpId="0" nodeType="afterEffect">
                                  <p:stCondLst>
                                    <p:cond delay="0"/>
                                  </p:stCondLst>
                                  <p:childTnLst>
                                    <p:set>
                                      <p:cBhvr>
                                        <p:cTn id="190" dur="1" fill="hold">
                                          <p:stCondLst>
                                            <p:cond delay="0"/>
                                          </p:stCondLst>
                                        </p:cTn>
                                        <p:tgtEl>
                                          <p:spTgt spid="101"/>
                                        </p:tgtEl>
                                        <p:attrNameLst>
                                          <p:attrName>style.visibility</p:attrName>
                                        </p:attrNameLst>
                                      </p:cBhvr>
                                      <p:to>
                                        <p:strVal val="visible"/>
                                      </p:to>
                                    </p:set>
                                    <p:animEffect transition="in" filter="wipe(down)">
                                      <p:cBhvr>
                                        <p:cTn id="191" dur="1000"/>
                                        <p:tgtEl>
                                          <p:spTgt spid="101"/>
                                        </p:tgtEl>
                                      </p:cBhvr>
                                    </p:animEffect>
                                  </p:childTnLst>
                                </p:cTn>
                              </p:par>
                              <p:par>
                                <p:cTn id="192" presetID="22" presetClass="entr" presetSubtype="2" fill="hold" grpId="0" nodeType="withEffect">
                                  <p:stCondLst>
                                    <p:cond delay="0"/>
                                  </p:stCondLst>
                                  <p:childTnLst>
                                    <p:set>
                                      <p:cBhvr>
                                        <p:cTn id="193" dur="1" fill="hold">
                                          <p:stCondLst>
                                            <p:cond delay="0"/>
                                          </p:stCondLst>
                                        </p:cTn>
                                        <p:tgtEl>
                                          <p:spTgt spid="102"/>
                                        </p:tgtEl>
                                        <p:attrNameLst>
                                          <p:attrName>style.visibility</p:attrName>
                                        </p:attrNameLst>
                                      </p:cBhvr>
                                      <p:to>
                                        <p:strVal val="visible"/>
                                      </p:to>
                                    </p:set>
                                    <p:animEffect transition="in" filter="wipe(right)">
                                      <p:cBhvr>
                                        <p:cTn id="194" dur="1000"/>
                                        <p:tgtEl>
                                          <p:spTgt spid="102"/>
                                        </p:tgtEl>
                                      </p:cBhvr>
                                    </p:animEffect>
                                  </p:childTnLst>
                                  <p:subTnLst>
                                    <p:audio>
                                      <p:cMediaNode>
                                        <p:cTn display="0" masterRel="sameClick">
                                          <p:stCondLst>
                                            <p:cond evt="begin" delay="0">
                                              <p:tn val="192"/>
                                            </p:cond>
                                          </p:stCondLst>
                                          <p:endCondLst>
                                            <p:cond evt="onStopAudio" delay="0">
                                              <p:tgtEl>
                                                <p:sldTgt/>
                                              </p:tgtEl>
                                            </p:cond>
                                          </p:endCondLst>
                                        </p:cTn>
                                        <p:tgtEl>
                                          <p:sndTgt r:embed="rId6" name="chimes.wav"/>
                                        </p:tgtEl>
                                      </p:cMediaNode>
                                    </p:audio>
                                  </p:subTnLst>
                                </p:cTn>
                              </p:par>
                            </p:childTnLst>
                          </p:cTn>
                        </p:par>
                        <p:par>
                          <p:cTn id="195" fill="hold">
                            <p:stCondLst>
                              <p:cond delay="3000"/>
                            </p:stCondLst>
                            <p:childTnLst>
                              <p:par>
                                <p:cTn id="196" presetID="22" presetClass="entr" presetSubtype="4" fill="hold" grpId="0" nodeType="afterEffect">
                                  <p:stCondLst>
                                    <p:cond delay="0"/>
                                  </p:stCondLst>
                                  <p:childTnLst>
                                    <p:set>
                                      <p:cBhvr>
                                        <p:cTn id="197" dur="1" fill="hold">
                                          <p:stCondLst>
                                            <p:cond delay="0"/>
                                          </p:stCondLst>
                                        </p:cTn>
                                        <p:tgtEl>
                                          <p:spTgt spid="103"/>
                                        </p:tgtEl>
                                        <p:attrNameLst>
                                          <p:attrName>style.visibility</p:attrName>
                                        </p:attrNameLst>
                                      </p:cBhvr>
                                      <p:to>
                                        <p:strVal val="visible"/>
                                      </p:to>
                                    </p:set>
                                    <p:animEffect transition="in" filter="wipe(down)">
                                      <p:cBhvr>
                                        <p:cTn id="198" dur="1000"/>
                                        <p:tgtEl>
                                          <p:spTgt spid="103"/>
                                        </p:tgtEl>
                                      </p:cBhvr>
                                    </p:animEffect>
                                  </p:childTnLst>
                                </p:cTn>
                              </p:par>
                              <p:par>
                                <p:cTn id="199" presetID="22" presetClass="entr" presetSubtype="1" fill="hold" grpId="0" nodeType="withEffect">
                                  <p:stCondLst>
                                    <p:cond delay="0"/>
                                  </p:stCondLst>
                                  <p:childTnLst>
                                    <p:set>
                                      <p:cBhvr>
                                        <p:cTn id="200" dur="1" fill="hold">
                                          <p:stCondLst>
                                            <p:cond delay="0"/>
                                          </p:stCondLst>
                                        </p:cTn>
                                        <p:tgtEl>
                                          <p:spTgt spid="104"/>
                                        </p:tgtEl>
                                        <p:attrNameLst>
                                          <p:attrName>style.visibility</p:attrName>
                                        </p:attrNameLst>
                                      </p:cBhvr>
                                      <p:to>
                                        <p:strVal val="visible"/>
                                      </p:to>
                                    </p:set>
                                    <p:animEffect transition="in" filter="wipe(up)">
                                      <p:cBhvr>
                                        <p:cTn id="201" dur="500"/>
                                        <p:tgtEl>
                                          <p:spTgt spid="104"/>
                                        </p:tgtEl>
                                      </p:cBhvr>
                                    </p:animEffect>
                                  </p:childTnLst>
                                  <p:subTnLst>
                                    <p:audio>
                                      <p:cMediaNode>
                                        <p:cTn display="0" masterRel="sameClick">
                                          <p:stCondLst>
                                            <p:cond evt="begin" delay="0">
                                              <p:tn val="199"/>
                                            </p:cond>
                                          </p:stCondLst>
                                          <p:endCondLst>
                                            <p:cond evt="onStopAudio" delay="0">
                                              <p:tgtEl>
                                                <p:sldTgt/>
                                              </p:tgtEl>
                                            </p:cond>
                                          </p:endCondLst>
                                        </p:cTn>
                                        <p:tgtEl>
                                          <p:sndTgt r:embed="rId6" name="chimes.wav"/>
                                        </p:tgtEl>
                                      </p:cMediaNode>
                                    </p:audio>
                                  </p:subTnLst>
                                </p:cTn>
                              </p:par>
                            </p:childTnLst>
                          </p:cTn>
                        </p:par>
                      </p:childTnLst>
                    </p:cTn>
                  </p:par>
                  <p:par>
                    <p:cTn id="202" fill="hold">
                      <p:stCondLst>
                        <p:cond delay="indefinite"/>
                      </p:stCondLst>
                      <p:childTnLst>
                        <p:par>
                          <p:cTn id="203" fill="hold">
                            <p:stCondLst>
                              <p:cond delay="0"/>
                            </p:stCondLst>
                            <p:childTnLst>
                              <p:par>
                                <p:cTn id="204" presetID="2" presetClass="entr" presetSubtype="3" fill="hold" grpId="0" nodeType="click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000" fill="hold"/>
                                        <p:tgtEl>
                                          <p:spTgt spid="105"/>
                                        </p:tgtEl>
                                        <p:attrNameLst>
                                          <p:attrName>ppt_x</p:attrName>
                                        </p:attrNameLst>
                                      </p:cBhvr>
                                      <p:tavLst>
                                        <p:tav tm="0">
                                          <p:val>
                                            <p:strVal val="1+#ppt_w/2"/>
                                          </p:val>
                                        </p:tav>
                                        <p:tav tm="100000">
                                          <p:val>
                                            <p:strVal val="#ppt_x"/>
                                          </p:val>
                                        </p:tav>
                                      </p:tavLst>
                                    </p:anim>
                                    <p:anim calcmode="lin" valueType="num">
                                      <p:cBhvr additive="base">
                                        <p:cTn id="207" dur="1000" fill="hold"/>
                                        <p:tgtEl>
                                          <p:spTgt spid="10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4"/>
                                            </p:cond>
                                          </p:stCondLst>
                                          <p:endCondLst>
                                            <p:cond evt="onStopAudio" delay="0">
                                              <p:tgtEl>
                                                <p:sldTgt/>
                                              </p:tgtEl>
                                            </p:cond>
                                          </p:endCondLst>
                                        </p:cTn>
                                        <p:tgtEl>
                                          <p:sndTgt r:embed="rId8" name="applause.wav"/>
                                        </p:tgtEl>
                                      </p:cMediaNode>
                                    </p:audio>
                                  </p:subTnLst>
                                </p:cTn>
                              </p:par>
                            </p:childTnLst>
                          </p:cTn>
                        </p:par>
                      </p:childTnLst>
                    </p:cTn>
                  </p:par>
                  <p:par>
                    <p:cTn id="208" fill="hold">
                      <p:stCondLst>
                        <p:cond delay="indefinite"/>
                      </p:stCondLst>
                      <p:childTnLst>
                        <p:par>
                          <p:cTn id="209" fill="hold">
                            <p:stCondLst>
                              <p:cond delay="0"/>
                            </p:stCondLst>
                            <p:childTnLst>
                              <p:par>
                                <p:cTn id="210" presetID="2" presetClass="entr" presetSubtype="3" fill="hold" grpId="0" nodeType="clickEffect">
                                  <p:stCondLst>
                                    <p:cond delay="0"/>
                                  </p:stCondLst>
                                  <p:childTnLst>
                                    <p:set>
                                      <p:cBhvr>
                                        <p:cTn id="211" dur="1" fill="hold">
                                          <p:stCondLst>
                                            <p:cond delay="0"/>
                                          </p:stCondLst>
                                        </p:cTn>
                                        <p:tgtEl>
                                          <p:spTgt spid="106"/>
                                        </p:tgtEl>
                                        <p:attrNameLst>
                                          <p:attrName>style.visibility</p:attrName>
                                        </p:attrNameLst>
                                      </p:cBhvr>
                                      <p:to>
                                        <p:strVal val="visible"/>
                                      </p:to>
                                    </p:set>
                                    <p:anim calcmode="lin" valueType="num">
                                      <p:cBhvr additive="base">
                                        <p:cTn id="212" dur="1000" fill="hold"/>
                                        <p:tgtEl>
                                          <p:spTgt spid="106"/>
                                        </p:tgtEl>
                                        <p:attrNameLst>
                                          <p:attrName>ppt_x</p:attrName>
                                        </p:attrNameLst>
                                      </p:cBhvr>
                                      <p:tavLst>
                                        <p:tav tm="0">
                                          <p:val>
                                            <p:strVal val="1+#ppt_w/2"/>
                                          </p:val>
                                        </p:tav>
                                        <p:tav tm="100000">
                                          <p:val>
                                            <p:strVal val="#ppt_x"/>
                                          </p:val>
                                        </p:tav>
                                      </p:tavLst>
                                    </p:anim>
                                    <p:anim calcmode="lin" valueType="num">
                                      <p:cBhvr additive="base">
                                        <p:cTn id="213" dur="1000" fill="hold"/>
                                        <p:tgtEl>
                                          <p:spTgt spid="10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0"/>
                                            </p:cond>
                                          </p:stCondLst>
                                          <p:endCondLst>
                                            <p:cond evt="onStopAudio" delay="0">
                                              <p:tgtEl>
                                                <p:sldTgt/>
                                              </p:tgtEl>
                                            </p:cond>
                                          </p:endCondLst>
                                        </p:cTn>
                                        <p:tgtEl>
                                          <p:sndTgt r:embed="rId8" name="applause.wav"/>
                                        </p:tgtEl>
                                      </p:cMediaNode>
                                    </p:audio>
                                  </p:subTnLst>
                                </p:cTn>
                              </p:par>
                            </p:childTnLst>
                          </p:cTn>
                        </p:par>
                        <p:par>
                          <p:cTn id="214" fill="hold">
                            <p:stCondLst>
                              <p:cond delay="1000"/>
                            </p:stCondLst>
                            <p:childTnLst>
                              <p:par>
                                <p:cTn id="215" presetID="55" presetClass="exit" presetSubtype="0" fill="hold" grpId="1" nodeType="afterEffect">
                                  <p:stCondLst>
                                    <p:cond delay="0"/>
                                  </p:stCondLst>
                                  <p:childTnLst>
                                    <p:anim calcmode="lin" valueType="num">
                                      <p:cBhvr>
                                        <p:cTn id="216" dur="1000"/>
                                        <p:tgtEl>
                                          <p:spTgt spid="105"/>
                                        </p:tgtEl>
                                        <p:attrNameLst>
                                          <p:attrName>ppt_w</p:attrName>
                                        </p:attrNameLst>
                                      </p:cBhvr>
                                      <p:tavLst>
                                        <p:tav tm="0">
                                          <p:val>
                                            <p:strVal val="ppt_w"/>
                                          </p:val>
                                        </p:tav>
                                        <p:tav tm="100000">
                                          <p:val>
                                            <p:strVal val="ppt_w*0.70"/>
                                          </p:val>
                                        </p:tav>
                                      </p:tavLst>
                                    </p:anim>
                                    <p:anim calcmode="lin" valueType="num">
                                      <p:cBhvr>
                                        <p:cTn id="217" dur="1000"/>
                                        <p:tgtEl>
                                          <p:spTgt spid="105"/>
                                        </p:tgtEl>
                                        <p:attrNameLst>
                                          <p:attrName>ppt_h</p:attrName>
                                        </p:attrNameLst>
                                      </p:cBhvr>
                                      <p:tavLst>
                                        <p:tav tm="0">
                                          <p:val>
                                            <p:strVal val="ppt_h"/>
                                          </p:val>
                                        </p:tav>
                                        <p:tav tm="100000">
                                          <p:val>
                                            <p:strVal val="ppt_h"/>
                                          </p:val>
                                        </p:tav>
                                      </p:tavLst>
                                    </p:anim>
                                    <p:animEffect transition="out" filter="fade">
                                      <p:cBhvr>
                                        <p:cTn id="218" dur="1000"/>
                                        <p:tgtEl>
                                          <p:spTgt spid="105"/>
                                        </p:tgtEl>
                                      </p:cBhvr>
                                    </p:animEffect>
                                    <p:set>
                                      <p:cBhvr>
                                        <p:cTn id="219" dur="1" fill="hold">
                                          <p:stCondLst>
                                            <p:cond delay="999"/>
                                          </p:stCondLst>
                                        </p:cTn>
                                        <p:tgtEl>
                                          <p:spTgt spid="1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2" grpId="0" animBg="1"/>
      <p:bldP spid="108" grpId="0" animBg="1"/>
      <p:bldP spid="47" grpId="0" animBg="1"/>
      <p:bldP spid="42" grpId="0" animBg="1"/>
      <p:bldP spid="37" grpId="0" animBg="1"/>
      <p:bldP spid="26" grpId="0" animBg="1"/>
      <p:bldP spid="27" grpId="0" animBg="1"/>
      <p:bldP spid="38" grpId="0" animBg="1"/>
      <p:bldP spid="43" grpId="0" animBg="1"/>
      <p:bldP spid="46" grpId="0" animBg="1"/>
      <p:bldP spid="48" grpId="0" animBg="1"/>
      <p:bldP spid="49" grpId="0" animBg="1"/>
      <p:bldP spid="74" grpId="0" animBg="1"/>
      <p:bldP spid="76" grpId="0" animBg="1"/>
      <p:bldP spid="81" grpId="0" animBg="1"/>
      <p:bldP spid="82" grpId="0" animBg="1"/>
      <p:bldP spid="83" grpId="0" animBg="1"/>
      <p:bldP spid="84" grpId="0" animBg="1"/>
      <p:bldP spid="92" grpId="0"/>
      <p:bldP spid="93" grpId="0"/>
      <p:bldP spid="101" grpId="0" animBg="1"/>
      <p:bldP spid="102" grpId="0" animBg="1"/>
      <p:bldP spid="103" grpId="0" animBg="1"/>
      <p:bldP spid="104" grpId="0" animBg="1"/>
      <p:bldP spid="105" grpId="0" animBg="1"/>
      <p:bldP spid="105" grpId="1" animBg="1"/>
      <p:bldP spid="106"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 name="Скругленный прямоугольник 42"/>
          <p:cNvSpPr/>
          <p:nvPr/>
        </p:nvSpPr>
        <p:spPr>
          <a:xfrm>
            <a:off x="1643042" y="0"/>
            <a:ext cx="6000792"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4714876" y="1500174"/>
            <a:ext cx="4429124"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2121842" y="6275887"/>
            <a:ext cx="6143668" cy="571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97" name="Rectangle 1"/>
          <p:cNvSpPr>
            <a:spLocks noChangeArrowheads="1"/>
          </p:cNvSpPr>
          <p:nvPr/>
        </p:nvSpPr>
        <p:spPr bwMode="auto">
          <a:xfrm>
            <a:off x="1754169" y="0"/>
            <a:ext cx="6103979" cy="1569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3300"/>
                </a:solidFill>
                <a:effectLst/>
                <a:latin typeface="Times New Roman" pitchFamily="18" charset="0"/>
                <a:ea typeface="Times New Roman" pitchFamily="18" charset="0"/>
                <a:cs typeface="Times New Roman" pitchFamily="18" charset="0"/>
              </a:rPr>
              <a:t>II</a:t>
            </a: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3200" b="1"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ДИФРАКЦИЯ</a:t>
            </a:r>
            <a:r>
              <a:rPr kumimoji="0" lang="ru-RU"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3200" b="1" i="0" u="none" strike="noStrike" cap="none" normalizeH="0" baseline="0" dirty="0" smtClean="0">
                <a:ln>
                  <a:noFill/>
                </a:ln>
                <a:solidFill>
                  <a:srgbClr val="0014AC"/>
                </a:solidFill>
                <a:effectLst/>
                <a:latin typeface="Times New Roman" pitchFamily="18" charset="0"/>
                <a:ea typeface="Times New Roman" pitchFamily="18" charset="0"/>
                <a:cs typeface="Times New Roman" pitchFamily="18" charset="0"/>
              </a:rPr>
              <a:t>= явление</a:t>
            </a:r>
            <a:endParaRPr kumimoji="0" lang="ru-RU" b="0" i="0" u="none" strike="noStrike" cap="none" normalizeH="0" baseline="0" dirty="0" smtClean="0">
              <a:ln>
                <a:noFill/>
              </a:ln>
              <a:solidFill>
                <a:srgbClr val="0014AC"/>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 </a:t>
            </a:r>
            <a: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отклонения…</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огибания</a:t>
            </a:r>
            <a: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Oval 2"/>
          <p:cNvSpPr>
            <a:spLocks noChangeArrowheads="1"/>
          </p:cNvSpPr>
          <p:nvPr/>
        </p:nvSpPr>
        <p:spPr bwMode="auto">
          <a:xfrm>
            <a:off x="1246313" y="1671956"/>
            <a:ext cx="144000" cy="14400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sz="3200">
              <a:latin typeface="Times New Roman" pitchFamily="18" charset="0"/>
              <a:cs typeface="Times New Roman" pitchFamily="18" charset="0"/>
            </a:endParaRPr>
          </a:p>
        </p:txBody>
      </p:sp>
      <p:grpSp>
        <p:nvGrpSpPr>
          <p:cNvPr id="4098" name="Group 2"/>
          <p:cNvGrpSpPr>
            <a:grpSpLocks/>
          </p:cNvGrpSpPr>
          <p:nvPr/>
        </p:nvGrpSpPr>
        <p:grpSpPr bwMode="auto">
          <a:xfrm>
            <a:off x="642910" y="1428736"/>
            <a:ext cx="2495541" cy="2143140"/>
            <a:chOff x="12314" y="7508"/>
            <a:chExt cx="841" cy="855"/>
          </a:xfrm>
        </p:grpSpPr>
        <p:sp>
          <p:nvSpPr>
            <p:cNvPr id="4099" name="Line 3"/>
            <p:cNvSpPr>
              <a:spLocks noChangeShapeType="1"/>
            </p:cNvSpPr>
            <p:nvPr/>
          </p:nvSpPr>
          <p:spPr bwMode="auto">
            <a:xfrm flipV="1">
              <a:off x="12314" y="8179"/>
              <a:ext cx="161" cy="184"/>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100" name="Line 4"/>
            <p:cNvSpPr>
              <a:spLocks noChangeShapeType="1"/>
            </p:cNvSpPr>
            <p:nvPr/>
          </p:nvSpPr>
          <p:spPr bwMode="auto">
            <a:xfrm flipV="1">
              <a:off x="12994" y="7508"/>
              <a:ext cx="161" cy="184"/>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101" name="Oval 5"/>
          <p:cNvSpPr>
            <a:spLocks noChangeArrowheads="1"/>
          </p:cNvSpPr>
          <p:nvPr/>
        </p:nvSpPr>
        <p:spPr bwMode="auto">
          <a:xfrm rot="342171">
            <a:off x="3798113" y="2133161"/>
            <a:ext cx="680723" cy="1711861"/>
          </a:xfrm>
          <a:prstGeom prst="ellipse">
            <a:avLst/>
          </a:prstGeom>
          <a:solidFill>
            <a:schemeClr val="tx1"/>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102" name="Oval 6"/>
          <p:cNvSpPr>
            <a:spLocks noChangeArrowheads="1"/>
          </p:cNvSpPr>
          <p:nvPr/>
        </p:nvSpPr>
        <p:spPr bwMode="auto">
          <a:xfrm>
            <a:off x="2214546" y="3500438"/>
            <a:ext cx="475506" cy="428628"/>
          </a:xfrm>
          <a:prstGeom prst="ellipse">
            <a:avLst/>
          </a:prstGeom>
          <a:solidFill>
            <a:schemeClr val="tx1"/>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103" name="Group 7"/>
          <p:cNvGrpSpPr>
            <a:grpSpLocks/>
          </p:cNvGrpSpPr>
          <p:nvPr/>
        </p:nvGrpSpPr>
        <p:grpSpPr bwMode="auto">
          <a:xfrm rot="1747945">
            <a:off x="679501" y="4450778"/>
            <a:ext cx="2720740" cy="1444418"/>
            <a:chOff x="12407" y="8589"/>
            <a:chExt cx="365" cy="431"/>
          </a:xfrm>
        </p:grpSpPr>
        <p:sp>
          <p:nvSpPr>
            <p:cNvPr id="4104" name="Line 8"/>
            <p:cNvSpPr>
              <a:spLocks noChangeShapeType="1"/>
            </p:cNvSpPr>
            <p:nvPr/>
          </p:nvSpPr>
          <p:spPr bwMode="auto">
            <a:xfrm flipV="1">
              <a:off x="12407" y="8824"/>
              <a:ext cx="161" cy="196"/>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105" name="Line 9"/>
            <p:cNvSpPr>
              <a:spLocks noChangeShapeType="1"/>
            </p:cNvSpPr>
            <p:nvPr/>
          </p:nvSpPr>
          <p:spPr bwMode="auto">
            <a:xfrm flipV="1">
              <a:off x="12611" y="8589"/>
              <a:ext cx="161" cy="196"/>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cxnSp>
        <p:nvCxnSpPr>
          <p:cNvPr id="12" name="Прямая соединительная линия 11"/>
          <p:cNvCxnSpPr/>
          <p:nvPr/>
        </p:nvCxnSpPr>
        <p:spPr>
          <a:xfrm>
            <a:off x="1428728" y="1743956"/>
            <a:ext cx="2967373" cy="39916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1357290" y="1785926"/>
            <a:ext cx="3143272" cy="242889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Дуга 18"/>
          <p:cNvSpPr/>
          <p:nvPr/>
        </p:nvSpPr>
        <p:spPr>
          <a:xfrm rot="8205046">
            <a:off x="626281" y="2142722"/>
            <a:ext cx="2530708" cy="954694"/>
          </a:xfrm>
          <a:prstGeom prst="arc">
            <a:avLst>
              <a:gd name="adj1" fmla="val 10899740"/>
              <a:gd name="adj2" fmla="val 21586267"/>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1" name="Овал 20"/>
          <p:cNvSpPr/>
          <p:nvPr/>
        </p:nvSpPr>
        <p:spPr>
          <a:xfrm>
            <a:off x="196041" y="693090"/>
            <a:ext cx="2285984" cy="20717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Дуга 21"/>
          <p:cNvSpPr/>
          <p:nvPr/>
        </p:nvSpPr>
        <p:spPr>
          <a:xfrm rot="8205046">
            <a:off x="978903" y="2697083"/>
            <a:ext cx="3488489" cy="960486"/>
          </a:xfrm>
          <a:prstGeom prst="arc">
            <a:avLst>
              <a:gd name="adj1" fmla="val 10899740"/>
              <a:gd name="adj2" fmla="val 21586267"/>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5" name="Дуга 24"/>
          <p:cNvSpPr/>
          <p:nvPr/>
        </p:nvSpPr>
        <p:spPr>
          <a:xfrm rot="8205046">
            <a:off x="2538686" y="3911198"/>
            <a:ext cx="1900566" cy="1003202"/>
          </a:xfrm>
          <a:prstGeom prst="arc">
            <a:avLst>
              <a:gd name="adj1" fmla="val 10899740"/>
              <a:gd name="adj2" fmla="val 21586267"/>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6" name="Arc 5"/>
          <p:cNvSpPr>
            <a:spLocks/>
          </p:cNvSpPr>
          <p:nvPr/>
        </p:nvSpPr>
        <p:spPr bwMode="auto">
          <a:xfrm rot="5460000">
            <a:off x="1893723" y="4913462"/>
            <a:ext cx="396740" cy="952507"/>
          </a:xfrm>
          <a:custGeom>
            <a:avLst/>
            <a:gdLst>
              <a:gd name="G0" fmla="+- 118 0 0"/>
              <a:gd name="G1" fmla="+- 21600 0 0"/>
              <a:gd name="G2" fmla="+- 21600 0 0"/>
              <a:gd name="T0" fmla="*/ 118 w 21718"/>
              <a:gd name="T1" fmla="*/ 0 h 43200"/>
              <a:gd name="T2" fmla="*/ 0 w 21718"/>
              <a:gd name="T3" fmla="*/ 43200 h 43200"/>
              <a:gd name="T4" fmla="*/ 118 w 21718"/>
              <a:gd name="T5" fmla="*/ 21600 h 43200"/>
            </a:gdLst>
            <a:ahLst/>
            <a:cxnLst>
              <a:cxn ang="0">
                <a:pos x="T0" y="T1"/>
              </a:cxn>
              <a:cxn ang="0">
                <a:pos x="T2" y="T3"/>
              </a:cxn>
              <a:cxn ang="0">
                <a:pos x="T4" y="T5"/>
              </a:cxn>
            </a:cxnLst>
            <a:rect l="0" t="0" r="r" b="b"/>
            <a:pathLst>
              <a:path w="21718" h="43200" fill="none" extrusionOk="0">
                <a:moveTo>
                  <a:pt x="117" y="0"/>
                </a:moveTo>
                <a:cubicBezTo>
                  <a:pt x="12047" y="0"/>
                  <a:pt x="21718" y="9670"/>
                  <a:pt x="21718" y="21600"/>
                </a:cubicBezTo>
                <a:cubicBezTo>
                  <a:pt x="21718" y="33529"/>
                  <a:pt x="12047" y="43200"/>
                  <a:pt x="118" y="43200"/>
                </a:cubicBezTo>
                <a:cubicBezTo>
                  <a:pt x="78" y="43200"/>
                  <a:pt x="39" y="43199"/>
                  <a:pt x="0" y="43199"/>
                </a:cubicBezTo>
              </a:path>
              <a:path w="21718" h="43200" stroke="0" extrusionOk="0">
                <a:moveTo>
                  <a:pt x="117" y="0"/>
                </a:moveTo>
                <a:cubicBezTo>
                  <a:pt x="12047" y="0"/>
                  <a:pt x="21718" y="9670"/>
                  <a:pt x="21718" y="21600"/>
                </a:cubicBezTo>
                <a:cubicBezTo>
                  <a:pt x="21718" y="33529"/>
                  <a:pt x="12047" y="43200"/>
                  <a:pt x="118" y="43200"/>
                </a:cubicBezTo>
                <a:cubicBezTo>
                  <a:pt x="78" y="43200"/>
                  <a:pt x="39" y="43199"/>
                  <a:pt x="0" y="43199"/>
                </a:cubicBezTo>
                <a:lnTo>
                  <a:pt x="118" y="21600"/>
                </a:lnTo>
                <a:close/>
              </a:path>
            </a:pathLst>
          </a:cu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Arc 5"/>
          <p:cNvSpPr>
            <a:spLocks/>
          </p:cNvSpPr>
          <p:nvPr/>
        </p:nvSpPr>
        <p:spPr bwMode="auto">
          <a:xfrm rot="5460000">
            <a:off x="1781633" y="4838520"/>
            <a:ext cx="648000" cy="1404000"/>
          </a:xfrm>
          <a:custGeom>
            <a:avLst/>
            <a:gdLst>
              <a:gd name="G0" fmla="+- 118 0 0"/>
              <a:gd name="G1" fmla="+- 21600 0 0"/>
              <a:gd name="G2" fmla="+- 21600 0 0"/>
              <a:gd name="T0" fmla="*/ 118 w 21718"/>
              <a:gd name="T1" fmla="*/ 0 h 43200"/>
              <a:gd name="T2" fmla="*/ 0 w 21718"/>
              <a:gd name="T3" fmla="*/ 43200 h 43200"/>
              <a:gd name="T4" fmla="*/ 118 w 21718"/>
              <a:gd name="T5" fmla="*/ 21600 h 43200"/>
            </a:gdLst>
            <a:ahLst/>
            <a:cxnLst>
              <a:cxn ang="0">
                <a:pos x="T0" y="T1"/>
              </a:cxn>
              <a:cxn ang="0">
                <a:pos x="T2" y="T3"/>
              </a:cxn>
              <a:cxn ang="0">
                <a:pos x="T4" y="T5"/>
              </a:cxn>
            </a:cxnLst>
            <a:rect l="0" t="0" r="r" b="b"/>
            <a:pathLst>
              <a:path w="21718" h="43200" fill="none" extrusionOk="0">
                <a:moveTo>
                  <a:pt x="117" y="0"/>
                </a:moveTo>
                <a:cubicBezTo>
                  <a:pt x="12047" y="0"/>
                  <a:pt x="21718" y="9670"/>
                  <a:pt x="21718" y="21600"/>
                </a:cubicBezTo>
                <a:cubicBezTo>
                  <a:pt x="21718" y="33529"/>
                  <a:pt x="12047" y="43200"/>
                  <a:pt x="118" y="43200"/>
                </a:cubicBezTo>
                <a:cubicBezTo>
                  <a:pt x="78" y="43200"/>
                  <a:pt x="39" y="43199"/>
                  <a:pt x="0" y="43199"/>
                </a:cubicBezTo>
              </a:path>
              <a:path w="21718" h="43200" stroke="0" extrusionOk="0">
                <a:moveTo>
                  <a:pt x="117" y="0"/>
                </a:moveTo>
                <a:cubicBezTo>
                  <a:pt x="12047" y="0"/>
                  <a:pt x="21718" y="9670"/>
                  <a:pt x="21718" y="21600"/>
                </a:cubicBezTo>
                <a:cubicBezTo>
                  <a:pt x="21718" y="33529"/>
                  <a:pt x="12047" y="43200"/>
                  <a:pt x="118" y="43200"/>
                </a:cubicBezTo>
                <a:cubicBezTo>
                  <a:pt x="78" y="43200"/>
                  <a:pt x="39" y="43199"/>
                  <a:pt x="0" y="43199"/>
                </a:cubicBezTo>
                <a:lnTo>
                  <a:pt x="118" y="21600"/>
                </a:lnTo>
                <a:close/>
              </a:path>
            </a:pathLst>
          </a:cu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Arc 5"/>
          <p:cNvSpPr>
            <a:spLocks/>
          </p:cNvSpPr>
          <p:nvPr/>
        </p:nvSpPr>
        <p:spPr bwMode="auto">
          <a:xfrm rot="5460000">
            <a:off x="1627009" y="4706888"/>
            <a:ext cx="972000" cy="1980000"/>
          </a:xfrm>
          <a:custGeom>
            <a:avLst/>
            <a:gdLst>
              <a:gd name="G0" fmla="+- 118 0 0"/>
              <a:gd name="G1" fmla="+- 21600 0 0"/>
              <a:gd name="G2" fmla="+- 21600 0 0"/>
              <a:gd name="T0" fmla="*/ 118 w 21718"/>
              <a:gd name="T1" fmla="*/ 0 h 43200"/>
              <a:gd name="T2" fmla="*/ 0 w 21718"/>
              <a:gd name="T3" fmla="*/ 43200 h 43200"/>
              <a:gd name="T4" fmla="*/ 118 w 21718"/>
              <a:gd name="T5" fmla="*/ 21600 h 43200"/>
            </a:gdLst>
            <a:ahLst/>
            <a:cxnLst>
              <a:cxn ang="0">
                <a:pos x="T0" y="T1"/>
              </a:cxn>
              <a:cxn ang="0">
                <a:pos x="T2" y="T3"/>
              </a:cxn>
              <a:cxn ang="0">
                <a:pos x="T4" y="T5"/>
              </a:cxn>
            </a:cxnLst>
            <a:rect l="0" t="0" r="r" b="b"/>
            <a:pathLst>
              <a:path w="21718" h="43200" fill="none" extrusionOk="0">
                <a:moveTo>
                  <a:pt x="117" y="0"/>
                </a:moveTo>
                <a:cubicBezTo>
                  <a:pt x="12047" y="0"/>
                  <a:pt x="21718" y="9670"/>
                  <a:pt x="21718" y="21600"/>
                </a:cubicBezTo>
                <a:cubicBezTo>
                  <a:pt x="21718" y="33529"/>
                  <a:pt x="12047" y="43200"/>
                  <a:pt x="118" y="43200"/>
                </a:cubicBezTo>
                <a:cubicBezTo>
                  <a:pt x="78" y="43200"/>
                  <a:pt x="39" y="43199"/>
                  <a:pt x="0" y="43199"/>
                </a:cubicBezTo>
              </a:path>
              <a:path w="21718" h="43200" stroke="0" extrusionOk="0">
                <a:moveTo>
                  <a:pt x="117" y="0"/>
                </a:moveTo>
                <a:cubicBezTo>
                  <a:pt x="12047" y="0"/>
                  <a:pt x="21718" y="9670"/>
                  <a:pt x="21718" y="21600"/>
                </a:cubicBezTo>
                <a:cubicBezTo>
                  <a:pt x="21718" y="33529"/>
                  <a:pt x="12047" y="43200"/>
                  <a:pt x="118" y="43200"/>
                </a:cubicBezTo>
                <a:cubicBezTo>
                  <a:pt x="78" y="43200"/>
                  <a:pt x="39" y="43199"/>
                  <a:pt x="0" y="43199"/>
                </a:cubicBezTo>
                <a:lnTo>
                  <a:pt x="118" y="21600"/>
                </a:lnTo>
                <a:close/>
              </a:path>
            </a:pathLst>
          </a:cu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cxnSp>
        <p:nvCxnSpPr>
          <p:cNvPr id="29" name="Прямая соединительная линия 28"/>
          <p:cNvCxnSpPr/>
          <p:nvPr/>
        </p:nvCxnSpPr>
        <p:spPr>
          <a:xfrm rot="5400000">
            <a:off x="-464379" y="3247412"/>
            <a:ext cx="3214710" cy="28575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stCxn id="3" idx="4"/>
          </p:cNvCxnSpPr>
          <p:nvPr/>
        </p:nvCxnSpPr>
        <p:spPr>
          <a:xfrm rot="16200000" flipH="1">
            <a:off x="-4507" y="3138775"/>
            <a:ext cx="3327558" cy="681919"/>
          </a:xfrm>
          <a:prstGeom prst="line">
            <a:avLst/>
          </a:prstGeom>
          <a:ln w="57150">
            <a:solidFill>
              <a:srgbClr val="006600"/>
            </a:solidFill>
            <a:prstDash val="solid"/>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2000234" y="5143512"/>
            <a:ext cx="1428758" cy="357190"/>
          </a:xfrm>
          <a:prstGeom prst="line">
            <a:avLst/>
          </a:prstGeom>
          <a:ln w="57150">
            <a:solidFill>
              <a:srgbClr val="006600"/>
            </a:solidFill>
            <a:prstDash val="solid"/>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flipV="1">
            <a:off x="357158" y="5143512"/>
            <a:ext cx="1643074" cy="428628"/>
          </a:xfrm>
          <a:prstGeom prst="line">
            <a:avLst/>
          </a:prstGeom>
          <a:ln w="57150">
            <a:solidFill>
              <a:srgbClr val="006600"/>
            </a:solidFill>
            <a:prstDash val="solid"/>
          </a:ln>
        </p:spPr>
        <p:style>
          <a:lnRef idx="1">
            <a:schemeClr val="accent1"/>
          </a:lnRef>
          <a:fillRef idx="0">
            <a:schemeClr val="accent1"/>
          </a:fillRef>
          <a:effectRef idx="0">
            <a:schemeClr val="accent1"/>
          </a:effectRef>
          <a:fontRef idx="minor">
            <a:schemeClr val="tx1"/>
          </a:fontRef>
        </p:style>
      </p:cxnSp>
      <p:sp>
        <p:nvSpPr>
          <p:cNvPr id="4107" name="Rectangle 11">
            <a:hlinkClick r:id="rId7"/>
          </p:cNvPr>
          <p:cNvSpPr>
            <a:spLocks noChangeArrowheads="1"/>
          </p:cNvSpPr>
          <p:nvPr/>
        </p:nvSpPr>
        <p:spPr bwMode="auto">
          <a:xfrm>
            <a:off x="2143108" y="6150114"/>
            <a:ext cx="5981574"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I</a:t>
            </a:r>
            <a:r>
              <a:rPr kumimoji="0" lang="ru-RU" sz="4000" b="1"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r>
              <a:rPr kumimoji="0" lang="en-US" sz="4000" b="1" i="0"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rPr>
              <a:t>II</a:t>
            </a:r>
            <a:r>
              <a:rPr kumimoji="0" lang="ru-RU" sz="4000" b="1"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r>
              <a:rPr kumimoji="0" lang="en-US" sz="4000" b="1" i="0" strike="noStrike" cap="none" normalizeH="0" baseline="0" dirty="0" smtClean="0">
                <a:ln>
                  <a:noFill/>
                </a:ln>
                <a:solidFill>
                  <a:srgbClr val="0014AC"/>
                </a:solidFill>
                <a:effectLst/>
                <a:latin typeface="Times New Roman" pitchFamily="18" charset="0"/>
                <a:ea typeface="Times New Roman" pitchFamily="18" charset="0"/>
                <a:cs typeface="Times New Roman" pitchFamily="18" charset="0"/>
              </a:rPr>
              <a:t>III</a:t>
            </a:r>
            <a:r>
              <a:rPr kumimoji="0" lang="ru-RU" sz="4000" b="1"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4000" b="1" i="0" strike="noStrike" cap="none" normalizeH="0" baseline="0" dirty="0" smtClean="0">
                <a:ln>
                  <a:noFill/>
                </a:ln>
                <a:effectLst/>
                <a:latin typeface="Times New Roman" pitchFamily="18" charset="0"/>
                <a:ea typeface="Times New Roman" pitchFamily="18" charset="0"/>
                <a:cs typeface="Times New Roman" pitchFamily="18" charset="0"/>
              </a:rPr>
              <a:t>значит </a:t>
            </a:r>
            <a:r>
              <a:rPr kumimoji="0" lang="ru-RU" sz="4000" b="1"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ВОЛНА!!!</a:t>
            </a:r>
            <a:endParaRPr kumimoji="0" lang="ru-RU" sz="5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nvGrpSpPr>
          <p:cNvPr id="44" name="Группа 43"/>
          <p:cNvGrpSpPr/>
          <p:nvPr/>
        </p:nvGrpSpPr>
        <p:grpSpPr>
          <a:xfrm rot="7959727">
            <a:off x="4756921" y="3646114"/>
            <a:ext cx="4275647" cy="428627"/>
            <a:chOff x="2857488" y="2643182"/>
            <a:chExt cx="4275647" cy="682479"/>
          </a:xfrm>
        </p:grpSpPr>
        <p:grpSp>
          <p:nvGrpSpPr>
            <p:cNvPr id="45" name="Группа 60"/>
            <p:cNvGrpSpPr/>
            <p:nvPr/>
          </p:nvGrpSpPr>
          <p:grpSpPr>
            <a:xfrm>
              <a:off x="2857488" y="2643182"/>
              <a:ext cx="1428761" cy="642942"/>
              <a:chOff x="-71470" y="4683195"/>
              <a:chExt cx="2982888" cy="1039820"/>
            </a:xfrm>
          </p:grpSpPr>
          <p:grpSp>
            <p:nvGrpSpPr>
              <p:cNvPr id="56" name="Group 27"/>
              <p:cNvGrpSpPr>
                <a:grpSpLocks/>
              </p:cNvGrpSpPr>
              <p:nvPr/>
            </p:nvGrpSpPr>
            <p:grpSpPr bwMode="auto">
              <a:xfrm>
                <a:off x="911410" y="4700598"/>
                <a:ext cx="2000008" cy="1022417"/>
                <a:chOff x="1168" y="3682"/>
                <a:chExt cx="1401" cy="621"/>
              </a:xfrm>
            </p:grpSpPr>
            <p:sp>
              <p:nvSpPr>
                <p:cNvPr id="58" name="Freeform 28"/>
                <p:cNvSpPr>
                  <a:spLocks/>
                </p:cNvSpPr>
                <p:nvPr/>
              </p:nvSpPr>
              <p:spPr bwMode="auto">
                <a:xfrm flipV="1">
                  <a:off x="1168" y="3974"/>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0066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9"/>
                <p:cNvSpPr>
                  <a:spLocks/>
                </p:cNvSpPr>
                <p:nvPr/>
              </p:nvSpPr>
              <p:spPr bwMode="auto">
                <a:xfrm>
                  <a:off x="1860" y="3682"/>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006600"/>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29"/>
              <p:cNvSpPr>
                <a:spLocks/>
              </p:cNvSpPr>
              <p:nvPr/>
            </p:nvSpPr>
            <p:spPr bwMode="auto">
              <a:xfrm>
                <a:off x="-71470" y="4683195"/>
                <a:ext cx="1012138" cy="541667"/>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0066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61"/>
            <p:cNvGrpSpPr/>
            <p:nvPr/>
          </p:nvGrpSpPr>
          <p:grpSpPr>
            <a:xfrm>
              <a:off x="5704375" y="2675081"/>
              <a:ext cx="1428761" cy="642942"/>
              <a:chOff x="-71470" y="4683195"/>
              <a:chExt cx="2982888" cy="1039820"/>
            </a:xfrm>
          </p:grpSpPr>
          <p:grpSp>
            <p:nvGrpSpPr>
              <p:cNvPr id="52" name="Group 27"/>
              <p:cNvGrpSpPr>
                <a:grpSpLocks/>
              </p:cNvGrpSpPr>
              <p:nvPr/>
            </p:nvGrpSpPr>
            <p:grpSpPr bwMode="auto">
              <a:xfrm>
                <a:off x="911410" y="4700598"/>
                <a:ext cx="2000008" cy="1022417"/>
                <a:chOff x="1168" y="3682"/>
                <a:chExt cx="1401" cy="621"/>
              </a:xfrm>
            </p:grpSpPr>
            <p:sp>
              <p:nvSpPr>
                <p:cNvPr id="54" name="Freeform 28"/>
                <p:cNvSpPr>
                  <a:spLocks/>
                </p:cNvSpPr>
                <p:nvPr/>
              </p:nvSpPr>
              <p:spPr bwMode="auto">
                <a:xfrm flipV="1">
                  <a:off x="1168" y="3974"/>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0066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1860" y="3682"/>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006600"/>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3" name="Freeform 29"/>
              <p:cNvSpPr>
                <a:spLocks/>
              </p:cNvSpPr>
              <p:nvPr/>
            </p:nvSpPr>
            <p:spPr bwMode="auto">
              <a:xfrm>
                <a:off x="-71470" y="4683195"/>
                <a:ext cx="1012138" cy="541667"/>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0066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7" name="Группа 62"/>
            <p:cNvGrpSpPr/>
            <p:nvPr/>
          </p:nvGrpSpPr>
          <p:grpSpPr>
            <a:xfrm rot="10800000">
              <a:off x="4275614" y="2665412"/>
              <a:ext cx="1428761" cy="660249"/>
              <a:chOff x="-71470" y="4683195"/>
              <a:chExt cx="2982888" cy="1067810"/>
            </a:xfrm>
          </p:grpSpPr>
          <p:grpSp>
            <p:nvGrpSpPr>
              <p:cNvPr id="48" name="Group 27"/>
              <p:cNvGrpSpPr>
                <a:grpSpLocks/>
              </p:cNvGrpSpPr>
              <p:nvPr/>
            </p:nvGrpSpPr>
            <p:grpSpPr bwMode="auto">
              <a:xfrm>
                <a:off x="911410" y="4700599"/>
                <a:ext cx="2000008" cy="1050406"/>
                <a:chOff x="1168" y="3682"/>
                <a:chExt cx="1401" cy="638"/>
              </a:xfrm>
            </p:grpSpPr>
            <p:sp>
              <p:nvSpPr>
                <p:cNvPr id="50" name="Freeform 28"/>
                <p:cNvSpPr>
                  <a:spLocks/>
                </p:cNvSpPr>
                <p:nvPr/>
              </p:nvSpPr>
              <p:spPr bwMode="auto">
                <a:xfrm flipV="1">
                  <a:off x="1168" y="3991"/>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0066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9"/>
                <p:cNvSpPr>
                  <a:spLocks/>
                </p:cNvSpPr>
                <p:nvPr/>
              </p:nvSpPr>
              <p:spPr bwMode="auto">
                <a:xfrm>
                  <a:off x="1860" y="3682"/>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006600"/>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9" name="Freeform 29"/>
              <p:cNvSpPr>
                <a:spLocks/>
              </p:cNvSpPr>
              <p:nvPr/>
            </p:nvSpPr>
            <p:spPr bwMode="auto">
              <a:xfrm>
                <a:off x="-71470" y="4683195"/>
                <a:ext cx="1012138" cy="541667"/>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0066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0" name="Группа 59"/>
          <p:cNvGrpSpPr/>
          <p:nvPr/>
        </p:nvGrpSpPr>
        <p:grpSpPr>
          <a:xfrm rot="3039524">
            <a:off x="4189467" y="4120539"/>
            <a:ext cx="4947088" cy="428627"/>
            <a:chOff x="2857488" y="2643182"/>
            <a:chExt cx="4275647" cy="682479"/>
          </a:xfrm>
        </p:grpSpPr>
        <p:grpSp>
          <p:nvGrpSpPr>
            <p:cNvPr id="61" name="Группа 76"/>
            <p:cNvGrpSpPr/>
            <p:nvPr/>
          </p:nvGrpSpPr>
          <p:grpSpPr>
            <a:xfrm>
              <a:off x="2857488" y="2643182"/>
              <a:ext cx="1428761" cy="642942"/>
              <a:chOff x="-71470" y="4683195"/>
              <a:chExt cx="2982888" cy="1039820"/>
            </a:xfrm>
          </p:grpSpPr>
          <p:grpSp>
            <p:nvGrpSpPr>
              <p:cNvPr id="72" name="Group 27"/>
              <p:cNvGrpSpPr>
                <a:grpSpLocks/>
              </p:cNvGrpSpPr>
              <p:nvPr/>
            </p:nvGrpSpPr>
            <p:grpSpPr bwMode="auto">
              <a:xfrm>
                <a:off x="911410" y="4700598"/>
                <a:ext cx="2000008" cy="1022417"/>
                <a:chOff x="1168" y="3682"/>
                <a:chExt cx="1401" cy="621"/>
              </a:xfrm>
            </p:grpSpPr>
            <p:sp>
              <p:nvSpPr>
                <p:cNvPr id="74" name="Freeform 28"/>
                <p:cNvSpPr>
                  <a:spLocks/>
                </p:cNvSpPr>
                <p:nvPr/>
              </p:nvSpPr>
              <p:spPr bwMode="auto">
                <a:xfrm flipV="1">
                  <a:off x="1168" y="3974"/>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29"/>
                <p:cNvSpPr>
                  <a:spLocks/>
                </p:cNvSpPr>
                <p:nvPr/>
              </p:nvSpPr>
              <p:spPr bwMode="auto">
                <a:xfrm>
                  <a:off x="1860" y="3682"/>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3" name="Freeform 29"/>
              <p:cNvSpPr>
                <a:spLocks/>
              </p:cNvSpPr>
              <p:nvPr/>
            </p:nvSpPr>
            <p:spPr bwMode="auto">
              <a:xfrm>
                <a:off x="-71470" y="4683195"/>
                <a:ext cx="1012138" cy="541667"/>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2" name="Группа 77"/>
            <p:cNvGrpSpPr/>
            <p:nvPr/>
          </p:nvGrpSpPr>
          <p:grpSpPr>
            <a:xfrm>
              <a:off x="5704375" y="2675081"/>
              <a:ext cx="1428761" cy="642942"/>
              <a:chOff x="-71470" y="4683195"/>
              <a:chExt cx="2982888" cy="1039820"/>
            </a:xfrm>
          </p:grpSpPr>
          <p:grpSp>
            <p:nvGrpSpPr>
              <p:cNvPr id="68" name="Group 27"/>
              <p:cNvGrpSpPr>
                <a:grpSpLocks/>
              </p:cNvGrpSpPr>
              <p:nvPr/>
            </p:nvGrpSpPr>
            <p:grpSpPr bwMode="auto">
              <a:xfrm>
                <a:off x="911410" y="4700598"/>
                <a:ext cx="2000008" cy="1022417"/>
                <a:chOff x="1168" y="3682"/>
                <a:chExt cx="1401" cy="621"/>
              </a:xfrm>
            </p:grpSpPr>
            <p:sp>
              <p:nvSpPr>
                <p:cNvPr id="70" name="Freeform 28"/>
                <p:cNvSpPr>
                  <a:spLocks/>
                </p:cNvSpPr>
                <p:nvPr/>
              </p:nvSpPr>
              <p:spPr bwMode="auto">
                <a:xfrm flipV="1">
                  <a:off x="1168" y="3974"/>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1" name="Freeform 29"/>
                <p:cNvSpPr>
                  <a:spLocks/>
                </p:cNvSpPr>
                <p:nvPr/>
              </p:nvSpPr>
              <p:spPr bwMode="auto">
                <a:xfrm>
                  <a:off x="1860" y="3682"/>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Freeform 29"/>
              <p:cNvSpPr>
                <a:spLocks/>
              </p:cNvSpPr>
              <p:nvPr/>
            </p:nvSpPr>
            <p:spPr bwMode="auto">
              <a:xfrm>
                <a:off x="-71470" y="4683195"/>
                <a:ext cx="1012138" cy="541667"/>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78"/>
            <p:cNvGrpSpPr/>
            <p:nvPr/>
          </p:nvGrpSpPr>
          <p:grpSpPr>
            <a:xfrm rot="10800000">
              <a:off x="4275614" y="2665412"/>
              <a:ext cx="1428761" cy="660249"/>
              <a:chOff x="-71470" y="4683195"/>
              <a:chExt cx="2982888" cy="1067810"/>
            </a:xfrm>
          </p:grpSpPr>
          <p:grpSp>
            <p:nvGrpSpPr>
              <p:cNvPr id="64" name="Group 27"/>
              <p:cNvGrpSpPr>
                <a:grpSpLocks/>
              </p:cNvGrpSpPr>
              <p:nvPr/>
            </p:nvGrpSpPr>
            <p:grpSpPr bwMode="auto">
              <a:xfrm>
                <a:off x="911410" y="4700599"/>
                <a:ext cx="2000008" cy="1050406"/>
                <a:chOff x="1168" y="3682"/>
                <a:chExt cx="1401" cy="638"/>
              </a:xfrm>
            </p:grpSpPr>
            <p:sp>
              <p:nvSpPr>
                <p:cNvPr id="66" name="Freeform 28"/>
                <p:cNvSpPr>
                  <a:spLocks/>
                </p:cNvSpPr>
                <p:nvPr/>
              </p:nvSpPr>
              <p:spPr bwMode="auto">
                <a:xfrm flipV="1">
                  <a:off x="1168" y="3991"/>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29"/>
                <p:cNvSpPr>
                  <a:spLocks/>
                </p:cNvSpPr>
                <p:nvPr/>
              </p:nvSpPr>
              <p:spPr bwMode="auto">
                <a:xfrm>
                  <a:off x="1860" y="3682"/>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9"/>
              <p:cNvSpPr>
                <a:spLocks/>
              </p:cNvSpPr>
              <p:nvPr/>
            </p:nvSpPr>
            <p:spPr bwMode="auto">
              <a:xfrm>
                <a:off x="-71470" y="4683195"/>
                <a:ext cx="1012138" cy="541667"/>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106" name="Rectangle 10"/>
          <p:cNvSpPr>
            <a:spLocks noChangeArrowheads="1"/>
          </p:cNvSpPr>
          <p:nvPr/>
        </p:nvSpPr>
        <p:spPr bwMode="auto">
          <a:xfrm>
            <a:off x="4572000" y="1652649"/>
            <a:ext cx="4311822" cy="206210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14AC"/>
                </a:solidFill>
                <a:effectLst/>
                <a:latin typeface="Times New Roman" pitchFamily="18" charset="0"/>
                <a:ea typeface="Times New Roman" pitchFamily="18" charset="0"/>
                <a:cs typeface="Times New Roman" pitchFamily="18" charset="0"/>
              </a:rPr>
              <a:t>III</a:t>
            </a: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3200" b="1"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СУПЕРПОЗИЦИЯ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3200" b="1" i="0" u="none" strike="noStrike" cap="none" normalizeH="0" baseline="0" dirty="0" smtClean="0">
                <a:ln>
                  <a:noFill/>
                </a:ln>
                <a:solidFill>
                  <a:srgbClr val="0014AC"/>
                </a:solidFill>
                <a:effectLst/>
                <a:latin typeface="Times New Roman" pitchFamily="18" charset="0"/>
                <a:ea typeface="Times New Roman" pitchFamily="18" charset="0"/>
                <a:cs typeface="Times New Roman" pitchFamily="18" charset="0"/>
              </a:rPr>
              <a:t>два камня…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1,2,3…</a:t>
            </a:r>
            <a: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3200" b="1" i="0" u="none" strike="noStrike" cap="none" normalizeH="0" baseline="0" dirty="0" err="1" smtClean="0">
                <a:ln>
                  <a:noFill/>
                </a:ln>
                <a:solidFill>
                  <a:srgbClr val="006600"/>
                </a:solidFill>
                <a:effectLst/>
                <a:latin typeface="Times New Roman" pitchFamily="18" charset="0"/>
                <a:ea typeface="Times New Roman" pitchFamily="18" charset="0"/>
                <a:cs typeface="Times New Roman" pitchFamily="18" charset="0"/>
              </a:rPr>
              <a:t>а,б,в,г</a:t>
            </a:r>
            <a:r>
              <a:rPr kumimoji="0" lang="ru-RU" sz="3200" b="1"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rPr>
              <a:t>…</a:t>
            </a:r>
            <a: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оркестр..</a:t>
            </a:r>
            <a:endParaRPr kumimoji="0" lang="ru-RU"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097">
                                            <p:txEl>
                                              <p:pRg st="0" end="0"/>
                                            </p:txEl>
                                          </p:spTgt>
                                        </p:tgtEl>
                                        <p:attrNameLst>
                                          <p:attrName>style.visibility</p:attrName>
                                        </p:attrNameLst>
                                      </p:cBhvr>
                                      <p:to>
                                        <p:strVal val="visible"/>
                                      </p:to>
                                    </p:set>
                                    <p:anim calcmode="discrete" valueType="clr">
                                      <p:cBhvr override="childStyle">
                                        <p:cTn id="7" dur="300"/>
                                        <p:tgtEl>
                                          <p:spTgt spid="4097">
                                            <p:txEl>
                                              <p:pRg st="0" end="0"/>
                                            </p:txEl>
                                          </p:spTgt>
                                        </p:tgtEl>
                                        <p:attrNameLst>
                                          <p:attrName>style.color</p:attrName>
                                        </p:attrNameLst>
                                      </p:cBhvr>
                                      <p:tavLst>
                                        <p:tav tm="0">
                                          <p:val>
                                            <p:clrVal>
                                              <a:srgbClr val="2D20D4"/>
                                            </p:clrVal>
                                          </p:val>
                                        </p:tav>
                                        <p:tav tm="50000">
                                          <p:val>
                                            <p:clrVal>
                                              <a:schemeClr val="hlink"/>
                                            </p:clrVal>
                                          </p:val>
                                        </p:tav>
                                      </p:tavLst>
                                    </p:anim>
                                    <p:anim calcmode="discrete" valueType="clr">
                                      <p:cBhvr>
                                        <p:cTn id="8" dur="300"/>
                                        <p:tgtEl>
                                          <p:spTgt spid="4097">
                                            <p:txEl>
                                              <p:pRg st="0" end="0"/>
                                            </p:txEl>
                                          </p:spTgt>
                                        </p:tgtEl>
                                        <p:attrNameLst>
                                          <p:attrName>fillcolor</p:attrName>
                                        </p:attrNameLst>
                                      </p:cBhvr>
                                      <p:tavLst>
                                        <p:tav tm="0">
                                          <p:val>
                                            <p:clrVal>
                                              <a:schemeClr val="accent2"/>
                                            </p:clrVal>
                                          </p:val>
                                        </p:tav>
                                        <p:tav tm="50000">
                                          <p:val>
                                            <p:clrVal>
                                              <a:schemeClr val="hlink"/>
                                            </p:clrVal>
                                          </p:val>
                                        </p:tav>
                                      </p:tavLst>
                                    </p:anim>
                                    <p:set>
                                      <p:cBhvr>
                                        <p:cTn id="9" dur="300"/>
                                        <p:tgtEl>
                                          <p:spTgt spid="4097">
                                            <p:txEl>
                                              <p:pRg st="0" end="0"/>
                                            </p:txEl>
                                          </p:spTgt>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097">
                                            <p:txEl>
                                              <p:pRg st="1" end="1"/>
                                            </p:txEl>
                                          </p:spTgt>
                                        </p:tgtEl>
                                        <p:attrNameLst>
                                          <p:attrName>style.visibility</p:attrName>
                                        </p:attrNameLst>
                                      </p:cBhvr>
                                      <p:to>
                                        <p:strVal val="visible"/>
                                      </p:to>
                                    </p:set>
                                    <p:anim calcmode="discrete" valueType="clr">
                                      <p:cBhvr override="childStyle">
                                        <p:cTn id="14" dur="300"/>
                                        <p:tgtEl>
                                          <p:spTgt spid="4097">
                                            <p:txEl>
                                              <p:pRg st="1" end="1"/>
                                            </p:txEl>
                                          </p:spTgt>
                                        </p:tgtEl>
                                        <p:attrNameLst>
                                          <p:attrName>style.color</p:attrName>
                                        </p:attrNameLst>
                                      </p:cBhvr>
                                      <p:tavLst>
                                        <p:tav tm="0">
                                          <p:val>
                                            <p:clrVal>
                                              <a:srgbClr val="2D20D4"/>
                                            </p:clrVal>
                                          </p:val>
                                        </p:tav>
                                        <p:tav tm="50000">
                                          <p:val>
                                            <p:clrVal>
                                              <a:schemeClr val="hlink"/>
                                            </p:clrVal>
                                          </p:val>
                                        </p:tav>
                                      </p:tavLst>
                                    </p:anim>
                                    <p:anim calcmode="discrete" valueType="clr">
                                      <p:cBhvr>
                                        <p:cTn id="15" dur="300"/>
                                        <p:tgtEl>
                                          <p:spTgt spid="4097">
                                            <p:txEl>
                                              <p:pRg st="1" end="1"/>
                                            </p:txEl>
                                          </p:spTgt>
                                        </p:tgtEl>
                                        <p:attrNameLst>
                                          <p:attrName>fillcolor</p:attrName>
                                        </p:attrNameLst>
                                      </p:cBhvr>
                                      <p:tavLst>
                                        <p:tav tm="0">
                                          <p:val>
                                            <p:clrVal>
                                              <a:schemeClr val="accent2"/>
                                            </p:clrVal>
                                          </p:val>
                                        </p:tav>
                                        <p:tav tm="50000">
                                          <p:val>
                                            <p:clrVal>
                                              <a:schemeClr val="hlink"/>
                                            </p:clrVal>
                                          </p:val>
                                        </p:tav>
                                      </p:tavLst>
                                    </p:anim>
                                    <p:set>
                                      <p:cBhvr>
                                        <p:cTn id="16" dur="300"/>
                                        <p:tgtEl>
                                          <p:spTgt spid="4097">
                                            <p:txEl>
                                              <p:pRg st="1" end="1"/>
                                            </p:txEl>
                                          </p:spTgt>
                                        </p:tgtEl>
                                        <p:attrNameLst>
                                          <p:attrName>fill.type</p:attrName>
                                        </p:attrNameLst>
                                      </p:cBhvr>
                                      <p:to>
                                        <p:strVal val="solid"/>
                                      </p:to>
                                    </p:set>
                                  </p:childTnLst>
                                  <p:subTnLst>
                                    <p:audio>
                                      <p:cMediaNode>
                                        <p:cTn display="0" masterRel="sameClick">
                                          <p:stCondLst>
                                            <p:cond evt="begin" delay="0">
                                              <p:tn val="12"/>
                                            </p:cond>
                                          </p:stCondLst>
                                          <p:endCondLst>
                                            <p:cond evt="onStopAudio" delay="0">
                                              <p:tgtEl>
                                                <p:sldTgt/>
                                              </p:tgtEl>
                                            </p:cond>
                                          </p:endCondLst>
                                        </p:cTn>
                                        <p:tgtEl>
                                          <p:sndTgt r:embed="rId2" name="type.wav"/>
                                        </p:tgtEl>
                                      </p:cMediaNode>
                                    </p:audio>
                                  </p:sub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097">
                                            <p:txEl>
                                              <p:pRg st="2" end="2"/>
                                            </p:txEl>
                                          </p:spTgt>
                                        </p:tgtEl>
                                        <p:attrNameLst>
                                          <p:attrName>style.visibility</p:attrName>
                                        </p:attrNameLst>
                                      </p:cBhvr>
                                      <p:to>
                                        <p:strVal val="visible"/>
                                      </p:to>
                                    </p:set>
                                    <p:anim calcmode="discrete" valueType="clr">
                                      <p:cBhvr override="childStyle">
                                        <p:cTn id="21" dur="300"/>
                                        <p:tgtEl>
                                          <p:spTgt spid="4097">
                                            <p:txEl>
                                              <p:pRg st="2" end="2"/>
                                            </p:txEl>
                                          </p:spTgt>
                                        </p:tgtEl>
                                        <p:attrNameLst>
                                          <p:attrName>style.color</p:attrName>
                                        </p:attrNameLst>
                                      </p:cBhvr>
                                      <p:tavLst>
                                        <p:tav tm="0">
                                          <p:val>
                                            <p:clrVal>
                                              <a:srgbClr val="2D20D4"/>
                                            </p:clrVal>
                                          </p:val>
                                        </p:tav>
                                        <p:tav tm="50000">
                                          <p:val>
                                            <p:clrVal>
                                              <a:schemeClr val="hlink"/>
                                            </p:clrVal>
                                          </p:val>
                                        </p:tav>
                                      </p:tavLst>
                                    </p:anim>
                                    <p:anim calcmode="discrete" valueType="clr">
                                      <p:cBhvr>
                                        <p:cTn id="22" dur="300"/>
                                        <p:tgtEl>
                                          <p:spTgt spid="4097">
                                            <p:txEl>
                                              <p:pRg st="2" end="2"/>
                                            </p:txEl>
                                          </p:spTgt>
                                        </p:tgtEl>
                                        <p:attrNameLst>
                                          <p:attrName>fillcolor</p:attrName>
                                        </p:attrNameLst>
                                      </p:cBhvr>
                                      <p:tavLst>
                                        <p:tav tm="0">
                                          <p:val>
                                            <p:clrVal>
                                              <a:schemeClr val="accent2"/>
                                            </p:clrVal>
                                          </p:val>
                                        </p:tav>
                                        <p:tav tm="50000">
                                          <p:val>
                                            <p:clrVal>
                                              <a:schemeClr val="hlink"/>
                                            </p:clrVal>
                                          </p:val>
                                        </p:tav>
                                      </p:tavLst>
                                    </p:anim>
                                    <p:set>
                                      <p:cBhvr>
                                        <p:cTn id="23" dur="300"/>
                                        <p:tgtEl>
                                          <p:spTgt spid="4097">
                                            <p:txEl>
                                              <p:pRg st="2" end="2"/>
                                            </p:txEl>
                                          </p:spTgt>
                                        </p:tgtEl>
                                        <p:attrNameLst>
                                          <p:attrName>fill.type</p:attrName>
                                        </p:attrNameLst>
                                      </p:cBhvr>
                                      <p:to>
                                        <p:strVal val="solid"/>
                                      </p:to>
                                    </p:set>
                                  </p:childTnLst>
                                  <p:subTnLst>
                                    <p:audio>
                                      <p:cMediaNode>
                                        <p:cTn display="0" masterRel="sameClick">
                                          <p:stCondLst>
                                            <p:cond evt="begin" delay="0">
                                              <p:tn val="19"/>
                                            </p:cond>
                                          </p:stCondLst>
                                          <p:endCondLst>
                                            <p:cond evt="onStopAudio" delay="0">
                                              <p:tgtEl>
                                                <p:sldTgt/>
                                              </p:tgtEl>
                                            </p:cond>
                                          </p:endCondLst>
                                        </p:cTn>
                                        <p:tgtEl>
                                          <p:sndTgt r:embed="rId2" name="type.wav"/>
                                        </p:tgtEl>
                                      </p:cMediaNode>
                                    </p:audio>
                                  </p:sub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fltVal val="0"/>
                                          </p:val>
                                        </p:tav>
                                        <p:tav tm="100000">
                                          <p:val>
                                            <p:strVal val="#ppt_w"/>
                                          </p:val>
                                        </p:tav>
                                      </p:tavLst>
                                    </p:anim>
                                    <p:anim calcmode="lin" valueType="num">
                                      <p:cBhvr>
                                        <p:cTn id="29" dur="1000" fill="hold"/>
                                        <p:tgtEl>
                                          <p:spTgt spid="3"/>
                                        </p:tgtEl>
                                        <p:attrNameLst>
                                          <p:attrName>ppt_h</p:attrName>
                                        </p:attrNameLst>
                                      </p:cBhvr>
                                      <p:tavLst>
                                        <p:tav tm="0">
                                          <p:val>
                                            <p:fltVal val="0"/>
                                          </p:val>
                                        </p:tav>
                                        <p:tav tm="100000">
                                          <p:val>
                                            <p:strVal val="#ppt_h"/>
                                          </p:val>
                                        </p:tav>
                                      </p:tavLst>
                                    </p:anim>
                                    <p:animEffect transition="in" filter="fade">
                                      <p:cBhvr>
                                        <p:cTn id="30" dur="1000"/>
                                        <p:tgtEl>
                                          <p:spTgt spid="3"/>
                                        </p:tgtEl>
                                      </p:cBhvr>
                                    </p:animEffect>
                                  </p:childTnLst>
                                  <p:subTnLst>
                                    <p:audio>
                                      <p:cMediaNode>
                                        <p:cTn display="0" masterRel="sameClick">
                                          <p:stCondLst>
                                            <p:cond evt="begin" delay="0">
                                              <p:tn val="26"/>
                                            </p:cond>
                                          </p:stCondLst>
                                          <p:endCondLst>
                                            <p:cond evt="onStopAudio" delay="0">
                                              <p:tgtEl>
                                                <p:sldTgt/>
                                              </p:tgtEl>
                                            </p:cond>
                                          </p:endCondLst>
                                        </p:cTn>
                                        <p:tgtEl>
                                          <p:sndTgt r:embed="rId3" name="laser.wav"/>
                                        </p:tgtEl>
                                      </p:cMediaNode>
                                    </p:audio>
                                  </p:subTnLst>
                                </p:cTn>
                              </p:par>
                            </p:childTnLst>
                          </p:cTn>
                        </p:par>
                        <p:par>
                          <p:cTn id="31" fill="hold">
                            <p:stCondLst>
                              <p:cond delay="1000"/>
                            </p:stCondLst>
                            <p:childTnLst>
                              <p:par>
                                <p:cTn id="32" presetID="26" presetClass="emph" presetSubtype="0" repeatCount="indefinite" fill="hold" grpId="1" nodeType="afterEffect">
                                  <p:stCondLst>
                                    <p:cond delay="0"/>
                                  </p:stCondLst>
                                  <p:childTnLst>
                                    <p:animEffect transition="out" filter="fade">
                                      <p:cBhvr>
                                        <p:cTn id="33" dur="500" tmFilter="0, 0; .2, .5; .8, .5; 1, 0"/>
                                        <p:tgtEl>
                                          <p:spTgt spid="3"/>
                                        </p:tgtEl>
                                      </p:cBhvr>
                                    </p:animEffect>
                                    <p:animScale>
                                      <p:cBhvr>
                                        <p:cTn id="34" dur="250" autoRev="1" fill="hold"/>
                                        <p:tgtEl>
                                          <p:spTgt spid="3"/>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4098"/>
                                        </p:tgtEl>
                                        <p:attrNameLst>
                                          <p:attrName>style.visibility</p:attrName>
                                        </p:attrNameLst>
                                      </p:cBhvr>
                                      <p:to>
                                        <p:strVal val="visible"/>
                                      </p:to>
                                    </p:set>
                                    <p:anim calcmode="lin" valueType="num">
                                      <p:cBhvr>
                                        <p:cTn id="39" dur="500" fill="hold"/>
                                        <p:tgtEl>
                                          <p:spTgt spid="4098"/>
                                        </p:tgtEl>
                                        <p:attrNameLst>
                                          <p:attrName>ppt_w</p:attrName>
                                        </p:attrNameLst>
                                      </p:cBhvr>
                                      <p:tavLst>
                                        <p:tav tm="0">
                                          <p:val>
                                            <p:fltVal val="0"/>
                                          </p:val>
                                        </p:tav>
                                        <p:tav tm="100000">
                                          <p:val>
                                            <p:strVal val="#ppt_w"/>
                                          </p:val>
                                        </p:tav>
                                      </p:tavLst>
                                    </p:anim>
                                    <p:anim calcmode="lin" valueType="num">
                                      <p:cBhvr>
                                        <p:cTn id="40" dur="500" fill="hold"/>
                                        <p:tgtEl>
                                          <p:spTgt spid="4098"/>
                                        </p:tgtEl>
                                        <p:attrNameLst>
                                          <p:attrName>ppt_h</p:attrName>
                                        </p:attrNameLst>
                                      </p:cBhvr>
                                      <p:tavLst>
                                        <p:tav tm="0">
                                          <p:val>
                                            <p:fltVal val="0"/>
                                          </p:val>
                                        </p:tav>
                                        <p:tav tm="100000">
                                          <p:val>
                                            <p:strVal val="#ppt_h"/>
                                          </p:val>
                                        </p:tav>
                                      </p:tavLst>
                                    </p:anim>
                                    <p:animEffect transition="in" filter="fade">
                                      <p:cBhvr>
                                        <p:cTn id="41" dur="500"/>
                                        <p:tgtEl>
                                          <p:spTgt spid="4098"/>
                                        </p:tgtEl>
                                      </p:cBhvr>
                                    </p:animEffect>
                                  </p:childTnLst>
                                  <p:subTnLst>
                                    <p:audio>
                                      <p:cMediaNode>
                                        <p:cTn display="0" masterRel="sameClick">
                                          <p:stCondLst>
                                            <p:cond evt="begin" delay="0">
                                              <p:tn val="37"/>
                                            </p:cond>
                                          </p:stCondLst>
                                          <p:endCondLst>
                                            <p:cond evt="onStopAudio" delay="0">
                                              <p:tgtEl>
                                                <p:sldTgt/>
                                              </p:tgtEl>
                                            </p:cond>
                                          </p:endCondLst>
                                        </p:cTn>
                                        <p:tgtEl>
                                          <p:sndTgt r:embed="rId3" name="laser.wav"/>
                                        </p:tgtEl>
                                      </p:cMediaNode>
                                    </p:audio>
                                  </p:subTnLst>
                                </p:cTn>
                              </p:par>
                            </p:childTnLst>
                          </p:cTn>
                        </p:par>
                        <p:par>
                          <p:cTn id="42" fill="hold">
                            <p:stCondLst>
                              <p:cond delay="500"/>
                            </p:stCondLst>
                            <p:childTnLst>
                              <p:par>
                                <p:cTn id="43" presetID="53" presetClass="entr" presetSubtype="0" fill="hold" grpId="0" nodeType="afterEffect">
                                  <p:stCondLst>
                                    <p:cond delay="0"/>
                                  </p:stCondLst>
                                  <p:childTnLst>
                                    <p:set>
                                      <p:cBhvr>
                                        <p:cTn id="44" dur="1" fill="hold">
                                          <p:stCondLst>
                                            <p:cond delay="0"/>
                                          </p:stCondLst>
                                        </p:cTn>
                                        <p:tgtEl>
                                          <p:spTgt spid="4102"/>
                                        </p:tgtEl>
                                        <p:attrNameLst>
                                          <p:attrName>style.visibility</p:attrName>
                                        </p:attrNameLst>
                                      </p:cBhvr>
                                      <p:to>
                                        <p:strVal val="visible"/>
                                      </p:to>
                                    </p:set>
                                    <p:anim calcmode="lin" valueType="num">
                                      <p:cBhvr>
                                        <p:cTn id="45" dur="500" fill="hold"/>
                                        <p:tgtEl>
                                          <p:spTgt spid="4102"/>
                                        </p:tgtEl>
                                        <p:attrNameLst>
                                          <p:attrName>ppt_w</p:attrName>
                                        </p:attrNameLst>
                                      </p:cBhvr>
                                      <p:tavLst>
                                        <p:tav tm="0">
                                          <p:val>
                                            <p:fltVal val="0"/>
                                          </p:val>
                                        </p:tav>
                                        <p:tav tm="100000">
                                          <p:val>
                                            <p:strVal val="#ppt_w"/>
                                          </p:val>
                                        </p:tav>
                                      </p:tavLst>
                                    </p:anim>
                                    <p:anim calcmode="lin" valueType="num">
                                      <p:cBhvr>
                                        <p:cTn id="46" dur="500" fill="hold"/>
                                        <p:tgtEl>
                                          <p:spTgt spid="4102"/>
                                        </p:tgtEl>
                                        <p:attrNameLst>
                                          <p:attrName>ppt_h</p:attrName>
                                        </p:attrNameLst>
                                      </p:cBhvr>
                                      <p:tavLst>
                                        <p:tav tm="0">
                                          <p:val>
                                            <p:fltVal val="0"/>
                                          </p:val>
                                        </p:tav>
                                        <p:tav tm="100000">
                                          <p:val>
                                            <p:strVal val="#ppt_h"/>
                                          </p:val>
                                        </p:tav>
                                      </p:tavLst>
                                    </p:anim>
                                    <p:animEffect transition="in" filter="fade">
                                      <p:cBhvr>
                                        <p:cTn id="47" dur="500"/>
                                        <p:tgtEl>
                                          <p:spTgt spid="4102"/>
                                        </p:tgtEl>
                                      </p:cBhvr>
                                    </p:animEffect>
                                  </p:childTnLst>
                                  <p:subTnLst>
                                    <p:audio>
                                      <p:cMediaNode>
                                        <p:cTn display="0" masterRel="sameClick">
                                          <p:stCondLst>
                                            <p:cond evt="begin" delay="0">
                                              <p:tn val="43"/>
                                            </p:cond>
                                          </p:stCondLst>
                                          <p:endCondLst>
                                            <p:cond evt="onStopAudio" delay="0">
                                              <p:tgtEl>
                                                <p:sldTgt/>
                                              </p:tgtEl>
                                            </p:cond>
                                          </p:endCondLst>
                                        </p:cTn>
                                        <p:tgtEl>
                                          <p:sndTgt r:embed="rId3" name="laser.wav"/>
                                        </p:tgtEl>
                                      </p:cMediaNode>
                                    </p:audio>
                                  </p:subTnLst>
                                </p:cTn>
                              </p:par>
                            </p:childTnLst>
                          </p:cTn>
                        </p:par>
                        <p:par>
                          <p:cTn id="48" fill="hold">
                            <p:stCondLst>
                              <p:cond delay="1000"/>
                            </p:stCondLst>
                            <p:childTnLst>
                              <p:par>
                                <p:cTn id="49" presetID="53" presetClass="entr" presetSubtype="0" fill="hold" grpId="0" nodeType="afterEffect">
                                  <p:stCondLst>
                                    <p:cond delay="0"/>
                                  </p:stCondLst>
                                  <p:childTnLst>
                                    <p:set>
                                      <p:cBhvr>
                                        <p:cTn id="50" dur="1" fill="hold">
                                          <p:stCondLst>
                                            <p:cond delay="0"/>
                                          </p:stCondLst>
                                        </p:cTn>
                                        <p:tgtEl>
                                          <p:spTgt spid="4101"/>
                                        </p:tgtEl>
                                        <p:attrNameLst>
                                          <p:attrName>style.visibility</p:attrName>
                                        </p:attrNameLst>
                                      </p:cBhvr>
                                      <p:to>
                                        <p:strVal val="visible"/>
                                      </p:to>
                                    </p:set>
                                    <p:anim calcmode="lin" valueType="num">
                                      <p:cBhvr>
                                        <p:cTn id="51" dur="500" fill="hold"/>
                                        <p:tgtEl>
                                          <p:spTgt spid="4101"/>
                                        </p:tgtEl>
                                        <p:attrNameLst>
                                          <p:attrName>ppt_w</p:attrName>
                                        </p:attrNameLst>
                                      </p:cBhvr>
                                      <p:tavLst>
                                        <p:tav tm="0">
                                          <p:val>
                                            <p:fltVal val="0"/>
                                          </p:val>
                                        </p:tav>
                                        <p:tav tm="100000">
                                          <p:val>
                                            <p:strVal val="#ppt_w"/>
                                          </p:val>
                                        </p:tav>
                                      </p:tavLst>
                                    </p:anim>
                                    <p:anim calcmode="lin" valueType="num">
                                      <p:cBhvr>
                                        <p:cTn id="52" dur="500" fill="hold"/>
                                        <p:tgtEl>
                                          <p:spTgt spid="4101"/>
                                        </p:tgtEl>
                                        <p:attrNameLst>
                                          <p:attrName>ppt_h</p:attrName>
                                        </p:attrNameLst>
                                      </p:cBhvr>
                                      <p:tavLst>
                                        <p:tav tm="0">
                                          <p:val>
                                            <p:fltVal val="0"/>
                                          </p:val>
                                        </p:tav>
                                        <p:tav tm="100000">
                                          <p:val>
                                            <p:strVal val="#ppt_h"/>
                                          </p:val>
                                        </p:tav>
                                      </p:tavLst>
                                    </p:anim>
                                    <p:animEffect transition="in" filter="fade">
                                      <p:cBhvr>
                                        <p:cTn id="53" dur="500"/>
                                        <p:tgtEl>
                                          <p:spTgt spid="4101"/>
                                        </p:tgtEl>
                                      </p:cBhvr>
                                    </p:animEffect>
                                  </p:childTnLst>
                                  <p:subTnLst>
                                    <p:audio>
                                      <p:cMediaNode>
                                        <p:cTn display="0" masterRel="sameClick">
                                          <p:stCondLst>
                                            <p:cond evt="begin" delay="0">
                                              <p:tn val="49"/>
                                            </p:cond>
                                          </p:stCondLst>
                                          <p:endCondLst>
                                            <p:cond evt="onStopAudio" delay="0">
                                              <p:tgtEl>
                                                <p:sldTgt/>
                                              </p:tgtEl>
                                            </p:cond>
                                          </p:endCondLst>
                                        </p:cTn>
                                        <p:tgtEl>
                                          <p:sndTgt r:embed="rId3" name="laser.wav"/>
                                        </p:tgtEl>
                                      </p:cMediaNode>
                                    </p:audio>
                                  </p:subTnLst>
                                </p:cTn>
                              </p:par>
                            </p:childTnLst>
                          </p:cTn>
                        </p:par>
                        <p:par>
                          <p:cTn id="54" fill="hold">
                            <p:stCondLst>
                              <p:cond delay="1500"/>
                            </p:stCondLst>
                            <p:childTnLst>
                              <p:par>
                                <p:cTn id="55" presetID="53" presetClass="entr" presetSubtype="0" fill="hold" nodeType="afterEffect">
                                  <p:stCondLst>
                                    <p:cond delay="0"/>
                                  </p:stCondLst>
                                  <p:childTnLst>
                                    <p:set>
                                      <p:cBhvr>
                                        <p:cTn id="56" dur="1" fill="hold">
                                          <p:stCondLst>
                                            <p:cond delay="0"/>
                                          </p:stCondLst>
                                        </p:cTn>
                                        <p:tgtEl>
                                          <p:spTgt spid="4103"/>
                                        </p:tgtEl>
                                        <p:attrNameLst>
                                          <p:attrName>style.visibility</p:attrName>
                                        </p:attrNameLst>
                                      </p:cBhvr>
                                      <p:to>
                                        <p:strVal val="visible"/>
                                      </p:to>
                                    </p:set>
                                    <p:anim calcmode="lin" valueType="num">
                                      <p:cBhvr>
                                        <p:cTn id="57" dur="1000" fill="hold"/>
                                        <p:tgtEl>
                                          <p:spTgt spid="4103"/>
                                        </p:tgtEl>
                                        <p:attrNameLst>
                                          <p:attrName>ppt_w</p:attrName>
                                        </p:attrNameLst>
                                      </p:cBhvr>
                                      <p:tavLst>
                                        <p:tav tm="0">
                                          <p:val>
                                            <p:fltVal val="0"/>
                                          </p:val>
                                        </p:tav>
                                        <p:tav tm="100000">
                                          <p:val>
                                            <p:strVal val="#ppt_w"/>
                                          </p:val>
                                        </p:tav>
                                      </p:tavLst>
                                    </p:anim>
                                    <p:anim calcmode="lin" valueType="num">
                                      <p:cBhvr>
                                        <p:cTn id="58" dur="1000" fill="hold"/>
                                        <p:tgtEl>
                                          <p:spTgt spid="4103"/>
                                        </p:tgtEl>
                                        <p:attrNameLst>
                                          <p:attrName>ppt_h</p:attrName>
                                        </p:attrNameLst>
                                      </p:cBhvr>
                                      <p:tavLst>
                                        <p:tav tm="0">
                                          <p:val>
                                            <p:fltVal val="0"/>
                                          </p:val>
                                        </p:tav>
                                        <p:tav tm="100000">
                                          <p:val>
                                            <p:strVal val="#ppt_h"/>
                                          </p:val>
                                        </p:tav>
                                      </p:tavLst>
                                    </p:anim>
                                    <p:animEffect transition="in" filter="fade">
                                      <p:cBhvr>
                                        <p:cTn id="59" dur="1000"/>
                                        <p:tgtEl>
                                          <p:spTgt spid="4103"/>
                                        </p:tgtEl>
                                      </p:cBhvr>
                                    </p:animEffect>
                                  </p:childTnLst>
                                  <p:subTnLst>
                                    <p:audio>
                                      <p:cMediaNode>
                                        <p:cTn display="0" masterRel="sameClick">
                                          <p:stCondLst>
                                            <p:cond evt="begin" delay="0">
                                              <p:tn val="55"/>
                                            </p:cond>
                                          </p:stCondLst>
                                          <p:endCondLst>
                                            <p:cond evt="onStopAudio" delay="0">
                                              <p:tgtEl>
                                                <p:sldTgt/>
                                              </p:tgtEl>
                                            </p:cond>
                                          </p:endCondLst>
                                        </p:cTn>
                                        <p:tgtEl>
                                          <p:sndTgt r:embed="rId4" name="chimes.wav"/>
                                        </p:tgtEl>
                                      </p:cMediaNode>
                                    </p:audio>
                                  </p:sub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1000"/>
                                        <p:tgtEl>
                                          <p:spTgt spid="12"/>
                                        </p:tgtEl>
                                      </p:cBhvr>
                                    </p:animEffect>
                                  </p:childTnLst>
                                  <p:subTnLst>
                                    <p:audio>
                                      <p:cMediaNode>
                                        <p:cTn display="0" masterRel="sameClick">
                                          <p:stCondLst>
                                            <p:cond evt="begin" delay="0">
                                              <p:tn val="62"/>
                                            </p:cond>
                                          </p:stCondLst>
                                          <p:endCondLst>
                                            <p:cond evt="onStopAudio" delay="0">
                                              <p:tgtEl>
                                                <p:sldTgt/>
                                              </p:tgtEl>
                                            </p:cond>
                                          </p:endCondLst>
                                        </p:cTn>
                                        <p:tgtEl>
                                          <p:sndTgt r:embed="rId3" name="laser.wav"/>
                                        </p:tgtEl>
                                      </p:cMediaNode>
                                    </p:audio>
                                  </p:subTnLst>
                                </p:cTn>
                              </p:par>
                            </p:childTnLst>
                          </p:cTn>
                        </p:par>
                        <p:par>
                          <p:cTn id="65" fill="hold">
                            <p:stCondLst>
                              <p:cond delay="1000"/>
                            </p:stCondLst>
                            <p:childTnLst>
                              <p:par>
                                <p:cTn id="66" presetID="22" presetClass="entr" presetSubtype="1" fill="hold"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up)">
                                      <p:cBhvr>
                                        <p:cTn id="68" dur="1000"/>
                                        <p:tgtEl>
                                          <p:spTgt spid="29"/>
                                        </p:tgtEl>
                                      </p:cBhvr>
                                    </p:animEffect>
                                  </p:childTnLst>
                                  <p:subTnLst>
                                    <p:audio>
                                      <p:cMediaNode>
                                        <p:cTn display="0" masterRel="sameClick">
                                          <p:stCondLst>
                                            <p:cond evt="begin" delay="0">
                                              <p:tn val="66"/>
                                            </p:cond>
                                          </p:stCondLst>
                                          <p:endCondLst>
                                            <p:cond evt="onStopAudio" delay="0">
                                              <p:tgtEl>
                                                <p:sldTgt/>
                                              </p:tgtEl>
                                            </p:cond>
                                          </p:endCondLst>
                                        </p:cTn>
                                        <p:tgtEl>
                                          <p:sndTgt r:embed="rId3" name="laser.wav"/>
                                        </p:tgtEl>
                                      </p:cMediaNode>
                                    </p:audio>
                                  </p:subTnLst>
                                </p:cTn>
                              </p:par>
                            </p:childTnLst>
                          </p:cTn>
                        </p:par>
                        <p:par>
                          <p:cTn id="69" fill="hold">
                            <p:stCondLst>
                              <p:cond delay="2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1000"/>
                                        <p:tgtEl>
                                          <p:spTgt spid="15"/>
                                        </p:tgtEl>
                                      </p:cBhvr>
                                    </p:animEffect>
                                  </p:childTnLst>
                                  <p:subTnLst>
                                    <p:audio>
                                      <p:cMediaNode>
                                        <p:cTn display="0" masterRel="sameClick">
                                          <p:stCondLst>
                                            <p:cond evt="begin" delay="0">
                                              <p:tn val="70"/>
                                            </p:cond>
                                          </p:stCondLst>
                                          <p:endCondLst>
                                            <p:cond evt="onStopAudio" delay="0">
                                              <p:tgtEl>
                                                <p:sldTgt/>
                                              </p:tgtEl>
                                            </p:cond>
                                          </p:endCondLst>
                                        </p:cTn>
                                        <p:tgtEl>
                                          <p:sndTgt r:embed="rId3" name="laser.wav"/>
                                        </p:tgtEl>
                                      </p:cMediaNode>
                                    </p:audio>
                                  </p:subTnLst>
                                </p:cTn>
                              </p:par>
                            </p:childTnLst>
                          </p:cTn>
                        </p:par>
                        <p:par>
                          <p:cTn id="73" fill="hold">
                            <p:stCondLst>
                              <p:cond delay="3000"/>
                            </p:stCondLst>
                            <p:childTnLst>
                              <p:par>
                                <p:cTn id="74" presetID="53"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3000" fill="hold"/>
                                        <p:tgtEl>
                                          <p:spTgt spid="21"/>
                                        </p:tgtEl>
                                        <p:attrNameLst>
                                          <p:attrName>ppt_w</p:attrName>
                                        </p:attrNameLst>
                                      </p:cBhvr>
                                      <p:tavLst>
                                        <p:tav tm="0">
                                          <p:val>
                                            <p:fltVal val="0"/>
                                          </p:val>
                                        </p:tav>
                                        <p:tav tm="100000">
                                          <p:val>
                                            <p:strVal val="#ppt_w"/>
                                          </p:val>
                                        </p:tav>
                                      </p:tavLst>
                                    </p:anim>
                                    <p:anim calcmode="lin" valueType="num">
                                      <p:cBhvr>
                                        <p:cTn id="77" dur="3000" fill="hold"/>
                                        <p:tgtEl>
                                          <p:spTgt spid="21"/>
                                        </p:tgtEl>
                                        <p:attrNameLst>
                                          <p:attrName>ppt_h</p:attrName>
                                        </p:attrNameLst>
                                      </p:cBhvr>
                                      <p:tavLst>
                                        <p:tav tm="0">
                                          <p:val>
                                            <p:fltVal val="0"/>
                                          </p:val>
                                        </p:tav>
                                        <p:tav tm="100000">
                                          <p:val>
                                            <p:strVal val="#ppt_h"/>
                                          </p:val>
                                        </p:tav>
                                      </p:tavLst>
                                    </p:anim>
                                    <p:animEffect transition="in" filter="fade">
                                      <p:cBhvr>
                                        <p:cTn id="78" dur="3000"/>
                                        <p:tgtEl>
                                          <p:spTgt spid="21"/>
                                        </p:tgtEl>
                                      </p:cBhvr>
                                    </p:animEffect>
                                  </p:childTnLst>
                                  <p:subTnLst>
                                    <p:audio>
                                      <p:cMediaNode>
                                        <p:cTn display="0" masterRel="sameClick">
                                          <p:stCondLst>
                                            <p:cond evt="begin" delay="0">
                                              <p:tn val="74"/>
                                            </p:cond>
                                          </p:stCondLst>
                                          <p:endCondLst>
                                            <p:cond evt="onStopAudio" delay="0">
                                              <p:tgtEl>
                                                <p:sldTgt/>
                                              </p:tgtEl>
                                            </p:cond>
                                          </p:endCondLst>
                                        </p:cTn>
                                        <p:tgtEl>
                                          <p:sndTgt r:embed="rId3" name="laser.wav"/>
                                        </p:tgtEl>
                                      </p:cMediaNode>
                                    </p:audio>
                                  </p:subTnLst>
                                </p:cTn>
                              </p:par>
                            </p:childTnLst>
                          </p:cTn>
                        </p:par>
                      </p:childTnLst>
                    </p:cTn>
                  </p:par>
                  <p:par>
                    <p:cTn id="79" fill="hold">
                      <p:stCondLst>
                        <p:cond delay="indefinite"/>
                      </p:stCondLst>
                      <p:childTnLst>
                        <p:par>
                          <p:cTn id="80" fill="hold">
                            <p:stCondLst>
                              <p:cond delay="0"/>
                            </p:stCondLst>
                            <p:childTnLst>
                              <p:par>
                                <p:cTn id="81" presetID="53"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fltVal val="0"/>
                                          </p:val>
                                        </p:tav>
                                        <p:tav tm="100000">
                                          <p:val>
                                            <p:strVal val="#ppt_w"/>
                                          </p:val>
                                        </p:tav>
                                      </p:tavLst>
                                    </p:anim>
                                    <p:anim calcmode="lin" valueType="num">
                                      <p:cBhvr>
                                        <p:cTn id="84" dur="1000" fill="hold"/>
                                        <p:tgtEl>
                                          <p:spTgt spid="19"/>
                                        </p:tgtEl>
                                        <p:attrNameLst>
                                          <p:attrName>ppt_h</p:attrName>
                                        </p:attrNameLst>
                                      </p:cBhvr>
                                      <p:tavLst>
                                        <p:tav tm="0">
                                          <p:val>
                                            <p:fltVal val="0"/>
                                          </p:val>
                                        </p:tav>
                                        <p:tav tm="100000">
                                          <p:val>
                                            <p:strVal val="#ppt_h"/>
                                          </p:val>
                                        </p:tav>
                                      </p:tavLst>
                                    </p:anim>
                                    <p:animEffect transition="in" filter="fade">
                                      <p:cBhvr>
                                        <p:cTn id="85" dur="1000"/>
                                        <p:tgtEl>
                                          <p:spTgt spid="19"/>
                                        </p:tgtEl>
                                      </p:cBhvr>
                                    </p:animEffect>
                                  </p:childTnLst>
                                  <p:subTnLst>
                                    <p:audio>
                                      <p:cMediaNode>
                                        <p:cTn display="0" masterRel="sameClick">
                                          <p:stCondLst>
                                            <p:cond evt="begin" delay="0">
                                              <p:tn val="81"/>
                                            </p:cond>
                                          </p:stCondLst>
                                          <p:endCondLst>
                                            <p:cond evt="onStopAudio" delay="0">
                                              <p:tgtEl>
                                                <p:sldTgt/>
                                              </p:tgtEl>
                                            </p:cond>
                                          </p:endCondLst>
                                        </p:cTn>
                                        <p:tgtEl>
                                          <p:sndTgt r:embed="rId3" name="laser.wav"/>
                                        </p:tgtEl>
                                      </p:cMediaNode>
                                    </p:audio>
                                  </p:subTnLst>
                                </p:cTn>
                              </p:par>
                            </p:childTnLst>
                          </p:cTn>
                        </p:par>
                      </p:childTnLst>
                    </p:cTn>
                  </p:par>
                  <p:par>
                    <p:cTn id="86" fill="hold">
                      <p:stCondLst>
                        <p:cond delay="indefinite"/>
                      </p:stCondLst>
                      <p:childTnLst>
                        <p:par>
                          <p:cTn id="87" fill="hold">
                            <p:stCondLst>
                              <p:cond delay="0"/>
                            </p:stCondLst>
                            <p:childTnLst>
                              <p:par>
                                <p:cTn id="88" presetID="53" presetClass="entr" presetSubtype="0" fill="hold" grpId="0" nodeType="click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1000" fill="hold"/>
                                        <p:tgtEl>
                                          <p:spTgt spid="22"/>
                                        </p:tgtEl>
                                        <p:attrNameLst>
                                          <p:attrName>ppt_w</p:attrName>
                                        </p:attrNameLst>
                                      </p:cBhvr>
                                      <p:tavLst>
                                        <p:tav tm="0">
                                          <p:val>
                                            <p:fltVal val="0"/>
                                          </p:val>
                                        </p:tav>
                                        <p:tav tm="100000">
                                          <p:val>
                                            <p:strVal val="#ppt_w"/>
                                          </p:val>
                                        </p:tav>
                                      </p:tavLst>
                                    </p:anim>
                                    <p:anim calcmode="lin" valueType="num">
                                      <p:cBhvr>
                                        <p:cTn id="91" dur="1000" fill="hold"/>
                                        <p:tgtEl>
                                          <p:spTgt spid="22"/>
                                        </p:tgtEl>
                                        <p:attrNameLst>
                                          <p:attrName>ppt_h</p:attrName>
                                        </p:attrNameLst>
                                      </p:cBhvr>
                                      <p:tavLst>
                                        <p:tav tm="0">
                                          <p:val>
                                            <p:fltVal val="0"/>
                                          </p:val>
                                        </p:tav>
                                        <p:tav tm="100000">
                                          <p:val>
                                            <p:strVal val="#ppt_h"/>
                                          </p:val>
                                        </p:tav>
                                      </p:tavLst>
                                    </p:anim>
                                    <p:animEffect transition="in" filter="fade">
                                      <p:cBhvr>
                                        <p:cTn id="92" dur="1000"/>
                                        <p:tgtEl>
                                          <p:spTgt spid="22"/>
                                        </p:tgtEl>
                                      </p:cBhvr>
                                    </p:animEffect>
                                  </p:childTnLst>
                                  <p:subTnLst>
                                    <p:audio>
                                      <p:cMediaNode>
                                        <p:cTn display="0" masterRel="sameClick">
                                          <p:stCondLst>
                                            <p:cond evt="begin" delay="0">
                                              <p:tn val="88"/>
                                            </p:cond>
                                          </p:stCondLst>
                                          <p:endCondLst>
                                            <p:cond evt="onStopAudio" delay="0">
                                              <p:tgtEl>
                                                <p:sldTgt/>
                                              </p:tgtEl>
                                            </p:cond>
                                          </p:endCondLst>
                                        </p:cTn>
                                        <p:tgtEl>
                                          <p:sndTgt r:embed="rId3" name="laser.wav"/>
                                        </p:tgtEl>
                                      </p:cMediaNode>
                                    </p:audio>
                                  </p:subTnLst>
                                </p:cTn>
                              </p:par>
                            </p:childTnLst>
                          </p:cTn>
                        </p:par>
                      </p:childTnLst>
                    </p:cTn>
                  </p:par>
                  <p:par>
                    <p:cTn id="93" fill="hold">
                      <p:stCondLst>
                        <p:cond delay="indefinite"/>
                      </p:stCondLst>
                      <p:childTnLst>
                        <p:par>
                          <p:cTn id="94" fill="hold">
                            <p:stCondLst>
                              <p:cond delay="0"/>
                            </p:stCondLst>
                            <p:childTnLst>
                              <p:par>
                                <p:cTn id="95" presetID="53" presetClass="entr" presetSubtype="0"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1000" fill="hold"/>
                                        <p:tgtEl>
                                          <p:spTgt spid="25"/>
                                        </p:tgtEl>
                                        <p:attrNameLst>
                                          <p:attrName>ppt_w</p:attrName>
                                        </p:attrNameLst>
                                      </p:cBhvr>
                                      <p:tavLst>
                                        <p:tav tm="0">
                                          <p:val>
                                            <p:fltVal val="0"/>
                                          </p:val>
                                        </p:tav>
                                        <p:tav tm="100000">
                                          <p:val>
                                            <p:strVal val="#ppt_w"/>
                                          </p:val>
                                        </p:tav>
                                      </p:tavLst>
                                    </p:anim>
                                    <p:anim calcmode="lin" valueType="num">
                                      <p:cBhvr>
                                        <p:cTn id="98" dur="1000" fill="hold"/>
                                        <p:tgtEl>
                                          <p:spTgt spid="25"/>
                                        </p:tgtEl>
                                        <p:attrNameLst>
                                          <p:attrName>ppt_h</p:attrName>
                                        </p:attrNameLst>
                                      </p:cBhvr>
                                      <p:tavLst>
                                        <p:tav tm="0">
                                          <p:val>
                                            <p:fltVal val="0"/>
                                          </p:val>
                                        </p:tav>
                                        <p:tav tm="100000">
                                          <p:val>
                                            <p:strVal val="#ppt_h"/>
                                          </p:val>
                                        </p:tav>
                                      </p:tavLst>
                                    </p:anim>
                                    <p:animEffect transition="in" filter="fade">
                                      <p:cBhvr>
                                        <p:cTn id="99" dur="1000"/>
                                        <p:tgtEl>
                                          <p:spTgt spid="25"/>
                                        </p:tgtEl>
                                      </p:cBhvr>
                                    </p:animEffect>
                                  </p:childTnLst>
                                  <p:subTnLst>
                                    <p:audio>
                                      <p:cMediaNode>
                                        <p:cTn display="0" masterRel="sameClick">
                                          <p:stCondLst>
                                            <p:cond evt="begin" delay="0">
                                              <p:tn val="95"/>
                                            </p:cond>
                                          </p:stCondLst>
                                          <p:endCondLst>
                                            <p:cond evt="onStopAudio" delay="0">
                                              <p:tgtEl>
                                                <p:sldTgt/>
                                              </p:tgtEl>
                                            </p:cond>
                                          </p:endCondLst>
                                        </p:cTn>
                                        <p:tgtEl>
                                          <p:sndTgt r:embed="rId3" name="laser.wav"/>
                                        </p:tgtEl>
                                      </p:cMediaNode>
                                    </p:audio>
                                  </p:subTnLst>
                                </p:cTn>
                              </p:par>
                            </p:childTnLst>
                          </p:cTn>
                        </p:par>
                      </p:childTnLst>
                    </p:cTn>
                  </p:par>
                  <p:par>
                    <p:cTn id="100" fill="hold">
                      <p:stCondLst>
                        <p:cond delay="indefinite"/>
                      </p:stCondLst>
                      <p:childTnLst>
                        <p:par>
                          <p:cTn id="101" fill="hold">
                            <p:stCondLst>
                              <p:cond delay="0"/>
                            </p:stCondLst>
                            <p:childTnLst>
                              <p:par>
                                <p:cTn id="102" presetID="53" presetClass="entr" presetSubtype="0" fill="hold" grpId="0" nodeType="click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2000" fill="hold"/>
                                        <p:tgtEl>
                                          <p:spTgt spid="26"/>
                                        </p:tgtEl>
                                        <p:attrNameLst>
                                          <p:attrName>ppt_w</p:attrName>
                                        </p:attrNameLst>
                                      </p:cBhvr>
                                      <p:tavLst>
                                        <p:tav tm="0">
                                          <p:val>
                                            <p:fltVal val="0"/>
                                          </p:val>
                                        </p:tav>
                                        <p:tav tm="100000">
                                          <p:val>
                                            <p:strVal val="#ppt_w"/>
                                          </p:val>
                                        </p:tav>
                                      </p:tavLst>
                                    </p:anim>
                                    <p:anim calcmode="lin" valueType="num">
                                      <p:cBhvr>
                                        <p:cTn id="105" dur="2000" fill="hold"/>
                                        <p:tgtEl>
                                          <p:spTgt spid="26"/>
                                        </p:tgtEl>
                                        <p:attrNameLst>
                                          <p:attrName>ppt_h</p:attrName>
                                        </p:attrNameLst>
                                      </p:cBhvr>
                                      <p:tavLst>
                                        <p:tav tm="0">
                                          <p:val>
                                            <p:fltVal val="0"/>
                                          </p:val>
                                        </p:tav>
                                        <p:tav tm="100000">
                                          <p:val>
                                            <p:strVal val="#ppt_h"/>
                                          </p:val>
                                        </p:tav>
                                      </p:tavLst>
                                    </p:anim>
                                    <p:animEffect transition="in" filter="fade">
                                      <p:cBhvr>
                                        <p:cTn id="106" dur="2000"/>
                                        <p:tgtEl>
                                          <p:spTgt spid="26"/>
                                        </p:tgtEl>
                                      </p:cBhvr>
                                    </p:animEffect>
                                  </p:childTnLst>
                                  <p:subTnLst>
                                    <p:audio>
                                      <p:cMediaNode>
                                        <p:cTn display="0" masterRel="sameClick">
                                          <p:stCondLst>
                                            <p:cond evt="begin" delay="0">
                                              <p:tn val="102"/>
                                            </p:cond>
                                          </p:stCondLst>
                                          <p:endCondLst>
                                            <p:cond evt="onStopAudio" delay="0">
                                              <p:tgtEl>
                                                <p:sldTgt/>
                                              </p:tgtEl>
                                            </p:cond>
                                          </p:endCondLst>
                                        </p:cTn>
                                        <p:tgtEl>
                                          <p:sndTgt r:embed="rId3" name="laser.wav"/>
                                        </p:tgtEl>
                                      </p:cMediaNode>
                                    </p:audio>
                                  </p:subTnLst>
                                </p:cTn>
                              </p:par>
                            </p:childTnLst>
                          </p:cTn>
                        </p:par>
                        <p:par>
                          <p:cTn id="107" fill="hold">
                            <p:stCondLst>
                              <p:cond delay="2000"/>
                            </p:stCondLst>
                            <p:childTnLst>
                              <p:par>
                                <p:cTn id="108" presetID="53" presetClass="entr" presetSubtype="0" fill="hold" grpId="0" nodeType="afterEffect">
                                  <p:stCondLst>
                                    <p:cond delay="0"/>
                                  </p:stCondLst>
                                  <p:childTnLst>
                                    <p:set>
                                      <p:cBhvr>
                                        <p:cTn id="109" dur="1" fill="hold">
                                          <p:stCondLst>
                                            <p:cond delay="0"/>
                                          </p:stCondLst>
                                        </p:cTn>
                                        <p:tgtEl>
                                          <p:spTgt spid="27"/>
                                        </p:tgtEl>
                                        <p:attrNameLst>
                                          <p:attrName>style.visibility</p:attrName>
                                        </p:attrNameLst>
                                      </p:cBhvr>
                                      <p:to>
                                        <p:strVal val="visible"/>
                                      </p:to>
                                    </p:set>
                                    <p:anim calcmode="lin" valueType="num">
                                      <p:cBhvr>
                                        <p:cTn id="110" dur="1000" fill="hold"/>
                                        <p:tgtEl>
                                          <p:spTgt spid="27"/>
                                        </p:tgtEl>
                                        <p:attrNameLst>
                                          <p:attrName>ppt_w</p:attrName>
                                        </p:attrNameLst>
                                      </p:cBhvr>
                                      <p:tavLst>
                                        <p:tav tm="0">
                                          <p:val>
                                            <p:fltVal val="0"/>
                                          </p:val>
                                        </p:tav>
                                        <p:tav tm="100000">
                                          <p:val>
                                            <p:strVal val="#ppt_w"/>
                                          </p:val>
                                        </p:tav>
                                      </p:tavLst>
                                    </p:anim>
                                    <p:anim calcmode="lin" valueType="num">
                                      <p:cBhvr>
                                        <p:cTn id="111" dur="1000" fill="hold"/>
                                        <p:tgtEl>
                                          <p:spTgt spid="27"/>
                                        </p:tgtEl>
                                        <p:attrNameLst>
                                          <p:attrName>ppt_h</p:attrName>
                                        </p:attrNameLst>
                                      </p:cBhvr>
                                      <p:tavLst>
                                        <p:tav tm="0">
                                          <p:val>
                                            <p:fltVal val="0"/>
                                          </p:val>
                                        </p:tav>
                                        <p:tav tm="100000">
                                          <p:val>
                                            <p:strVal val="#ppt_h"/>
                                          </p:val>
                                        </p:tav>
                                      </p:tavLst>
                                    </p:anim>
                                    <p:animEffect transition="in" filter="fade">
                                      <p:cBhvr>
                                        <p:cTn id="112" dur="1000"/>
                                        <p:tgtEl>
                                          <p:spTgt spid="27"/>
                                        </p:tgtEl>
                                      </p:cBhvr>
                                    </p:animEffect>
                                  </p:childTnLst>
                                  <p:subTnLst>
                                    <p:audio>
                                      <p:cMediaNode>
                                        <p:cTn display="0" masterRel="sameClick">
                                          <p:stCondLst>
                                            <p:cond evt="begin" delay="0">
                                              <p:tn val="108"/>
                                            </p:cond>
                                          </p:stCondLst>
                                          <p:endCondLst>
                                            <p:cond evt="onStopAudio" delay="0">
                                              <p:tgtEl>
                                                <p:sldTgt/>
                                              </p:tgtEl>
                                            </p:cond>
                                          </p:endCondLst>
                                        </p:cTn>
                                        <p:tgtEl>
                                          <p:sndTgt r:embed="rId3" name="laser.wav"/>
                                        </p:tgtEl>
                                      </p:cMediaNode>
                                    </p:audio>
                                  </p:subTnLst>
                                </p:cTn>
                              </p:par>
                            </p:childTnLst>
                          </p:cTn>
                        </p:par>
                        <p:par>
                          <p:cTn id="113" fill="hold">
                            <p:stCondLst>
                              <p:cond delay="3000"/>
                            </p:stCondLst>
                            <p:childTnLst>
                              <p:par>
                                <p:cTn id="114" presetID="53" presetClass="entr" presetSubtype="0"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 calcmode="lin" valueType="num">
                                      <p:cBhvr>
                                        <p:cTn id="116" dur="1000" fill="hold"/>
                                        <p:tgtEl>
                                          <p:spTgt spid="28"/>
                                        </p:tgtEl>
                                        <p:attrNameLst>
                                          <p:attrName>ppt_w</p:attrName>
                                        </p:attrNameLst>
                                      </p:cBhvr>
                                      <p:tavLst>
                                        <p:tav tm="0">
                                          <p:val>
                                            <p:fltVal val="0"/>
                                          </p:val>
                                        </p:tav>
                                        <p:tav tm="100000">
                                          <p:val>
                                            <p:strVal val="#ppt_w"/>
                                          </p:val>
                                        </p:tav>
                                      </p:tavLst>
                                    </p:anim>
                                    <p:anim calcmode="lin" valueType="num">
                                      <p:cBhvr>
                                        <p:cTn id="117" dur="1000" fill="hold"/>
                                        <p:tgtEl>
                                          <p:spTgt spid="28"/>
                                        </p:tgtEl>
                                        <p:attrNameLst>
                                          <p:attrName>ppt_h</p:attrName>
                                        </p:attrNameLst>
                                      </p:cBhvr>
                                      <p:tavLst>
                                        <p:tav tm="0">
                                          <p:val>
                                            <p:fltVal val="0"/>
                                          </p:val>
                                        </p:tav>
                                        <p:tav tm="100000">
                                          <p:val>
                                            <p:strVal val="#ppt_h"/>
                                          </p:val>
                                        </p:tav>
                                      </p:tavLst>
                                    </p:anim>
                                    <p:animEffect transition="in" filter="fade">
                                      <p:cBhvr>
                                        <p:cTn id="118" dur="1000"/>
                                        <p:tgtEl>
                                          <p:spTgt spid="28"/>
                                        </p:tgtEl>
                                      </p:cBhvr>
                                    </p:animEffect>
                                  </p:childTnLst>
                                  <p:subTnLst>
                                    <p:audio>
                                      <p:cMediaNode>
                                        <p:cTn display="0" masterRel="sameClick">
                                          <p:stCondLst>
                                            <p:cond evt="begin" delay="0">
                                              <p:tn val="114"/>
                                            </p:cond>
                                          </p:stCondLst>
                                          <p:endCondLst>
                                            <p:cond evt="onStopAudio" delay="0">
                                              <p:tgtEl>
                                                <p:sldTgt/>
                                              </p:tgtEl>
                                            </p:cond>
                                          </p:endCondLst>
                                        </p:cTn>
                                        <p:tgtEl>
                                          <p:sndTgt r:embed="rId3" name="laser.wav"/>
                                        </p:tgtEl>
                                      </p:cMediaNode>
                                    </p:audio>
                                  </p:subTnLst>
                                </p:cTn>
                              </p:par>
                            </p:childTnLst>
                          </p:cTn>
                        </p:par>
                        <p:par>
                          <p:cTn id="119" fill="hold">
                            <p:stCondLst>
                              <p:cond delay="4000"/>
                            </p:stCondLst>
                            <p:childTnLst>
                              <p:par>
                                <p:cTn id="120" presetID="22" presetClass="entr" presetSubtype="8" fill="hold" nodeType="after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wipe(left)">
                                      <p:cBhvr>
                                        <p:cTn id="122" dur="1000"/>
                                        <p:tgtEl>
                                          <p:spTgt spid="31"/>
                                        </p:tgtEl>
                                      </p:cBhvr>
                                    </p:animEffect>
                                  </p:childTnLst>
                                  <p:subTnLst>
                                    <p:audio>
                                      <p:cMediaNode>
                                        <p:cTn display="0" masterRel="sameClick">
                                          <p:stCondLst>
                                            <p:cond evt="begin" delay="0">
                                              <p:tn val="120"/>
                                            </p:cond>
                                          </p:stCondLst>
                                          <p:endCondLst>
                                            <p:cond evt="onStopAudio" delay="0">
                                              <p:tgtEl>
                                                <p:sldTgt/>
                                              </p:tgtEl>
                                            </p:cond>
                                          </p:endCondLst>
                                        </p:cTn>
                                        <p:tgtEl>
                                          <p:sndTgt r:embed="rId3" name="laser.wav"/>
                                        </p:tgtEl>
                                      </p:cMediaNode>
                                    </p:audio>
                                  </p:subTnLst>
                                </p:cTn>
                              </p:par>
                            </p:childTnLst>
                          </p:cTn>
                        </p:par>
                        <p:par>
                          <p:cTn id="123" fill="hold">
                            <p:stCondLst>
                              <p:cond delay="5000"/>
                            </p:stCondLst>
                            <p:childTnLst>
                              <p:par>
                                <p:cTn id="124" presetID="22" presetClass="entr" presetSubtype="8" fill="hold" nodeType="afterEffect">
                                  <p:stCondLst>
                                    <p:cond delay="0"/>
                                  </p:stCondLst>
                                  <p:childTnLst>
                                    <p:set>
                                      <p:cBhvr>
                                        <p:cTn id="125" dur="1" fill="hold">
                                          <p:stCondLst>
                                            <p:cond delay="0"/>
                                          </p:stCondLst>
                                        </p:cTn>
                                        <p:tgtEl>
                                          <p:spTgt spid="34"/>
                                        </p:tgtEl>
                                        <p:attrNameLst>
                                          <p:attrName>style.visibility</p:attrName>
                                        </p:attrNameLst>
                                      </p:cBhvr>
                                      <p:to>
                                        <p:strVal val="visible"/>
                                      </p:to>
                                    </p:set>
                                    <p:animEffect transition="in" filter="wipe(left)">
                                      <p:cBhvr>
                                        <p:cTn id="126" dur="1000"/>
                                        <p:tgtEl>
                                          <p:spTgt spid="34"/>
                                        </p:tgtEl>
                                      </p:cBhvr>
                                    </p:animEffect>
                                  </p:childTnLst>
                                  <p:subTnLst>
                                    <p:audio>
                                      <p:cMediaNode>
                                        <p:cTn display="0" masterRel="sameClick">
                                          <p:stCondLst>
                                            <p:cond evt="begin" delay="0">
                                              <p:tn val="124"/>
                                            </p:cond>
                                          </p:stCondLst>
                                          <p:endCondLst>
                                            <p:cond evt="onStopAudio" delay="0">
                                              <p:tgtEl>
                                                <p:sldTgt/>
                                              </p:tgtEl>
                                            </p:cond>
                                          </p:endCondLst>
                                        </p:cTn>
                                        <p:tgtEl>
                                          <p:sndTgt r:embed="rId3" name="laser.wav"/>
                                        </p:tgtEl>
                                      </p:cMediaNode>
                                    </p:audio>
                                  </p:subTnLst>
                                </p:cTn>
                              </p:par>
                            </p:childTnLst>
                          </p:cTn>
                        </p:par>
                        <p:par>
                          <p:cTn id="127" fill="hold">
                            <p:stCondLst>
                              <p:cond delay="6000"/>
                            </p:stCondLst>
                            <p:childTnLst>
                              <p:par>
                                <p:cTn id="128" presetID="22" presetClass="entr" presetSubtype="2" fill="hold" nodeType="afterEffect">
                                  <p:stCondLst>
                                    <p:cond delay="0"/>
                                  </p:stCondLst>
                                  <p:childTnLst>
                                    <p:set>
                                      <p:cBhvr>
                                        <p:cTn id="129" dur="1" fill="hold">
                                          <p:stCondLst>
                                            <p:cond delay="0"/>
                                          </p:stCondLst>
                                        </p:cTn>
                                        <p:tgtEl>
                                          <p:spTgt spid="37"/>
                                        </p:tgtEl>
                                        <p:attrNameLst>
                                          <p:attrName>style.visibility</p:attrName>
                                        </p:attrNameLst>
                                      </p:cBhvr>
                                      <p:to>
                                        <p:strVal val="visible"/>
                                      </p:to>
                                    </p:set>
                                    <p:animEffect transition="in" filter="wipe(right)">
                                      <p:cBhvr>
                                        <p:cTn id="130" dur="1000"/>
                                        <p:tgtEl>
                                          <p:spTgt spid="37"/>
                                        </p:tgtEl>
                                      </p:cBhvr>
                                    </p:animEffect>
                                  </p:childTnLst>
                                  <p:subTnLst>
                                    <p:audio>
                                      <p:cMediaNode>
                                        <p:cTn display="0" masterRel="sameClick">
                                          <p:stCondLst>
                                            <p:cond evt="begin" delay="0">
                                              <p:tn val="128"/>
                                            </p:cond>
                                          </p:stCondLst>
                                          <p:endCondLst>
                                            <p:cond evt="onStopAudio" delay="0">
                                              <p:tgtEl>
                                                <p:sldTgt/>
                                              </p:tgtEl>
                                            </p:cond>
                                          </p:endCondLst>
                                        </p:cTn>
                                        <p:tgtEl>
                                          <p:sndTgt r:embed="rId3" name="laser.wav"/>
                                        </p:tgtEl>
                                      </p:cMediaNode>
                                    </p:audio>
                                  </p:subTnLst>
                                </p:cTn>
                              </p:par>
                            </p:childTnLst>
                          </p:cTn>
                        </p:par>
                      </p:childTnLst>
                    </p:cTn>
                  </p:par>
                  <p:par>
                    <p:cTn id="131" fill="hold">
                      <p:stCondLst>
                        <p:cond delay="indefinite"/>
                      </p:stCondLst>
                      <p:childTnLst>
                        <p:par>
                          <p:cTn id="132" fill="hold">
                            <p:stCondLst>
                              <p:cond delay="0"/>
                            </p:stCondLst>
                            <p:childTnLst>
                              <p:par>
                                <p:cTn id="133" presetID="35" presetClass="emph" presetSubtype="0" repeatCount="3000" fill="hold" grpId="1" nodeType="clickEffect">
                                  <p:stCondLst>
                                    <p:cond delay="0"/>
                                  </p:stCondLst>
                                  <p:childTnLst>
                                    <p:anim calcmode="discrete" valueType="str">
                                      <p:cBhvr>
                                        <p:cTn id="134" dur="1000" fill="hold"/>
                                        <p:tgtEl>
                                          <p:spTgt spid="4102"/>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33"/>
                                            </p:cond>
                                          </p:stCondLst>
                                          <p:endCondLst>
                                            <p:cond evt="onStopAudio" delay="0">
                                              <p:tgtEl>
                                                <p:sldTgt/>
                                              </p:tgtEl>
                                            </p:cond>
                                          </p:endCondLst>
                                        </p:cTn>
                                        <p:tgtEl>
                                          <p:sndTgt r:embed="rId5" name="applause.wav"/>
                                        </p:tgtEl>
                                      </p:cMediaNode>
                                    </p:audio>
                                  </p:subTnLst>
                                </p:cTn>
                              </p:par>
                            </p:childTnLst>
                          </p:cTn>
                        </p:par>
                      </p:childTnLst>
                    </p:cTn>
                  </p:par>
                  <p:par>
                    <p:cTn id="135" fill="hold">
                      <p:stCondLst>
                        <p:cond delay="indefinite"/>
                      </p:stCondLst>
                      <p:childTnLst>
                        <p:par>
                          <p:cTn id="136" fill="hold">
                            <p:stCondLst>
                              <p:cond delay="0"/>
                            </p:stCondLst>
                            <p:childTnLst>
                              <p:par>
                                <p:cTn id="137" presetID="35" presetClass="emph" presetSubtype="0" repeatCount="3000" fill="hold" nodeType="clickEffect">
                                  <p:stCondLst>
                                    <p:cond delay="0"/>
                                  </p:stCondLst>
                                  <p:childTnLst>
                                    <p:anim calcmode="discrete" valueType="str">
                                      <p:cBhvr>
                                        <p:cTn id="138" dur="1000" fill="hold"/>
                                        <p:tgtEl>
                                          <p:spTgt spid="4103"/>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37"/>
                                            </p:cond>
                                          </p:stCondLst>
                                          <p:endCondLst>
                                            <p:cond evt="onStopAudio" delay="0">
                                              <p:tgtEl>
                                                <p:sldTgt/>
                                              </p:tgtEl>
                                            </p:cond>
                                          </p:endCondLst>
                                        </p:cTn>
                                        <p:tgtEl>
                                          <p:sndTgt r:embed="rId5" name="applause.wav"/>
                                        </p:tgtEl>
                                      </p:cMediaNode>
                                    </p:audio>
                                  </p:subTnLst>
                                </p:cTn>
                              </p:par>
                            </p:childTnLst>
                          </p:cTn>
                        </p:par>
                      </p:childTnLst>
                    </p:cTn>
                  </p:par>
                  <p:par>
                    <p:cTn id="139" fill="hold">
                      <p:stCondLst>
                        <p:cond delay="indefinite"/>
                      </p:stCondLst>
                      <p:childTnLst>
                        <p:par>
                          <p:cTn id="140" fill="hold">
                            <p:stCondLst>
                              <p:cond delay="0"/>
                            </p:stCondLst>
                            <p:childTnLst>
                              <p:par>
                                <p:cTn id="141" presetID="27" presetClass="entr" presetSubtype="0" fill="hold" grpId="0" nodeType="clickEffect">
                                  <p:stCondLst>
                                    <p:cond delay="0"/>
                                  </p:stCondLst>
                                  <p:iterate type="lt">
                                    <p:tmPct val="50000"/>
                                  </p:iterate>
                                  <p:childTnLst>
                                    <p:set>
                                      <p:cBhvr>
                                        <p:cTn id="142" dur="1" fill="hold">
                                          <p:stCondLst>
                                            <p:cond delay="0"/>
                                          </p:stCondLst>
                                        </p:cTn>
                                        <p:tgtEl>
                                          <p:spTgt spid="4106">
                                            <p:txEl>
                                              <p:pRg st="0" end="0"/>
                                            </p:txEl>
                                          </p:spTgt>
                                        </p:tgtEl>
                                        <p:attrNameLst>
                                          <p:attrName>style.visibility</p:attrName>
                                        </p:attrNameLst>
                                      </p:cBhvr>
                                      <p:to>
                                        <p:strVal val="visible"/>
                                      </p:to>
                                    </p:set>
                                    <p:anim calcmode="discrete" valueType="clr">
                                      <p:cBhvr override="childStyle">
                                        <p:cTn id="143" dur="300"/>
                                        <p:tgtEl>
                                          <p:spTgt spid="4106">
                                            <p:txEl>
                                              <p:pRg st="0" end="0"/>
                                            </p:txEl>
                                          </p:spTgt>
                                        </p:tgtEl>
                                        <p:attrNameLst>
                                          <p:attrName>style.color</p:attrName>
                                        </p:attrNameLst>
                                      </p:cBhvr>
                                      <p:tavLst>
                                        <p:tav tm="0">
                                          <p:val>
                                            <p:clrVal>
                                              <a:srgbClr val="2D20D4"/>
                                            </p:clrVal>
                                          </p:val>
                                        </p:tav>
                                        <p:tav tm="50000">
                                          <p:val>
                                            <p:clrVal>
                                              <a:schemeClr val="hlink"/>
                                            </p:clrVal>
                                          </p:val>
                                        </p:tav>
                                      </p:tavLst>
                                    </p:anim>
                                    <p:anim calcmode="discrete" valueType="clr">
                                      <p:cBhvr>
                                        <p:cTn id="144" dur="300"/>
                                        <p:tgtEl>
                                          <p:spTgt spid="4106">
                                            <p:txEl>
                                              <p:pRg st="0" end="0"/>
                                            </p:txEl>
                                          </p:spTgt>
                                        </p:tgtEl>
                                        <p:attrNameLst>
                                          <p:attrName>fillcolor</p:attrName>
                                        </p:attrNameLst>
                                      </p:cBhvr>
                                      <p:tavLst>
                                        <p:tav tm="0">
                                          <p:val>
                                            <p:clrVal>
                                              <a:schemeClr val="accent2"/>
                                            </p:clrVal>
                                          </p:val>
                                        </p:tav>
                                        <p:tav tm="50000">
                                          <p:val>
                                            <p:clrVal>
                                              <a:schemeClr val="hlink"/>
                                            </p:clrVal>
                                          </p:val>
                                        </p:tav>
                                      </p:tavLst>
                                    </p:anim>
                                    <p:set>
                                      <p:cBhvr>
                                        <p:cTn id="145" dur="300"/>
                                        <p:tgtEl>
                                          <p:spTgt spid="4106">
                                            <p:txEl>
                                              <p:pRg st="0" end="0"/>
                                            </p:txEl>
                                          </p:spTgt>
                                        </p:tgtEl>
                                        <p:attrNameLst>
                                          <p:attrName>fill.type</p:attrName>
                                        </p:attrNameLst>
                                      </p:cBhvr>
                                      <p:to>
                                        <p:strVal val="solid"/>
                                      </p:to>
                                    </p:set>
                                  </p:childTnLst>
                                  <p:subTnLst>
                                    <p:audio>
                                      <p:cMediaNode>
                                        <p:cTn display="0" masterRel="sameClick">
                                          <p:stCondLst>
                                            <p:cond evt="begin" delay="0">
                                              <p:tn val="141"/>
                                            </p:cond>
                                          </p:stCondLst>
                                          <p:endCondLst>
                                            <p:cond evt="onStopAudio" delay="0">
                                              <p:tgtEl>
                                                <p:sldTgt/>
                                              </p:tgtEl>
                                            </p:cond>
                                          </p:endCondLst>
                                        </p:cTn>
                                        <p:tgtEl>
                                          <p:sndTgt r:embed="rId2" name="type.wav"/>
                                        </p:tgtEl>
                                      </p:cMediaNode>
                                    </p:audio>
                                  </p:subTnLst>
                                </p:cTn>
                              </p:par>
                            </p:childTnLst>
                          </p:cTn>
                        </p:par>
                      </p:childTnLst>
                    </p:cTn>
                  </p:par>
                  <p:par>
                    <p:cTn id="146" fill="hold">
                      <p:stCondLst>
                        <p:cond delay="indefinite"/>
                      </p:stCondLst>
                      <p:childTnLst>
                        <p:par>
                          <p:cTn id="147" fill="hold">
                            <p:stCondLst>
                              <p:cond delay="0"/>
                            </p:stCondLst>
                            <p:childTnLst>
                              <p:par>
                                <p:cTn id="148" presetID="27" presetClass="entr" presetSubtype="0" fill="hold" grpId="0" nodeType="clickEffect">
                                  <p:stCondLst>
                                    <p:cond delay="0"/>
                                  </p:stCondLst>
                                  <p:iterate type="lt">
                                    <p:tmPct val="50000"/>
                                  </p:iterate>
                                  <p:childTnLst>
                                    <p:set>
                                      <p:cBhvr>
                                        <p:cTn id="149" dur="1" fill="hold">
                                          <p:stCondLst>
                                            <p:cond delay="0"/>
                                          </p:stCondLst>
                                        </p:cTn>
                                        <p:tgtEl>
                                          <p:spTgt spid="4106">
                                            <p:txEl>
                                              <p:pRg st="1" end="1"/>
                                            </p:txEl>
                                          </p:spTgt>
                                        </p:tgtEl>
                                        <p:attrNameLst>
                                          <p:attrName>style.visibility</p:attrName>
                                        </p:attrNameLst>
                                      </p:cBhvr>
                                      <p:to>
                                        <p:strVal val="visible"/>
                                      </p:to>
                                    </p:set>
                                    <p:anim calcmode="discrete" valueType="clr">
                                      <p:cBhvr override="childStyle">
                                        <p:cTn id="150" dur="300"/>
                                        <p:tgtEl>
                                          <p:spTgt spid="4106">
                                            <p:txEl>
                                              <p:pRg st="1" end="1"/>
                                            </p:txEl>
                                          </p:spTgt>
                                        </p:tgtEl>
                                        <p:attrNameLst>
                                          <p:attrName>style.color</p:attrName>
                                        </p:attrNameLst>
                                      </p:cBhvr>
                                      <p:tavLst>
                                        <p:tav tm="0">
                                          <p:val>
                                            <p:clrVal>
                                              <a:srgbClr val="2D20D4"/>
                                            </p:clrVal>
                                          </p:val>
                                        </p:tav>
                                        <p:tav tm="50000">
                                          <p:val>
                                            <p:clrVal>
                                              <a:schemeClr val="hlink"/>
                                            </p:clrVal>
                                          </p:val>
                                        </p:tav>
                                      </p:tavLst>
                                    </p:anim>
                                    <p:anim calcmode="discrete" valueType="clr">
                                      <p:cBhvr>
                                        <p:cTn id="151" dur="300"/>
                                        <p:tgtEl>
                                          <p:spTgt spid="4106">
                                            <p:txEl>
                                              <p:pRg st="1" end="1"/>
                                            </p:txEl>
                                          </p:spTgt>
                                        </p:tgtEl>
                                        <p:attrNameLst>
                                          <p:attrName>fillcolor</p:attrName>
                                        </p:attrNameLst>
                                      </p:cBhvr>
                                      <p:tavLst>
                                        <p:tav tm="0">
                                          <p:val>
                                            <p:clrVal>
                                              <a:schemeClr val="accent2"/>
                                            </p:clrVal>
                                          </p:val>
                                        </p:tav>
                                        <p:tav tm="50000">
                                          <p:val>
                                            <p:clrVal>
                                              <a:schemeClr val="hlink"/>
                                            </p:clrVal>
                                          </p:val>
                                        </p:tav>
                                      </p:tavLst>
                                    </p:anim>
                                    <p:set>
                                      <p:cBhvr>
                                        <p:cTn id="152" dur="300"/>
                                        <p:tgtEl>
                                          <p:spTgt spid="4106">
                                            <p:txEl>
                                              <p:pRg st="1" end="1"/>
                                            </p:txEl>
                                          </p:spTgt>
                                        </p:tgtEl>
                                        <p:attrNameLst>
                                          <p:attrName>fill.type</p:attrName>
                                        </p:attrNameLst>
                                      </p:cBhvr>
                                      <p:to>
                                        <p:strVal val="solid"/>
                                      </p:to>
                                    </p:set>
                                  </p:childTnLst>
                                  <p:subTnLst>
                                    <p:audio>
                                      <p:cMediaNode>
                                        <p:cTn display="0" masterRel="sameClick">
                                          <p:stCondLst>
                                            <p:cond evt="begin" delay="0">
                                              <p:tn val="148"/>
                                            </p:cond>
                                          </p:stCondLst>
                                          <p:endCondLst>
                                            <p:cond evt="onStopAudio" delay="0">
                                              <p:tgtEl>
                                                <p:sldTgt/>
                                              </p:tgtEl>
                                            </p:cond>
                                          </p:endCondLst>
                                        </p:cTn>
                                        <p:tgtEl>
                                          <p:sndTgt r:embed="rId2" name="type.wav"/>
                                        </p:tgtEl>
                                      </p:cMediaNode>
                                    </p:audio>
                                  </p:subTnLst>
                                </p:cTn>
                              </p:par>
                            </p:childTnLst>
                          </p:cTn>
                        </p:par>
                      </p:childTnLst>
                    </p:cTn>
                  </p:par>
                  <p:par>
                    <p:cTn id="153" fill="hold">
                      <p:stCondLst>
                        <p:cond delay="indefinite"/>
                      </p:stCondLst>
                      <p:childTnLst>
                        <p:par>
                          <p:cTn id="154" fill="hold">
                            <p:stCondLst>
                              <p:cond delay="0"/>
                            </p:stCondLst>
                            <p:childTnLst>
                              <p:par>
                                <p:cTn id="155" presetID="27" presetClass="entr" presetSubtype="0" fill="hold" grpId="0" nodeType="clickEffect">
                                  <p:stCondLst>
                                    <p:cond delay="0"/>
                                  </p:stCondLst>
                                  <p:iterate type="lt">
                                    <p:tmPct val="50000"/>
                                  </p:iterate>
                                  <p:childTnLst>
                                    <p:set>
                                      <p:cBhvr>
                                        <p:cTn id="156" dur="1" fill="hold">
                                          <p:stCondLst>
                                            <p:cond delay="0"/>
                                          </p:stCondLst>
                                        </p:cTn>
                                        <p:tgtEl>
                                          <p:spTgt spid="4106">
                                            <p:txEl>
                                              <p:pRg st="2" end="2"/>
                                            </p:txEl>
                                          </p:spTgt>
                                        </p:tgtEl>
                                        <p:attrNameLst>
                                          <p:attrName>style.visibility</p:attrName>
                                        </p:attrNameLst>
                                      </p:cBhvr>
                                      <p:to>
                                        <p:strVal val="visible"/>
                                      </p:to>
                                    </p:set>
                                    <p:anim calcmode="discrete" valueType="clr">
                                      <p:cBhvr override="childStyle">
                                        <p:cTn id="157" dur="300"/>
                                        <p:tgtEl>
                                          <p:spTgt spid="4106">
                                            <p:txEl>
                                              <p:pRg st="2" end="2"/>
                                            </p:txEl>
                                          </p:spTgt>
                                        </p:tgtEl>
                                        <p:attrNameLst>
                                          <p:attrName>style.color</p:attrName>
                                        </p:attrNameLst>
                                      </p:cBhvr>
                                      <p:tavLst>
                                        <p:tav tm="0">
                                          <p:val>
                                            <p:clrVal>
                                              <a:srgbClr val="2D20D4"/>
                                            </p:clrVal>
                                          </p:val>
                                        </p:tav>
                                        <p:tav tm="50000">
                                          <p:val>
                                            <p:clrVal>
                                              <a:schemeClr val="hlink"/>
                                            </p:clrVal>
                                          </p:val>
                                        </p:tav>
                                      </p:tavLst>
                                    </p:anim>
                                    <p:anim calcmode="discrete" valueType="clr">
                                      <p:cBhvr>
                                        <p:cTn id="158" dur="300"/>
                                        <p:tgtEl>
                                          <p:spTgt spid="4106">
                                            <p:txEl>
                                              <p:pRg st="2" end="2"/>
                                            </p:txEl>
                                          </p:spTgt>
                                        </p:tgtEl>
                                        <p:attrNameLst>
                                          <p:attrName>fillcolor</p:attrName>
                                        </p:attrNameLst>
                                      </p:cBhvr>
                                      <p:tavLst>
                                        <p:tav tm="0">
                                          <p:val>
                                            <p:clrVal>
                                              <a:schemeClr val="accent2"/>
                                            </p:clrVal>
                                          </p:val>
                                        </p:tav>
                                        <p:tav tm="50000">
                                          <p:val>
                                            <p:clrVal>
                                              <a:schemeClr val="hlink"/>
                                            </p:clrVal>
                                          </p:val>
                                        </p:tav>
                                      </p:tavLst>
                                    </p:anim>
                                    <p:set>
                                      <p:cBhvr>
                                        <p:cTn id="159" dur="300"/>
                                        <p:tgtEl>
                                          <p:spTgt spid="4106">
                                            <p:txEl>
                                              <p:pRg st="2" end="2"/>
                                            </p:txEl>
                                          </p:spTgt>
                                        </p:tgtEl>
                                        <p:attrNameLst>
                                          <p:attrName>fill.type</p:attrName>
                                        </p:attrNameLst>
                                      </p:cBhvr>
                                      <p:to>
                                        <p:strVal val="solid"/>
                                      </p:to>
                                    </p:set>
                                  </p:childTnLst>
                                  <p:subTnLst>
                                    <p:audio>
                                      <p:cMediaNode>
                                        <p:cTn display="0" masterRel="sameClick">
                                          <p:stCondLst>
                                            <p:cond evt="begin" delay="0">
                                              <p:tn val="155"/>
                                            </p:cond>
                                          </p:stCondLst>
                                          <p:endCondLst>
                                            <p:cond evt="onStopAudio" delay="0">
                                              <p:tgtEl>
                                                <p:sldTgt/>
                                              </p:tgtEl>
                                            </p:cond>
                                          </p:endCondLst>
                                        </p:cTn>
                                        <p:tgtEl>
                                          <p:sndTgt r:embed="rId2" name="type.wav"/>
                                        </p:tgtEl>
                                      </p:cMediaNode>
                                    </p:audio>
                                  </p:subTnLst>
                                </p:cTn>
                              </p:par>
                            </p:childTnLst>
                          </p:cTn>
                        </p:par>
                      </p:childTnLst>
                    </p:cTn>
                  </p:par>
                  <p:par>
                    <p:cTn id="160" fill="hold">
                      <p:stCondLst>
                        <p:cond delay="indefinite"/>
                      </p:stCondLst>
                      <p:childTnLst>
                        <p:par>
                          <p:cTn id="161" fill="hold">
                            <p:stCondLst>
                              <p:cond delay="0"/>
                            </p:stCondLst>
                            <p:childTnLst>
                              <p:par>
                                <p:cTn id="162" presetID="27" presetClass="entr" presetSubtype="0" fill="hold" grpId="0" nodeType="clickEffect">
                                  <p:stCondLst>
                                    <p:cond delay="0"/>
                                  </p:stCondLst>
                                  <p:iterate type="lt">
                                    <p:tmPct val="50000"/>
                                  </p:iterate>
                                  <p:childTnLst>
                                    <p:set>
                                      <p:cBhvr>
                                        <p:cTn id="163" dur="1" fill="hold">
                                          <p:stCondLst>
                                            <p:cond delay="0"/>
                                          </p:stCondLst>
                                        </p:cTn>
                                        <p:tgtEl>
                                          <p:spTgt spid="4106">
                                            <p:txEl>
                                              <p:pRg st="3" end="3"/>
                                            </p:txEl>
                                          </p:spTgt>
                                        </p:tgtEl>
                                        <p:attrNameLst>
                                          <p:attrName>style.visibility</p:attrName>
                                        </p:attrNameLst>
                                      </p:cBhvr>
                                      <p:to>
                                        <p:strVal val="visible"/>
                                      </p:to>
                                    </p:set>
                                    <p:anim calcmode="discrete" valueType="clr">
                                      <p:cBhvr override="childStyle">
                                        <p:cTn id="164" dur="300"/>
                                        <p:tgtEl>
                                          <p:spTgt spid="4106">
                                            <p:txEl>
                                              <p:pRg st="3" end="3"/>
                                            </p:txEl>
                                          </p:spTgt>
                                        </p:tgtEl>
                                        <p:attrNameLst>
                                          <p:attrName>style.color</p:attrName>
                                        </p:attrNameLst>
                                      </p:cBhvr>
                                      <p:tavLst>
                                        <p:tav tm="0">
                                          <p:val>
                                            <p:clrVal>
                                              <a:srgbClr val="2D20D4"/>
                                            </p:clrVal>
                                          </p:val>
                                        </p:tav>
                                        <p:tav tm="50000">
                                          <p:val>
                                            <p:clrVal>
                                              <a:schemeClr val="hlink"/>
                                            </p:clrVal>
                                          </p:val>
                                        </p:tav>
                                      </p:tavLst>
                                    </p:anim>
                                    <p:anim calcmode="discrete" valueType="clr">
                                      <p:cBhvr>
                                        <p:cTn id="165" dur="300"/>
                                        <p:tgtEl>
                                          <p:spTgt spid="4106">
                                            <p:txEl>
                                              <p:pRg st="3" end="3"/>
                                            </p:txEl>
                                          </p:spTgt>
                                        </p:tgtEl>
                                        <p:attrNameLst>
                                          <p:attrName>fillcolor</p:attrName>
                                        </p:attrNameLst>
                                      </p:cBhvr>
                                      <p:tavLst>
                                        <p:tav tm="0">
                                          <p:val>
                                            <p:clrVal>
                                              <a:schemeClr val="accent2"/>
                                            </p:clrVal>
                                          </p:val>
                                        </p:tav>
                                        <p:tav tm="50000">
                                          <p:val>
                                            <p:clrVal>
                                              <a:schemeClr val="hlink"/>
                                            </p:clrVal>
                                          </p:val>
                                        </p:tav>
                                      </p:tavLst>
                                    </p:anim>
                                    <p:set>
                                      <p:cBhvr>
                                        <p:cTn id="166" dur="300"/>
                                        <p:tgtEl>
                                          <p:spTgt spid="4106">
                                            <p:txEl>
                                              <p:pRg st="3" end="3"/>
                                            </p:txEl>
                                          </p:spTgt>
                                        </p:tgtEl>
                                        <p:attrNameLst>
                                          <p:attrName>fill.type</p:attrName>
                                        </p:attrNameLst>
                                      </p:cBhvr>
                                      <p:to>
                                        <p:strVal val="solid"/>
                                      </p:to>
                                    </p:set>
                                  </p:childTnLst>
                                  <p:subTnLst>
                                    <p:audio>
                                      <p:cMediaNode>
                                        <p:cTn display="0" masterRel="sameClick">
                                          <p:stCondLst>
                                            <p:cond evt="begin" delay="0">
                                              <p:tn val="162"/>
                                            </p:cond>
                                          </p:stCondLst>
                                          <p:endCondLst>
                                            <p:cond evt="onStopAudio" delay="0">
                                              <p:tgtEl>
                                                <p:sldTgt/>
                                              </p:tgtEl>
                                            </p:cond>
                                          </p:endCondLst>
                                        </p:cTn>
                                        <p:tgtEl>
                                          <p:sndTgt r:embed="rId2" name="type.wav"/>
                                        </p:tgtEl>
                                      </p:cMediaNode>
                                    </p:audio>
                                  </p:subTnLst>
                                </p:cTn>
                              </p:par>
                            </p:childTnLst>
                          </p:cTn>
                        </p:par>
                      </p:childTnLst>
                    </p:cTn>
                  </p:par>
                  <p:par>
                    <p:cTn id="167" fill="hold">
                      <p:stCondLst>
                        <p:cond delay="indefinite"/>
                      </p:stCondLst>
                      <p:childTnLst>
                        <p:par>
                          <p:cTn id="168" fill="hold">
                            <p:stCondLst>
                              <p:cond delay="0"/>
                            </p:stCondLst>
                            <p:childTnLst>
                              <p:par>
                                <p:cTn id="169" presetID="22" presetClass="entr" presetSubtype="1" fill="hold" nodeType="clickEffect">
                                  <p:stCondLst>
                                    <p:cond delay="0"/>
                                  </p:stCondLst>
                                  <p:childTnLst>
                                    <p:set>
                                      <p:cBhvr>
                                        <p:cTn id="170" dur="1" fill="hold">
                                          <p:stCondLst>
                                            <p:cond delay="0"/>
                                          </p:stCondLst>
                                        </p:cTn>
                                        <p:tgtEl>
                                          <p:spTgt spid="44"/>
                                        </p:tgtEl>
                                        <p:attrNameLst>
                                          <p:attrName>style.visibility</p:attrName>
                                        </p:attrNameLst>
                                      </p:cBhvr>
                                      <p:to>
                                        <p:strVal val="visible"/>
                                      </p:to>
                                    </p:set>
                                    <p:animEffect transition="in" filter="wipe(up)">
                                      <p:cBhvr>
                                        <p:cTn id="171" dur="3000"/>
                                        <p:tgtEl>
                                          <p:spTgt spid="44"/>
                                        </p:tgtEl>
                                      </p:cBhvr>
                                    </p:animEffect>
                                  </p:childTnLst>
                                </p:cTn>
                              </p:par>
                              <p:par>
                                <p:cTn id="172" presetID="22" presetClass="entr" presetSubtype="1" fill="hold" nodeType="withEffect">
                                  <p:stCondLst>
                                    <p:cond delay="0"/>
                                  </p:stCondLst>
                                  <p:childTnLst>
                                    <p:set>
                                      <p:cBhvr>
                                        <p:cTn id="173" dur="1" fill="hold">
                                          <p:stCondLst>
                                            <p:cond delay="0"/>
                                          </p:stCondLst>
                                        </p:cTn>
                                        <p:tgtEl>
                                          <p:spTgt spid="60"/>
                                        </p:tgtEl>
                                        <p:attrNameLst>
                                          <p:attrName>style.visibility</p:attrName>
                                        </p:attrNameLst>
                                      </p:cBhvr>
                                      <p:to>
                                        <p:strVal val="visible"/>
                                      </p:to>
                                    </p:set>
                                    <p:animEffect transition="in" filter="wipe(up)">
                                      <p:cBhvr>
                                        <p:cTn id="174" dur="3000"/>
                                        <p:tgtEl>
                                          <p:spTgt spid="60"/>
                                        </p:tgtEl>
                                      </p:cBhvr>
                                    </p:animEffect>
                                  </p:childTnLst>
                                  <p:subTnLst>
                                    <p:audio>
                                      <p:cMediaNode>
                                        <p:cTn display="0" masterRel="sameClick">
                                          <p:stCondLst>
                                            <p:cond evt="begin" delay="0">
                                              <p:tn val="172"/>
                                            </p:cond>
                                          </p:stCondLst>
                                          <p:endCondLst>
                                            <p:cond evt="onStopAudio" delay="0">
                                              <p:tgtEl>
                                                <p:sldTgt/>
                                              </p:tgtEl>
                                            </p:cond>
                                          </p:endCondLst>
                                        </p:cTn>
                                        <p:tgtEl>
                                          <p:sndTgt r:embed="rId6" name="drumroll.wav"/>
                                        </p:tgtEl>
                                      </p:cMediaNode>
                                    </p:audio>
                                  </p:subTnLst>
                                </p:cTn>
                              </p:par>
                            </p:childTnLst>
                          </p:cTn>
                        </p:par>
                      </p:childTnLst>
                    </p:cTn>
                  </p:par>
                  <p:par>
                    <p:cTn id="175" fill="hold">
                      <p:stCondLst>
                        <p:cond delay="indefinite"/>
                      </p:stCondLst>
                      <p:childTnLst>
                        <p:par>
                          <p:cTn id="176" fill="hold">
                            <p:stCondLst>
                              <p:cond delay="0"/>
                            </p:stCondLst>
                            <p:childTnLst>
                              <p:par>
                                <p:cTn id="177" presetID="2" presetClass="entr" presetSubtype="1" fill="hold" nodeType="clickEffect">
                                  <p:stCondLst>
                                    <p:cond delay="0"/>
                                  </p:stCondLst>
                                  <p:childTnLst>
                                    <p:set>
                                      <p:cBhvr>
                                        <p:cTn id="178" dur="1" fill="hold">
                                          <p:stCondLst>
                                            <p:cond delay="0"/>
                                          </p:stCondLst>
                                        </p:cTn>
                                        <p:tgtEl>
                                          <p:spTgt spid="4107">
                                            <p:txEl>
                                              <p:pRg st="0" end="0"/>
                                            </p:txEl>
                                          </p:spTgt>
                                        </p:tgtEl>
                                        <p:attrNameLst>
                                          <p:attrName>style.visibility</p:attrName>
                                        </p:attrNameLst>
                                      </p:cBhvr>
                                      <p:to>
                                        <p:strVal val="visible"/>
                                      </p:to>
                                    </p:set>
                                    <p:anim calcmode="lin" valueType="num">
                                      <p:cBhvr additive="base">
                                        <p:cTn id="179" dur="1000" fill="hold"/>
                                        <p:tgtEl>
                                          <p:spTgt spid="4107">
                                            <p:txEl>
                                              <p:pRg st="0" end="0"/>
                                            </p:txEl>
                                          </p:spTgt>
                                        </p:tgtEl>
                                        <p:attrNameLst>
                                          <p:attrName>ppt_x</p:attrName>
                                        </p:attrNameLst>
                                      </p:cBhvr>
                                      <p:tavLst>
                                        <p:tav tm="0">
                                          <p:val>
                                            <p:strVal val="#ppt_x"/>
                                          </p:val>
                                        </p:tav>
                                        <p:tav tm="100000">
                                          <p:val>
                                            <p:strVal val="#ppt_x"/>
                                          </p:val>
                                        </p:tav>
                                      </p:tavLst>
                                    </p:anim>
                                    <p:anim calcmode="lin" valueType="num">
                                      <p:cBhvr additive="base">
                                        <p:cTn id="180" dur="1000" fill="hold"/>
                                        <p:tgtEl>
                                          <p:spTgt spid="4107">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7"/>
                                            </p:cond>
                                          </p:stCondLst>
                                          <p:endCondLst>
                                            <p:cond evt="onStopAudio" delay="0">
                                              <p:tgtEl>
                                                <p:sldTgt/>
                                              </p:tgtEl>
                                            </p:cond>
                                          </p:endCondLst>
                                        </p:cTn>
                                        <p:tgtEl>
                                          <p:sndTgt r:embed="rId6" name="drumroll.wav"/>
                                        </p:tgtEl>
                                      </p:cMediaNode>
                                    </p:audio>
                                  </p:subTnLst>
                                </p:cTn>
                              </p:par>
                            </p:childTnLst>
                          </p:cTn>
                        </p:par>
                        <p:par>
                          <p:cTn id="181" fill="hold">
                            <p:stCondLst>
                              <p:cond delay="1000"/>
                            </p:stCondLst>
                            <p:childTnLst>
                              <p:par>
                                <p:cTn id="182" presetID="53" presetClass="entr" presetSubtype="0"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1000" fill="hold"/>
                                        <p:tgtEl>
                                          <p:spTgt spid="41"/>
                                        </p:tgtEl>
                                        <p:attrNameLst>
                                          <p:attrName>ppt_w</p:attrName>
                                        </p:attrNameLst>
                                      </p:cBhvr>
                                      <p:tavLst>
                                        <p:tav tm="0">
                                          <p:val>
                                            <p:fltVal val="0"/>
                                          </p:val>
                                        </p:tav>
                                        <p:tav tm="100000">
                                          <p:val>
                                            <p:strVal val="#ppt_w"/>
                                          </p:val>
                                        </p:tav>
                                      </p:tavLst>
                                    </p:anim>
                                    <p:anim calcmode="lin" valueType="num">
                                      <p:cBhvr>
                                        <p:cTn id="185" dur="1000" fill="hold"/>
                                        <p:tgtEl>
                                          <p:spTgt spid="41"/>
                                        </p:tgtEl>
                                        <p:attrNameLst>
                                          <p:attrName>ppt_h</p:attrName>
                                        </p:attrNameLst>
                                      </p:cBhvr>
                                      <p:tavLst>
                                        <p:tav tm="0">
                                          <p:val>
                                            <p:fltVal val="0"/>
                                          </p:val>
                                        </p:tav>
                                        <p:tav tm="100000">
                                          <p:val>
                                            <p:strVal val="#ppt_h"/>
                                          </p:val>
                                        </p:tav>
                                      </p:tavLst>
                                    </p:anim>
                                    <p:animEffect transition="in" filter="fade">
                                      <p:cBhvr>
                                        <p:cTn id="186" dur="1000"/>
                                        <p:tgtEl>
                                          <p:spTgt spid="41"/>
                                        </p:tgtEl>
                                      </p:cBhvr>
                                    </p:animEffect>
                                  </p:childTnLst>
                                </p:cTn>
                              </p:par>
                            </p:childTnLst>
                          </p:cTn>
                        </p:par>
                        <p:par>
                          <p:cTn id="187" fill="hold">
                            <p:stCondLst>
                              <p:cond delay="2000"/>
                            </p:stCondLst>
                            <p:childTnLst>
                              <p:par>
                                <p:cTn id="188" presetID="53" presetClass="entr" presetSubtype="0" fill="hold" grpId="0" nodeType="afterEffect">
                                  <p:stCondLst>
                                    <p:cond delay="0"/>
                                  </p:stCondLst>
                                  <p:childTnLst>
                                    <p:set>
                                      <p:cBhvr>
                                        <p:cTn id="189" dur="1" fill="hold">
                                          <p:stCondLst>
                                            <p:cond delay="0"/>
                                          </p:stCondLst>
                                        </p:cTn>
                                        <p:tgtEl>
                                          <p:spTgt spid="42"/>
                                        </p:tgtEl>
                                        <p:attrNameLst>
                                          <p:attrName>style.visibility</p:attrName>
                                        </p:attrNameLst>
                                      </p:cBhvr>
                                      <p:to>
                                        <p:strVal val="visible"/>
                                      </p:to>
                                    </p:set>
                                    <p:anim calcmode="lin" valueType="num">
                                      <p:cBhvr>
                                        <p:cTn id="190" dur="1000" fill="hold"/>
                                        <p:tgtEl>
                                          <p:spTgt spid="42"/>
                                        </p:tgtEl>
                                        <p:attrNameLst>
                                          <p:attrName>ppt_w</p:attrName>
                                        </p:attrNameLst>
                                      </p:cBhvr>
                                      <p:tavLst>
                                        <p:tav tm="0">
                                          <p:val>
                                            <p:fltVal val="0"/>
                                          </p:val>
                                        </p:tav>
                                        <p:tav tm="100000">
                                          <p:val>
                                            <p:strVal val="#ppt_w"/>
                                          </p:val>
                                        </p:tav>
                                      </p:tavLst>
                                    </p:anim>
                                    <p:anim calcmode="lin" valueType="num">
                                      <p:cBhvr>
                                        <p:cTn id="191" dur="1000" fill="hold"/>
                                        <p:tgtEl>
                                          <p:spTgt spid="42"/>
                                        </p:tgtEl>
                                        <p:attrNameLst>
                                          <p:attrName>ppt_h</p:attrName>
                                        </p:attrNameLst>
                                      </p:cBhvr>
                                      <p:tavLst>
                                        <p:tav tm="0">
                                          <p:val>
                                            <p:fltVal val="0"/>
                                          </p:val>
                                        </p:tav>
                                        <p:tav tm="100000">
                                          <p:val>
                                            <p:strVal val="#ppt_h"/>
                                          </p:val>
                                        </p:tav>
                                      </p:tavLst>
                                    </p:anim>
                                    <p:animEffect transition="in" filter="fade">
                                      <p:cBhvr>
                                        <p:cTn id="192" dur="1000"/>
                                        <p:tgtEl>
                                          <p:spTgt spid="42"/>
                                        </p:tgtEl>
                                      </p:cBhvr>
                                    </p:animEffect>
                                  </p:childTnLst>
                                  <p:subTnLst>
                                    <p:audio>
                                      <p:cMediaNode>
                                        <p:cTn display="0" masterRel="sameClick">
                                          <p:stCondLst>
                                            <p:cond evt="begin" delay="0">
                                              <p:tn val="188"/>
                                            </p:cond>
                                          </p:stCondLst>
                                          <p:endCondLst>
                                            <p:cond evt="onStopAudio" delay="0">
                                              <p:tgtEl>
                                                <p:sldTgt/>
                                              </p:tgtEl>
                                            </p:cond>
                                          </p:endCondLst>
                                        </p:cTn>
                                        <p:tgtEl>
                                          <p:sndTgt r:embed="rId6" name="drumroll.wav"/>
                                        </p:tgtEl>
                                      </p:cMediaNode>
                                    </p:audio>
                                  </p:subTnLst>
                                </p:cTn>
                              </p:par>
                            </p:childTnLst>
                          </p:cTn>
                        </p:par>
                        <p:par>
                          <p:cTn id="193" fill="hold">
                            <p:stCondLst>
                              <p:cond delay="3000"/>
                            </p:stCondLst>
                            <p:childTnLst>
                              <p:par>
                                <p:cTn id="194" presetID="53" presetClass="entr" presetSubtype="0" fill="hold" grpId="0" nodeType="afterEffect">
                                  <p:stCondLst>
                                    <p:cond delay="0"/>
                                  </p:stCondLst>
                                  <p:childTnLst>
                                    <p:set>
                                      <p:cBhvr>
                                        <p:cTn id="195" dur="1" fill="hold">
                                          <p:stCondLst>
                                            <p:cond delay="0"/>
                                          </p:stCondLst>
                                        </p:cTn>
                                        <p:tgtEl>
                                          <p:spTgt spid="43"/>
                                        </p:tgtEl>
                                        <p:attrNameLst>
                                          <p:attrName>style.visibility</p:attrName>
                                        </p:attrNameLst>
                                      </p:cBhvr>
                                      <p:to>
                                        <p:strVal val="visible"/>
                                      </p:to>
                                    </p:set>
                                    <p:anim calcmode="lin" valueType="num">
                                      <p:cBhvr>
                                        <p:cTn id="196" dur="1000" fill="hold"/>
                                        <p:tgtEl>
                                          <p:spTgt spid="43"/>
                                        </p:tgtEl>
                                        <p:attrNameLst>
                                          <p:attrName>ppt_w</p:attrName>
                                        </p:attrNameLst>
                                      </p:cBhvr>
                                      <p:tavLst>
                                        <p:tav tm="0">
                                          <p:val>
                                            <p:fltVal val="0"/>
                                          </p:val>
                                        </p:tav>
                                        <p:tav tm="100000">
                                          <p:val>
                                            <p:strVal val="#ppt_w"/>
                                          </p:val>
                                        </p:tav>
                                      </p:tavLst>
                                    </p:anim>
                                    <p:anim calcmode="lin" valueType="num">
                                      <p:cBhvr>
                                        <p:cTn id="197" dur="1000" fill="hold"/>
                                        <p:tgtEl>
                                          <p:spTgt spid="43"/>
                                        </p:tgtEl>
                                        <p:attrNameLst>
                                          <p:attrName>ppt_h</p:attrName>
                                        </p:attrNameLst>
                                      </p:cBhvr>
                                      <p:tavLst>
                                        <p:tav tm="0">
                                          <p:val>
                                            <p:fltVal val="0"/>
                                          </p:val>
                                        </p:tav>
                                        <p:tav tm="100000">
                                          <p:val>
                                            <p:strVal val="#ppt_h"/>
                                          </p:val>
                                        </p:tav>
                                      </p:tavLst>
                                    </p:anim>
                                    <p:animEffect transition="in" filter="fade">
                                      <p:cBhvr>
                                        <p:cTn id="198" dur="1000"/>
                                        <p:tgtEl>
                                          <p:spTgt spid="43"/>
                                        </p:tgtEl>
                                      </p:cBhvr>
                                    </p:animEffect>
                                  </p:childTnLst>
                                  <p:subTnLst>
                                    <p:audio>
                                      <p:cMediaNode>
                                        <p:cTn display="0" masterRel="sameClick">
                                          <p:stCondLst>
                                            <p:cond evt="begin" delay="0">
                                              <p:tn val="194"/>
                                            </p:cond>
                                          </p:stCondLst>
                                          <p:endCondLst>
                                            <p:cond evt="onStopAudio" delay="0">
                                              <p:tgtEl>
                                                <p:sldTgt/>
                                              </p:tgtEl>
                                            </p:cond>
                                          </p:endCondLst>
                                        </p:cTn>
                                        <p:tgtEl>
                                          <p:sndTgt r:embed="rId6" name="drumroll.wav"/>
                                        </p:tgtEl>
                                      </p:cMediaNode>
                                    </p:audio>
                                  </p:subTnLst>
                                </p:cTn>
                              </p:par>
                            </p:childTnLst>
                          </p:cTn>
                        </p:par>
                      </p:childTnLst>
                    </p:cTn>
                  </p:par>
                  <p:par>
                    <p:cTn id="199" fill="hold">
                      <p:stCondLst>
                        <p:cond delay="indefinite"/>
                      </p:stCondLst>
                      <p:childTnLst>
                        <p:par>
                          <p:cTn id="200" fill="hold">
                            <p:stCondLst>
                              <p:cond delay="0"/>
                            </p:stCondLst>
                            <p:childTnLst>
                              <p:par>
                                <p:cTn id="201" presetID="6" presetClass="emph" presetSubtype="0" fill="hold" grpId="0" nodeType="clickEffect">
                                  <p:stCondLst>
                                    <p:cond delay="0"/>
                                  </p:stCondLst>
                                  <p:childTnLst>
                                    <p:animScale>
                                      <p:cBhvr>
                                        <p:cTn id="202" dur="2000" fill="hold"/>
                                        <p:tgtEl>
                                          <p:spTgt spid="4107">
                                            <p:txEl>
                                              <p:pRg st="0" end="0"/>
                                            </p:txEl>
                                          </p:spTgt>
                                        </p:tgtEl>
                                      </p:cBhvr>
                                      <p:by x="150000" y="150000"/>
                                    </p:animScale>
                                  </p:childTnLst>
                                </p:cTn>
                              </p:par>
                              <p:par>
                                <p:cTn id="203" presetID="6" presetClass="emph" presetSubtype="0" fill="hold" grpId="1" nodeType="withEffect">
                                  <p:stCondLst>
                                    <p:cond delay="0"/>
                                  </p:stCondLst>
                                  <p:childTnLst>
                                    <p:animScale>
                                      <p:cBhvr>
                                        <p:cTn id="204" dur="2000" fill="hold"/>
                                        <p:tgtEl>
                                          <p:spTgt spid="41"/>
                                        </p:tgtEl>
                                      </p:cBhvr>
                                      <p:by x="150000" y="150000"/>
                                    </p:animScale>
                                  </p:childTnLst>
                                  <p:subTnLst>
                                    <p:audio>
                                      <p:cMediaNode>
                                        <p:cTn display="0" masterRel="sameClick">
                                          <p:stCondLst>
                                            <p:cond evt="begin" delay="0">
                                              <p:tn val="203"/>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2" grpId="0" animBg="1"/>
      <p:bldP spid="41" grpId="0" animBg="1"/>
      <p:bldP spid="41" grpId="1" animBg="1"/>
      <p:bldP spid="4097" grpId="0" build="p"/>
      <p:bldP spid="3" grpId="0" animBg="1"/>
      <p:bldP spid="3" grpId="1" animBg="1"/>
      <p:bldP spid="4101" grpId="0" animBg="1"/>
      <p:bldP spid="4102" grpId="0" animBg="1"/>
      <p:bldP spid="4102" grpId="1" animBg="1"/>
      <p:bldP spid="19" grpId="0" animBg="1"/>
      <p:bldP spid="21" grpId="0" animBg="1"/>
      <p:bldP spid="22" grpId="0" animBg="1"/>
      <p:bldP spid="25" grpId="0" animBg="1"/>
      <p:bldP spid="26" grpId="0" animBg="1"/>
      <p:bldP spid="27" grpId="0" animBg="1"/>
      <p:bldP spid="28" grpId="0" animBg="1"/>
      <p:bldP spid="4107" grpId="0" build="allAtOnce"/>
      <p:bldP spid="4106"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0" y="0"/>
          <a:ext cx="9072594" cy="6827520"/>
        </p:xfrm>
        <a:graphic>
          <a:graphicData uri="http://schemas.openxmlformats.org/drawingml/2006/table">
            <a:tbl>
              <a:tblPr/>
              <a:tblGrid>
                <a:gridCol w="4714876"/>
                <a:gridCol w="4357718"/>
              </a:tblGrid>
              <a:tr h="256288">
                <a:tc>
                  <a:txBody>
                    <a:bodyPr/>
                    <a:lstStyle/>
                    <a:p>
                      <a:pPr marL="939800" marR="889000" algn="ctr">
                        <a:spcAft>
                          <a:spcPts val="0"/>
                        </a:spcAft>
                      </a:pPr>
                      <a:r>
                        <a:rPr lang="ru-RU" sz="1600" b="1" dirty="0">
                          <a:latin typeface="Times New Roman" pitchFamily="18" charset="0"/>
                          <a:ea typeface="Times New Roman"/>
                          <a:cs typeface="Times New Roman" pitchFamily="18" charset="0"/>
                        </a:rPr>
                        <a:t>ВОЛНОВЫЕ </a:t>
                      </a:r>
                      <a:r>
                        <a:rPr lang="ru-RU" sz="1600" b="1" dirty="0" smtClean="0">
                          <a:latin typeface="Times New Roman" pitchFamily="18" charset="0"/>
                          <a:ea typeface="Times New Roman"/>
                          <a:cs typeface="Times New Roman" pitchFamily="18" charset="0"/>
                        </a:rPr>
                        <a:t>СВОЙСТВА </a:t>
                      </a:r>
                      <a:r>
                        <a:rPr lang="ru-RU" sz="1600" b="1" cap="all" dirty="0" smtClean="0">
                          <a:latin typeface="Times New Roman" pitchFamily="18" charset="0"/>
                          <a:ea typeface="Times New Roman"/>
                          <a:cs typeface="Times New Roman" pitchFamily="18" charset="0"/>
                        </a:rPr>
                        <a:t>света</a:t>
                      </a:r>
                      <a:endParaRPr lang="ru-RU" sz="1400" b="1" dirty="0">
                        <a:latin typeface="Times New Roman" pitchFamily="18" charset="0"/>
                        <a:ea typeface="Times New Roman"/>
                        <a:cs typeface="Times New Roman" pitchFamily="18" charset="0"/>
                      </a:endParaRPr>
                    </a:p>
                    <a:p>
                      <a:pPr>
                        <a:spcAft>
                          <a:spcPts val="0"/>
                        </a:spcAft>
                      </a:pPr>
                      <a:r>
                        <a:rPr lang="ru-RU" sz="1400" b="1" i="1" dirty="0">
                          <a:latin typeface="Times New Roman" pitchFamily="18" charset="0"/>
                          <a:ea typeface="Times New Roman"/>
                          <a:cs typeface="Times New Roman" pitchFamily="18" charset="0"/>
                        </a:rPr>
                        <a:t>1 ВАРИАНТ</a:t>
                      </a:r>
                      <a:r>
                        <a:rPr lang="ru-RU" sz="1400" b="1" dirty="0">
                          <a:latin typeface="Times New Roman" pitchFamily="18" charset="0"/>
                          <a:ea typeface="Times New Roman"/>
                          <a:cs typeface="Times New Roman" pitchFamily="18" charset="0"/>
                        </a:rPr>
                        <a:t>                                                   КР 11 - 3б</a:t>
                      </a: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9800" marR="889000" algn="ctr">
                        <a:spcAft>
                          <a:spcPts val="0"/>
                        </a:spcAft>
                      </a:pPr>
                      <a:r>
                        <a:rPr lang="ru-RU" sz="1600" b="1" dirty="0">
                          <a:latin typeface="Times New Roman" pitchFamily="18" charset="0"/>
                          <a:ea typeface="Times New Roman"/>
                          <a:cs typeface="Times New Roman" pitchFamily="18" charset="0"/>
                        </a:rPr>
                        <a:t>ВОЛНОВЫЕ СВОЙСТВА  СВЕТА</a:t>
                      </a:r>
                      <a:endParaRPr lang="ru-RU" sz="1400" b="1" dirty="0">
                        <a:latin typeface="Times New Roman" pitchFamily="18" charset="0"/>
                        <a:ea typeface="Times New Roman"/>
                        <a:cs typeface="Times New Roman" pitchFamily="18" charset="0"/>
                      </a:endParaRPr>
                    </a:p>
                    <a:p>
                      <a:pPr>
                        <a:spcAft>
                          <a:spcPts val="0"/>
                        </a:spcAft>
                      </a:pPr>
                      <a:r>
                        <a:rPr lang="ru-RU" sz="1600" b="1" dirty="0">
                          <a:latin typeface="Times New Roman" pitchFamily="18" charset="0"/>
                          <a:ea typeface="Times New Roman"/>
                          <a:cs typeface="Times New Roman" pitchFamily="18" charset="0"/>
                        </a:rPr>
                        <a:t>2 </a:t>
                      </a:r>
                      <a:r>
                        <a:rPr lang="ru-RU" sz="1600" b="1" dirty="0" smtClean="0">
                          <a:latin typeface="Times New Roman" pitchFamily="18" charset="0"/>
                          <a:ea typeface="Times New Roman"/>
                          <a:cs typeface="Times New Roman" pitchFamily="18" charset="0"/>
                        </a:rPr>
                        <a:t>ВАРИАНТ</a:t>
                      </a:r>
                      <a:r>
                        <a:rPr lang="en-US" sz="1600" b="1" dirty="0" smtClean="0">
                          <a:latin typeface="Times New Roman" pitchFamily="18" charset="0"/>
                          <a:ea typeface="Times New Roman"/>
                          <a:cs typeface="Times New Roman" pitchFamily="18" charset="0"/>
                        </a:rPr>
                        <a:t>      </a:t>
                      </a:r>
                      <a:r>
                        <a:rPr lang="ru-RU" sz="1600" b="1" dirty="0" smtClean="0">
                          <a:latin typeface="Times New Roman" pitchFamily="18" charset="0"/>
                          <a:ea typeface="Times New Roman"/>
                          <a:cs typeface="Times New Roman" pitchFamily="18" charset="0"/>
                        </a:rPr>
                        <a:t>                              </a:t>
                      </a:r>
                      <a:r>
                        <a:rPr lang="ru-RU" sz="1600" b="1" dirty="0">
                          <a:latin typeface="Times New Roman" pitchFamily="18" charset="0"/>
                          <a:ea typeface="Times New Roman"/>
                          <a:cs typeface="Times New Roman" pitchFamily="18" charset="0"/>
                        </a:rPr>
                        <a:t>КР 11 - 3б</a:t>
                      </a:r>
                      <a:endParaRPr lang="ru-RU" sz="1200" dirty="0">
                        <a:latin typeface="Times New Roman" pitchFamily="18" charset="0"/>
                        <a:ea typeface="Times New Roman"/>
                        <a:cs typeface="Times New Roman" pitchFamily="18" charset="0"/>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3946">
                <a:tc>
                  <a:txBody>
                    <a:bodyPr/>
                    <a:lstStyle/>
                    <a:p>
                      <a:pPr>
                        <a:spcAft>
                          <a:spcPts val="0"/>
                        </a:spcAft>
                      </a:pPr>
                      <a:r>
                        <a:rPr lang="ru-RU" sz="1600" dirty="0">
                          <a:latin typeface="Times New Roman" pitchFamily="18" charset="0"/>
                          <a:ea typeface="Times New Roman"/>
                          <a:cs typeface="Times New Roman" pitchFamily="18" charset="0"/>
                        </a:rPr>
                        <a:t>1. Найдите  среднее значение длины волны белого света, используя интерференционную картину, полученную от двух узких щелей,  расположенных на расстоянии 0,04 см одна от другой. Расстояние между тёмными полосами на экране равно 0,8 см, а расстояние от щелей до экрана 2 м. </a:t>
                      </a:r>
                      <a:endParaRPr lang="ru-RU" sz="1200" dirty="0">
                        <a:latin typeface="Times New Roman" pitchFamily="18" charset="0"/>
                        <a:ea typeface="Times New Roman"/>
                        <a:cs typeface="Times New Roman" pitchFamily="18" charset="0"/>
                      </a:endParaRPr>
                    </a:p>
                    <a:p>
                      <a:pPr>
                        <a:spcAft>
                          <a:spcPts val="0"/>
                        </a:spcAft>
                      </a:pPr>
                      <a:r>
                        <a:rPr lang="ru-RU" sz="1600" i="1" dirty="0">
                          <a:solidFill>
                            <a:srgbClr val="0000FF"/>
                          </a:solidFill>
                          <a:latin typeface="Times New Roman" pitchFamily="18" charset="0"/>
                          <a:ea typeface="Times New Roman"/>
                          <a:cs typeface="Times New Roman" pitchFamily="18" charset="0"/>
                        </a:rPr>
                        <a:t>а) 16 10 </a:t>
                      </a:r>
                      <a:r>
                        <a:rPr lang="ru-RU" sz="1600" i="1" baseline="30000" dirty="0">
                          <a:solidFill>
                            <a:srgbClr val="0000FF"/>
                          </a:solidFill>
                          <a:latin typeface="Times New Roman" pitchFamily="18" charset="0"/>
                          <a:ea typeface="Times New Roman"/>
                          <a:cs typeface="Times New Roman" pitchFamily="18" charset="0"/>
                        </a:rPr>
                        <a:t>–7 </a:t>
                      </a:r>
                      <a:r>
                        <a:rPr lang="ru-RU" sz="1600" i="1" dirty="0">
                          <a:solidFill>
                            <a:srgbClr val="0000FF"/>
                          </a:solidFill>
                          <a:latin typeface="Times New Roman" pitchFamily="18" charset="0"/>
                          <a:ea typeface="Times New Roman"/>
                          <a:cs typeface="Times New Roman" pitchFamily="18" charset="0"/>
                        </a:rPr>
                        <a:t>м</a:t>
                      </a:r>
                      <a:r>
                        <a:rPr lang="ru-RU" sz="1600" i="1" baseline="30000" dirty="0">
                          <a:solidFill>
                            <a:srgbClr val="0000FF"/>
                          </a:solidFill>
                          <a:latin typeface="Times New Roman" pitchFamily="18" charset="0"/>
                          <a:ea typeface="Times New Roman"/>
                          <a:cs typeface="Times New Roman" pitchFamily="18" charset="0"/>
                        </a:rPr>
                        <a:t> </a:t>
                      </a:r>
                      <a:r>
                        <a:rPr lang="ru-RU" sz="1600" i="1" dirty="0">
                          <a:solidFill>
                            <a:srgbClr val="0000FF"/>
                          </a:solidFill>
                          <a:latin typeface="Times New Roman" pitchFamily="18" charset="0"/>
                          <a:ea typeface="Times New Roman"/>
                          <a:cs typeface="Times New Roman" pitchFamily="18" charset="0"/>
                        </a:rPr>
                        <a:t>б) 10 </a:t>
                      </a:r>
                      <a:r>
                        <a:rPr lang="ru-RU" sz="1600" i="1" baseline="30000" dirty="0">
                          <a:solidFill>
                            <a:srgbClr val="0000FF"/>
                          </a:solidFill>
                          <a:latin typeface="Times New Roman" pitchFamily="18" charset="0"/>
                          <a:ea typeface="Times New Roman"/>
                          <a:cs typeface="Times New Roman" pitchFamily="18" charset="0"/>
                        </a:rPr>
                        <a:t>–5 </a:t>
                      </a:r>
                      <a:r>
                        <a:rPr lang="ru-RU" sz="1600" i="1" dirty="0">
                          <a:solidFill>
                            <a:srgbClr val="0000FF"/>
                          </a:solidFill>
                          <a:latin typeface="Times New Roman" pitchFamily="18" charset="0"/>
                          <a:ea typeface="Times New Roman"/>
                          <a:cs typeface="Times New Roman" pitchFamily="18" charset="0"/>
                        </a:rPr>
                        <a:t>м</a:t>
                      </a:r>
                      <a:r>
                        <a:rPr lang="ru-RU" sz="1600" i="1" baseline="30000" dirty="0">
                          <a:solidFill>
                            <a:srgbClr val="0000FF"/>
                          </a:solidFill>
                          <a:latin typeface="Times New Roman" pitchFamily="18" charset="0"/>
                          <a:ea typeface="Times New Roman"/>
                          <a:cs typeface="Times New Roman" pitchFamily="18" charset="0"/>
                        </a:rPr>
                        <a:t>     </a:t>
                      </a:r>
                      <a:r>
                        <a:rPr lang="ru-RU" sz="1600" i="1" dirty="0">
                          <a:solidFill>
                            <a:srgbClr val="0000FF"/>
                          </a:solidFill>
                          <a:latin typeface="Times New Roman" pitchFamily="18" charset="0"/>
                          <a:ea typeface="Times New Roman"/>
                          <a:cs typeface="Times New Roman" pitchFamily="18" charset="0"/>
                        </a:rPr>
                        <a:t>в) 4*10 </a:t>
                      </a:r>
                      <a:r>
                        <a:rPr lang="ru-RU" sz="1600" i="1" baseline="30000" dirty="0">
                          <a:solidFill>
                            <a:srgbClr val="0000FF"/>
                          </a:solidFill>
                          <a:latin typeface="Times New Roman" pitchFamily="18" charset="0"/>
                          <a:ea typeface="Times New Roman"/>
                          <a:cs typeface="Times New Roman" pitchFamily="18" charset="0"/>
                        </a:rPr>
                        <a:t>–4 </a:t>
                      </a:r>
                      <a:r>
                        <a:rPr lang="ru-RU" sz="1600" i="1" dirty="0">
                          <a:solidFill>
                            <a:srgbClr val="0000FF"/>
                          </a:solidFill>
                          <a:latin typeface="Times New Roman" pitchFamily="18" charset="0"/>
                          <a:ea typeface="Times New Roman"/>
                          <a:cs typeface="Times New Roman" pitchFamily="18" charset="0"/>
                        </a:rPr>
                        <a:t>м   г) 2*10 </a:t>
                      </a:r>
                      <a:r>
                        <a:rPr lang="ru-RU" sz="1600" i="1" baseline="30000" dirty="0">
                          <a:solidFill>
                            <a:srgbClr val="0000FF"/>
                          </a:solidFill>
                          <a:latin typeface="Times New Roman" pitchFamily="18" charset="0"/>
                          <a:ea typeface="Times New Roman"/>
                          <a:cs typeface="Times New Roman" pitchFamily="18" charset="0"/>
                        </a:rPr>
                        <a:t>–5 </a:t>
                      </a:r>
                      <a:r>
                        <a:rPr lang="ru-RU" sz="1600" i="1" dirty="0">
                          <a:solidFill>
                            <a:srgbClr val="0000FF"/>
                          </a:solidFill>
                          <a:latin typeface="Times New Roman" pitchFamily="18" charset="0"/>
                          <a:ea typeface="Times New Roman"/>
                          <a:cs typeface="Times New Roman" pitchFamily="18" charset="0"/>
                        </a:rPr>
                        <a:t>м    </a:t>
                      </a:r>
                      <a:r>
                        <a:rPr lang="ru-RU" sz="1600" i="1" dirty="0" err="1">
                          <a:solidFill>
                            <a:srgbClr val="0000FF"/>
                          </a:solidFill>
                          <a:latin typeface="Times New Roman" pitchFamily="18" charset="0"/>
                          <a:ea typeface="Times New Roman"/>
                          <a:cs typeface="Times New Roman" pitchFamily="18" charset="0"/>
                        </a:rPr>
                        <a:t>д</a:t>
                      </a:r>
                      <a:r>
                        <a:rPr lang="ru-RU" sz="1600" i="1" dirty="0">
                          <a:solidFill>
                            <a:srgbClr val="0000FF"/>
                          </a:solidFill>
                          <a:latin typeface="Times New Roman" pitchFamily="18" charset="0"/>
                          <a:ea typeface="Times New Roman"/>
                          <a:cs typeface="Times New Roman" pitchFamily="18" charset="0"/>
                        </a:rPr>
                        <a:t>) 4,9  10 </a:t>
                      </a:r>
                      <a:r>
                        <a:rPr lang="ru-RU" sz="1600" i="1" baseline="30000" dirty="0">
                          <a:solidFill>
                            <a:srgbClr val="0000FF"/>
                          </a:solidFill>
                          <a:latin typeface="Times New Roman" pitchFamily="18" charset="0"/>
                          <a:ea typeface="Times New Roman"/>
                          <a:cs typeface="Times New Roman" pitchFamily="18" charset="0"/>
                        </a:rPr>
                        <a:t>–7 </a:t>
                      </a:r>
                      <a:r>
                        <a:rPr lang="ru-RU" sz="1600" i="1" dirty="0">
                          <a:solidFill>
                            <a:srgbClr val="0000FF"/>
                          </a:solidFill>
                          <a:latin typeface="Times New Roman" pitchFamily="18" charset="0"/>
                          <a:ea typeface="Times New Roman"/>
                          <a:cs typeface="Times New Roman" pitchFamily="18" charset="0"/>
                        </a:rPr>
                        <a:t>м</a:t>
                      </a:r>
                      <a:endParaRPr lang="ru-RU" sz="1200" dirty="0">
                        <a:latin typeface="Times New Roman" pitchFamily="18" charset="0"/>
                        <a:ea typeface="Times New Roman"/>
                        <a:cs typeface="Times New Roman" pitchFamily="18" charset="0"/>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a:latin typeface="Times New Roman" pitchFamily="18" charset="0"/>
                          <a:ea typeface="Times New Roman"/>
                          <a:cs typeface="Times New Roman" pitchFamily="18" charset="0"/>
                        </a:rPr>
                        <a:t> 1. Найдите  среднее значение длины волны белого света, используя интерференционную картину, полученную от двух узких щелей,  расположенных на расстоянии 0,02 см одна от другой. Расстояние между тёмными полосами на экране равно 0,49 см, а расстояние от щелей до экрана 200  см.</a:t>
                      </a:r>
                      <a:endParaRPr lang="ru-RU" sz="1200">
                        <a:latin typeface="Times New Roman" pitchFamily="18" charset="0"/>
                        <a:ea typeface="Times New Roman"/>
                        <a:cs typeface="Times New Roman" pitchFamily="18" charset="0"/>
                      </a:endParaRPr>
                    </a:p>
                    <a:p>
                      <a:pPr>
                        <a:spcAft>
                          <a:spcPts val="0"/>
                        </a:spcAft>
                      </a:pPr>
                      <a:r>
                        <a:rPr lang="ru-RU" sz="1600" i="1">
                          <a:solidFill>
                            <a:srgbClr val="0000FF"/>
                          </a:solidFill>
                          <a:latin typeface="Times New Roman" pitchFamily="18" charset="0"/>
                          <a:ea typeface="Times New Roman"/>
                          <a:cs typeface="Times New Roman" pitchFamily="18" charset="0"/>
                        </a:rPr>
                        <a:t>а) 8*10 </a:t>
                      </a:r>
                      <a:r>
                        <a:rPr lang="ru-RU" sz="1600" i="1" baseline="30000">
                          <a:solidFill>
                            <a:srgbClr val="0000FF"/>
                          </a:solidFill>
                          <a:latin typeface="Times New Roman" pitchFamily="18" charset="0"/>
                          <a:ea typeface="Times New Roman"/>
                          <a:cs typeface="Times New Roman" pitchFamily="18" charset="0"/>
                        </a:rPr>
                        <a:t>–7 </a:t>
                      </a:r>
                      <a:r>
                        <a:rPr lang="ru-RU" sz="1600" i="1">
                          <a:solidFill>
                            <a:srgbClr val="0000FF"/>
                          </a:solidFill>
                          <a:latin typeface="Times New Roman" pitchFamily="18" charset="0"/>
                          <a:ea typeface="Times New Roman"/>
                          <a:cs typeface="Times New Roman" pitchFamily="18" charset="0"/>
                        </a:rPr>
                        <a:t>м  б) 10 </a:t>
                      </a:r>
                      <a:r>
                        <a:rPr lang="ru-RU" sz="1600" i="1" baseline="30000">
                          <a:solidFill>
                            <a:srgbClr val="0000FF"/>
                          </a:solidFill>
                          <a:latin typeface="Times New Roman" pitchFamily="18" charset="0"/>
                          <a:ea typeface="Times New Roman"/>
                          <a:cs typeface="Times New Roman" pitchFamily="18" charset="0"/>
                        </a:rPr>
                        <a:t>–5 </a:t>
                      </a:r>
                      <a:r>
                        <a:rPr lang="ru-RU" sz="1600" i="1">
                          <a:solidFill>
                            <a:srgbClr val="0000FF"/>
                          </a:solidFill>
                          <a:latin typeface="Times New Roman" pitchFamily="18" charset="0"/>
                          <a:ea typeface="Times New Roman"/>
                          <a:cs typeface="Times New Roman" pitchFamily="18" charset="0"/>
                        </a:rPr>
                        <a:t>м   в)4*10 </a:t>
                      </a:r>
                      <a:r>
                        <a:rPr lang="ru-RU" sz="1600" i="1" baseline="30000">
                          <a:solidFill>
                            <a:srgbClr val="0000FF"/>
                          </a:solidFill>
                          <a:latin typeface="Times New Roman" pitchFamily="18" charset="0"/>
                          <a:ea typeface="Times New Roman"/>
                          <a:cs typeface="Times New Roman" pitchFamily="18" charset="0"/>
                        </a:rPr>
                        <a:t>–4 </a:t>
                      </a:r>
                      <a:r>
                        <a:rPr lang="ru-RU" sz="1600" i="1">
                          <a:solidFill>
                            <a:srgbClr val="0000FF"/>
                          </a:solidFill>
                          <a:latin typeface="Times New Roman" pitchFamily="18" charset="0"/>
                          <a:ea typeface="Times New Roman"/>
                          <a:cs typeface="Times New Roman" pitchFamily="18" charset="0"/>
                        </a:rPr>
                        <a:t>м  г) 2*10 </a:t>
                      </a:r>
                      <a:r>
                        <a:rPr lang="ru-RU" sz="1600" i="1" baseline="30000">
                          <a:solidFill>
                            <a:srgbClr val="0000FF"/>
                          </a:solidFill>
                          <a:latin typeface="Times New Roman" pitchFamily="18" charset="0"/>
                          <a:ea typeface="Times New Roman"/>
                          <a:cs typeface="Times New Roman" pitchFamily="18" charset="0"/>
                        </a:rPr>
                        <a:t>–5 </a:t>
                      </a:r>
                      <a:r>
                        <a:rPr lang="ru-RU" sz="1600" i="1">
                          <a:solidFill>
                            <a:srgbClr val="0000FF"/>
                          </a:solidFill>
                          <a:latin typeface="Times New Roman" pitchFamily="18" charset="0"/>
                          <a:ea typeface="Times New Roman"/>
                          <a:cs typeface="Times New Roman" pitchFamily="18" charset="0"/>
                        </a:rPr>
                        <a:t>м     д) 4,9*10 </a:t>
                      </a:r>
                      <a:r>
                        <a:rPr lang="ru-RU" sz="1600" i="1" baseline="30000">
                          <a:solidFill>
                            <a:srgbClr val="0000FF"/>
                          </a:solidFill>
                          <a:latin typeface="Times New Roman" pitchFamily="18" charset="0"/>
                          <a:ea typeface="Times New Roman"/>
                          <a:cs typeface="Times New Roman" pitchFamily="18" charset="0"/>
                        </a:rPr>
                        <a:t>–7 </a:t>
                      </a:r>
                      <a:r>
                        <a:rPr lang="ru-RU" sz="1600" i="1">
                          <a:solidFill>
                            <a:srgbClr val="0000FF"/>
                          </a:solidFill>
                          <a:latin typeface="Times New Roman" pitchFamily="18" charset="0"/>
                          <a:ea typeface="Times New Roman"/>
                          <a:cs typeface="Times New Roman" pitchFamily="18" charset="0"/>
                        </a:rPr>
                        <a:t>м</a:t>
                      </a:r>
                      <a:endParaRPr lang="ru-RU" sz="1200">
                        <a:latin typeface="Times New Roman" pitchFamily="18" charset="0"/>
                        <a:ea typeface="Times New Roman"/>
                        <a:cs typeface="Times New Roman" pitchFamily="18" charset="0"/>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8901">
                <a:tc>
                  <a:txBody>
                    <a:bodyPr/>
                    <a:lstStyle/>
                    <a:p>
                      <a:pPr>
                        <a:spcAft>
                          <a:spcPts val="0"/>
                        </a:spcAft>
                      </a:pPr>
                      <a:r>
                        <a:rPr lang="ru-RU" sz="1600" dirty="0">
                          <a:latin typeface="Times New Roman" pitchFamily="18" charset="0"/>
                          <a:ea typeface="Times New Roman"/>
                          <a:cs typeface="Times New Roman" pitchFamily="18" charset="0"/>
                        </a:rPr>
                        <a:t>2. Найдите наибольший порядок спектра для жёлтой линии  натрия с длиной волны 5,89 10 </a:t>
                      </a:r>
                      <a:r>
                        <a:rPr lang="ru-RU" sz="1600" baseline="30000" dirty="0">
                          <a:latin typeface="Times New Roman" pitchFamily="18" charset="0"/>
                          <a:ea typeface="Times New Roman"/>
                          <a:cs typeface="Times New Roman" pitchFamily="18" charset="0"/>
                        </a:rPr>
                        <a:t>–7 </a:t>
                      </a:r>
                      <a:r>
                        <a:rPr lang="ru-RU" sz="1600" dirty="0">
                          <a:latin typeface="Times New Roman" pitchFamily="18" charset="0"/>
                          <a:ea typeface="Times New Roman"/>
                          <a:cs typeface="Times New Roman" pitchFamily="18" charset="0"/>
                        </a:rPr>
                        <a:t>м, если период дифракционной решётки равен 2 мкм.</a:t>
                      </a:r>
                      <a:endParaRPr lang="ru-RU" sz="1200" dirty="0">
                        <a:latin typeface="Times New Roman" pitchFamily="18" charset="0"/>
                        <a:ea typeface="Times New Roman"/>
                        <a:cs typeface="Times New Roman" pitchFamily="18" charset="0"/>
                      </a:endParaRPr>
                    </a:p>
                    <a:p>
                      <a:pPr>
                        <a:spcAft>
                          <a:spcPts val="0"/>
                        </a:spcAft>
                      </a:pPr>
                      <a:r>
                        <a:rPr lang="ru-RU" sz="1600" i="1" dirty="0">
                          <a:solidFill>
                            <a:srgbClr val="0000FF"/>
                          </a:solidFill>
                          <a:latin typeface="Times New Roman" pitchFamily="18" charset="0"/>
                          <a:ea typeface="Times New Roman"/>
                          <a:cs typeface="Times New Roman" pitchFamily="18" charset="0"/>
                        </a:rPr>
                        <a:t>а)2   б) 3   в) 4  г) 1    </a:t>
                      </a:r>
                      <a:r>
                        <a:rPr lang="ru-RU" sz="1600" i="1" dirty="0" err="1">
                          <a:solidFill>
                            <a:srgbClr val="0000FF"/>
                          </a:solidFill>
                          <a:latin typeface="Times New Roman" pitchFamily="18" charset="0"/>
                          <a:ea typeface="Times New Roman"/>
                          <a:cs typeface="Times New Roman" pitchFamily="18" charset="0"/>
                        </a:rPr>
                        <a:t>д</a:t>
                      </a:r>
                      <a:r>
                        <a:rPr lang="ru-RU" sz="1600" i="1" dirty="0">
                          <a:solidFill>
                            <a:srgbClr val="0000FF"/>
                          </a:solidFill>
                          <a:latin typeface="Times New Roman" pitchFamily="18" charset="0"/>
                          <a:ea typeface="Times New Roman"/>
                          <a:cs typeface="Times New Roman" pitchFamily="18" charset="0"/>
                        </a:rPr>
                        <a:t>) недостаточно данных для ответа</a:t>
                      </a:r>
                      <a:endParaRPr lang="ru-RU" sz="1200" dirty="0">
                        <a:latin typeface="Times New Roman" pitchFamily="18" charset="0"/>
                        <a:ea typeface="Times New Roman"/>
                        <a:cs typeface="Times New Roman" pitchFamily="18" charset="0"/>
                      </a:endParaRPr>
                    </a:p>
                    <a:p>
                      <a:pPr>
                        <a:spcAft>
                          <a:spcPts val="0"/>
                        </a:spcAft>
                      </a:pPr>
                      <a:r>
                        <a:rPr lang="ru-RU" sz="1600" b="1" dirty="0">
                          <a:latin typeface="Times New Roman" pitchFamily="18" charset="0"/>
                          <a:ea typeface="Times New Roman"/>
                          <a:cs typeface="Times New Roman" pitchFamily="18" charset="0"/>
                        </a:rPr>
                        <a:t>3. На дифракционную решётку с периодом 4  10 </a:t>
                      </a:r>
                      <a:r>
                        <a:rPr lang="ru-RU" sz="1600" b="1" baseline="30000" dirty="0">
                          <a:latin typeface="Times New Roman" pitchFamily="18" charset="0"/>
                          <a:ea typeface="Times New Roman"/>
                          <a:cs typeface="Times New Roman" pitchFamily="18" charset="0"/>
                        </a:rPr>
                        <a:t>–4</a:t>
                      </a:r>
                      <a:r>
                        <a:rPr lang="ru-RU" sz="1600" b="1" dirty="0">
                          <a:latin typeface="Times New Roman" pitchFamily="18" charset="0"/>
                          <a:ea typeface="Times New Roman"/>
                          <a:cs typeface="Times New Roman" pitchFamily="18" charset="0"/>
                        </a:rPr>
                        <a:t> см  нормально падает монохроматическая волна. Под углом 30</a:t>
                      </a:r>
                      <a:r>
                        <a:rPr lang="ru-RU" sz="1600" b="1" baseline="30000" dirty="0">
                          <a:latin typeface="Times New Roman" pitchFamily="18" charset="0"/>
                          <a:ea typeface="Times New Roman"/>
                          <a:cs typeface="Times New Roman" pitchFamily="18" charset="0"/>
                        </a:rPr>
                        <a:t>0</a:t>
                      </a:r>
                      <a:r>
                        <a:rPr lang="ru-RU" sz="1600" b="1" dirty="0">
                          <a:latin typeface="Times New Roman" pitchFamily="18" charset="0"/>
                          <a:ea typeface="Times New Roman"/>
                          <a:cs typeface="Times New Roman" pitchFamily="18" charset="0"/>
                        </a:rPr>
                        <a:t> наблюдается максимум второго порядка. Чему равна длина волны?</a:t>
                      </a:r>
                      <a:endParaRPr lang="ru-RU" sz="1200" b="1" dirty="0">
                        <a:latin typeface="Times New Roman" pitchFamily="18" charset="0"/>
                        <a:ea typeface="Times New Roman"/>
                        <a:cs typeface="Times New Roman" pitchFamily="18" charset="0"/>
                      </a:endParaRPr>
                    </a:p>
                    <a:p>
                      <a:pPr>
                        <a:spcAft>
                          <a:spcPts val="0"/>
                        </a:spcAft>
                      </a:pPr>
                      <a:r>
                        <a:rPr lang="ru-RU" sz="1600" i="1" dirty="0">
                          <a:solidFill>
                            <a:srgbClr val="0000FF"/>
                          </a:solidFill>
                          <a:latin typeface="Times New Roman" pitchFamily="18" charset="0"/>
                          <a:ea typeface="Times New Roman"/>
                          <a:cs typeface="Times New Roman" pitchFamily="18" charset="0"/>
                        </a:rPr>
                        <a:t>А) 5 10 </a:t>
                      </a:r>
                      <a:r>
                        <a:rPr lang="ru-RU" sz="1600" i="1" baseline="30000" dirty="0">
                          <a:solidFill>
                            <a:srgbClr val="0000FF"/>
                          </a:solidFill>
                          <a:latin typeface="Times New Roman" pitchFamily="18" charset="0"/>
                          <a:ea typeface="Times New Roman"/>
                          <a:cs typeface="Times New Roman" pitchFamily="18" charset="0"/>
                        </a:rPr>
                        <a:t>–7 </a:t>
                      </a:r>
                      <a:r>
                        <a:rPr lang="ru-RU" sz="1600" i="1" dirty="0">
                          <a:solidFill>
                            <a:srgbClr val="0000FF"/>
                          </a:solidFill>
                          <a:latin typeface="Times New Roman" pitchFamily="18" charset="0"/>
                          <a:ea typeface="Times New Roman"/>
                          <a:cs typeface="Times New Roman" pitchFamily="18" charset="0"/>
                        </a:rPr>
                        <a:t>м     б) 10 </a:t>
                      </a:r>
                      <a:r>
                        <a:rPr lang="ru-RU" sz="1600" i="1" baseline="30000" dirty="0">
                          <a:solidFill>
                            <a:srgbClr val="0000FF"/>
                          </a:solidFill>
                          <a:latin typeface="Times New Roman" pitchFamily="18" charset="0"/>
                          <a:ea typeface="Times New Roman"/>
                          <a:cs typeface="Times New Roman" pitchFamily="18" charset="0"/>
                        </a:rPr>
                        <a:t>–6 </a:t>
                      </a:r>
                      <a:r>
                        <a:rPr lang="ru-RU" sz="1600" i="1" dirty="0">
                          <a:solidFill>
                            <a:srgbClr val="0000FF"/>
                          </a:solidFill>
                          <a:latin typeface="Times New Roman" pitchFamily="18" charset="0"/>
                          <a:ea typeface="Times New Roman"/>
                          <a:cs typeface="Times New Roman" pitchFamily="18" charset="0"/>
                        </a:rPr>
                        <a:t>м   в) 2,810 </a:t>
                      </a:r>
                      <a:r>
                        <a:rPr lang="ru-RU" sz="1600" i="1" baseline="30000" dirty="0">
                          <a:solidFill>
                            <a:srgbClr val="0000FF"/>
                          </a:solidFill>
                          <a:latin typeface="Times New Roman" pitchFamily="18" charset="0"/>
                          <a:ea typeface="Times New Roman"/>
                          <a:cs typeface="Times New Roman" pitchFamily="18" charset="0"/>
                        </a:rPr>
                        <a:t>–7 </a:t>
                      </a:r>
                      <a:r>
                        <a:rPr lang="ru-RU" sz="1600" i="1" dirty="0">
                          <a:solidFill>
                            <a:srgbClr val="0000FF"/>
                          </a:solidFill>
                          <a:latin typeface="Times New Roman" pitchFamily="18" charset="0"/>
                          <a:ea typeface="Times New Roman"/>
                          <a:cs typeface="Times New Roman" pitchFamily="18" charset="0"/>
                        </a:rPr>
                        <a:t>м  г) 2,5 10 </a:t>
                      </a:r>
                      <a:r>
                        <a:rPr lang="ru-RU" sz="1600" i="1" baseline="30000" dirty="0">
                          <a:solidFill>
                            <a:srgbClr val="0000FF"/>
                          </a:solidFill>
                          <a:latin typeface="Times New Roman" pitchFamily="18" charset="0"/>
                          <a:ea typeface="Times New Roman"/>
                          <a:cs typeface="Times New Roman" pitchFamily="18" charset="0"/>
                        </a:rPr>
                        <a:t>–7 </a:t>
                      </a:r>
                      <a:r>
                        <a:rPr lang="ru-RU" sz="1600" i="1" dirty="0">
                          <a:solidFill>
                            <a:srgbClr val="0000FF"/>
                          </a:solidFill>
                          <a:latin typeface="Times New Roman" pitchFamily="18" charset="0"/>
                          <a:ea typeface="Times New Roman"/>
                          <a:cs typeface="Times New Roman" pitchFamily="18" charset="0"/>
                        </a:rPr>
                        <a:t>м    </a:t>
                      </a:r>
                      <a:r>
                        <a:rPr lang="ru-RU" sz="1600" i="1" dirty="0" err="1">
                          <a:solidFill>
                            <a:srgbClr val="0000FF"/>
                          </a:solidFill>
                          <a:latin typeface="Times New Roman" pitchFamily="18" charset="0"/>
                          <a:ea typeface="Times New Roman"/>
                          <a:cs typeface="Times New Roman" pitchFamily="18" charset="0"/>
                        </a:rPr>
                        <a:t>д</a:t>
                      </a:r>
                      <a:r>
                        <a:rPr lang="ru-RU" sz="1600" i="1" dirty="0">
                          <a:solidFill>
                            <a:srgbClr val="0000FF"/>
                          </a:solidFill>
                          <a:latin typeface="Times New Roman" pitchFamily="18" charset="0"/>
                          <a:ea typeface="Times New Roman"/>
                          <a:cs typeface="Times New Roman" pitchFamily="18" charset="0"/>
                        </a:rPr>
                        <a:t>) 4 10 </a:t>
                      </a:r>
                      <a:r>
                        <a:rPr lang="ru-RU" sz="1600" i="1" baseline="30000" dirty="0">
                          <a:solidFill>
                            <a:srgbClr val="0000FF"/>
                          </a:solidFill>
                          <a:latin typeface="Times New Roman" pitchFamily="18" charset="0"/>
                          <a:ea typeface="Times New Roman"/>
                          <a:cs typeface="Times New Roman" pitchFamily="18" charset="0"/>
                        </a:rPr>
                        <a:t>–7 </a:t>
                      </a:r>
                      <a:r>
                        <a:rPr lang="ru-RU" sz="1600" i="1" dirty="0">
                          <a:solidFill>
                            <a:srgbClr val="0000FF"/>
                          </a:solidFill>
                          <a:latin typeface="Times New Roman" pitchFamily="18" charset="0"/>
                          <a:ea typeface="Times New Roman"/>
                          <a:cs typeface="Times New Roman" pitchFamily="18" charset="0"/>
                        </a:rPr>
                        <a:t>м</a:t>
                      </a:r>
                      <a:endParaRPr lang="ru-RU" sz="1200" dirty="0">
                        <a:latin typeface="Times New Roman" pitchFamily="18" charset="0"/>
                        <a:ea typeface="Times New Roman"/>
                        <a:cs typeface="Times New Roman" pitchFamily="18" charset="0"/>
                      </a:endParaRPr>
                    </a:p>
                    <a:p>
                      <a:pPr>
                        <a:spcAft>
                          <a:spcPts val="0"/>
                        </a:spcAft>
                      </a:pPr>
                      <a:r>
                        <a:rPr lang="ru-RU" sz="1600" dirty="0">
                          <a:latin typeface="Times New Roman" pitchFamily="18" charset="0"/>
                          <a:ea typeface="Times New Roman"/>
                          <a:cs typeface="Times New Roman" pitchFamily="18" charset="0"/>
                        </a:rPr>
                        <a:t>4. Длина   волны  света в веществе  </a:t>
                      </a:r>
                      <a:r>
                        <a:rPr lang="ru-RU" sz="1600" b="1" dirty="0">
                          <a:solidFill>
                            <a:srgbClr val="FF0000"/>
                          </a:solidFill>
                          <a:latin typeface="Times New Roman" pitchFamily="18" charset="0"/>
                          <a:ea typeface="Times New Roman"/>
                          <a:cs typeface="Times New Roman" pitchFamily="18" charset="0"/>
                          <a:sym typeface="Symbol"/>
                        </a:rPr>
                        <a:t></a:t>
                      </a:r>
                      <a:r>
                        <a:rPr lang="ru-RU" sz="1600" b="1" baseline="-25000" dirty="0" err="1">
                          <a:solidFill>
                            <a:srgbClr val="FF0000"/>
                          </a:solidFill>
                          <a:latin typeface="Times New Roman" pitchFamily="18" charset="0"/>
                          <a:ea typeface="Times New Roman"/>
                          <a:cs typeface="Times New Roman" pitchFamily="18" charset="0"/>
                        </a:rPr>
                        <a:t>пл</a:t>
                      </a:r>
                      <a:r>
                        <a:rPr lang="ru-RU" sz="1600" b="1" dirty="0" err="1">
                          <a:solidFill>
                            <a:srgbClr val="FF0000"/>
                          </a:solidFill>
                          <a:latin typeface="Times New Roman" pitchFamily="18" charset="0"/>
                          <a:ea typeface="Times New Roman"/>
                          <a:cs typeface="Times New Roman" pitchFamily="18" charset="0"/>
                        </a:rPr>
                        <a:t>=</a:t>
                      </a:r>
                      <a:r>
                        <a:rPr lang="ru-RU" sz="1600" b="1" dirty="0">
                          <a:solidFill>
                            <a:srgbClr val="FF0000"/>
                          </a:solidFill>
                          <a:latin typeface="Times New Roman" pitchFamily="18" charset="0"/>
                          <a:ea typeface="Times New Roman"/>
                          <a:cs typeface="Times New Roman" pitchFamily="18" charset="0"/>
                        </a:rPr>
                        <a:t> 0,337 мкм, </a:t>
                      </a:r>
                      <a:r>
                        <a:rPr lang="ru-RU" sz="1600" dirty="0">
                          <a:solidFill>
                            <a:srgbClr val="FF0000"/>
                          </a:solidFill>
                          <a:latin typeface="Times New Roman" pitchFamily="18" charset="0"/>
                          <a:ea typeface="Times New Roman"/>
                          <a:cs typeface="Times New Roman" pitchFamily="18" charset="0"/>
                        </a:rPr>
                        <a:t>а его частота</a:t>
                      </a:r>
                      <a:r>
                        <a:rPr lang="ru-RU" sz="1600" b="1" dirty="0">
                          <a:solidFill>
                            <a:srgbClr val="FF0000"/>
                          </a:solidFill>
                          <a:latin typeface="Times New Roman" pitchFamily="18" charset="0"/>
                          <a:ea typeface="Times New Roman"/>
                          <a:cs typeface="Times New Roman" pitchFamily="18" charset="0"/>
                        </a:rPr>
                        <a:t>  </a:t>
                      </a:r>
                      <a:r>
                        <a:rPr lang="ru-RU" sz="1600" b="1" dirty="0">
                          <a:solidFill>
                            <a:srgbClr val="FF0000"/>
                          </a:solidFill>
                          <a:latin typeface="Times New Roman" pitchFamily="18" charset="0"/>
                          <a:ea typeface="Times New Roman"/>
                          <a:cs typeface="Times New Roman" pitchFamily="18" charset="0"/>
                          <a:sym typeface="Symbol"/>
                        </a:rPr>
                        <a:t></a:t>
                      </a:r>
                      <a:r>
                        <a:rPr lang="ru-RU" sz="1600" b="1" dirty="0">
                          <a:solidFill>
                            <a:srgbClr val="FF0000"/>
                          </a:solidFill>
                          <a:latin typeface="Times New Roman" pitchFamily="18" charset="0"/>
                          <a:ea typeface="Times New Roman"/>
                          <a:cs typeface="Times New Roman" pitchFamily="18" charset="0"/>
                        </a:rPr>
                        <a:t>=6.0 10</a:t>
                      </a:r>
                      <a:r>
                        <a:rPr lang="ru-RU" sz="1600" b="1" baseline="30000" dirty="0">
                          <a:solidFill>
                            <a:srgbClr val="FF0000"/>
                          </a:solidFill>
                          <a:latin typeface="Times New Roman" pitchFamily="18" charset="0"/>
                          <a:ea typeface="Times New Roman"/>
                          <a:cs typeface="Times New Roman" pitchFamily="18" charset="0"/>
                        </a:rPr>
                        <a:t>14</a:t>
                      </a:r>
                      <a:r>
                        <a:rPr lang="ru-RU" sz="1600" b="1" dirty="0">
                          <a:solidFill>
                            <a:srgbClr val="FF0000"/>
                          </a:solidFill>
                          <a:latin typeface="Times New Roman" pitchFamily="18" charset="0"/>
                          <a:ea typeface="Times New Roman"/>
                          <a:cs typeface="Times New Roman" pitchFamily="18" charset="0"/>
                        </a:rPr>
                        <a:t> Гц </a:t>
                      </a:r>
                      <a:r>
                        <a:rPr lang="ru-RU" sz="1600" dirty="0">
                          <a:latin typeface="Times New Roman" pitchFamily="18" charset="0"/>
                          <a:ea typeface="Times New Roman"/>
                          <a:cs typeface="Times New Roman" pitchFamily="18" charset="0"/>
                        </a:rPr>
                        <a:t> Каков  показатель преломления данного вещества?</a:t>
                      </a:r>
                      <a:endParaRPr lang="ru-RU" sz="1200" dirty="0">
                        <a:latin typeface="Times New Roman" pitchFamily="18" charset="0"/>
                        <a:ea typeface="Times New Roman"/>
                        <a:cs typeface="Times New Roman" pitchFamily="18" charset="0"/>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dirty="0">
                          <a:latin typeface="Times New Roman" pitchFamily="18" charset="0"/>
                          <a:ea typeface="Times New Roman"/>
                          <a:cs typeface="Times New Roman" pitchFamily="18" charset="0"/>
                        </a:rPr>
                        <a:t>2. Найдите наибольший порядок спектра для жёлтой линии  натрия с длиной волны 6,75 10 </a:t>
                      </a:r>
                      <a:r>
                        <a:rPr lang="ru-RU" sz="1600" baseline="30000" dirty="0">
                          <a:latin typeface="Times New Roman" pitchFamily="18" charset="0"/>
                          <a:ea typeface="Times New Roman"/>
                          <a:cs typeface="Times New Roman" pitchFamily="18" charset="0"/>
                        </a:rPr>
                        <a:t>–7 </a:t>
                      </a:r>
                      <a:r>
                        <a:rPr lang="ru-RU" sz="1600" dirty="0">
                          <a:latin typeface="Times New Roman" pitchFamily="18" charset="0"/>
                          <a:ea typeface="Times New Roman"/>
                          <a:cs typeface="Times New Roman" pitchFamily="18" charset="0"/>
                        </a:rPr>
                        <a:t>м, если период дифракционной решётки равен 2 мкм. </a:t>
                      </a:r>
                      <a:endParaRPr lang="ru-RU" sz="1200" dirty="0">
                        <a:latin typeface="Times New Roman" pitchFamily="18" charset="0"/>
                        <a:ea typeface="Times New Roman"/>
                        <a:cs typeface="Times New Roman" pitchFamily="18" charset="0"/>
                      </a:endParaRPr>
                    </a:p>
                    <a:p>
                      <a:pPr>
                        <a:spcAft>
                          <a:spcPts val="0"/>
                        </a:spcAft>
                      </a:pPr>
                      <a:r>
                        <a:rPr lang="ru-RU" sz="1600" i="1" dirty="0">
                          <a:solidFill>
                            <a:srgbClr val="0000FF"/>
                          </a:solidFill>
                          <a:latin typeface="Times New Roman" pitchFamily="18" charset="0"/>
                          <a:ea typeface="Times New Roman"/>
                          <a:cs typeface="Times New Roman" pitchFamily="18" charset="0"/>
                        </a:rPr>
                        <a:t>а)2   б) 3   в) 4  г) 1    </a:t>
                      </a:r>
                      <a:r>
                        <a:rPr lang="ru-RU" sz="1600" i="1" dirty="0" err="1">
                          <a:solidFill>
                            <a:srgbClr val="0000FF"/>
                          </a:solidFill>
                          <a:latin typeface="Times New Roman" pitchFamily="18" charset="0"/>
                          <a:ea typeface="Times New Roman"/>
                          <a:cs typeface="Times New Roman" pitchFamily="18" charset="0"/>
                        </a:rPr>
                        <a:t>д</a:t>
                      </a:r>
                      <a:r>
                        <a:rPr lang="ru-RU" sz="1600" i="1" dirty="0">
                          <a:solidFill>
                            <a:srgbClr val="0000FF"/>
                          </a:solidFill>
                          <a:latin typeface="Times New Roman" pitchFamily="18" charset="0"/>
                          <a:ea typeface="Times New Roman"/>
                          <a:cs typeface="Times New Roman" pitchFamily="18" charset="0"/>
                        </a:rPr>
                        <a:t>) недостаточно данных для ответа</a:t>
                      </a:r>
                      <a:endParaRPr lang="ru-RU" sz="1200" dirty="0">
                        <a:latin typeface="Times New Roman" pitchFamily="18" charset="0"/>
                        <a:ea typeface="Times New Roman"/>
                        <a:cs typeface="Times New Roman" pitchFamily="18" charset="0"/>
                      </a:endParaRPr>
                    </a:p>
                    <a:p>
                      <a:pPr>
                        <a:spcAft>
                          <a:spcPts val="0"/>
                        </a:spcAft>
                      </a:pPr>
                      <a:r>
                        <a:rPr lang="ru-RU" sz="1600" dirty="0">
                          <a:latin typeface="Times New Roman" pitchFamily="18" charset="0"/>
                          <a:ea typeface="Times New Roman"/>
                          <a:cs typeface="Times New Roman" pitchFamily="18" charset="0"/>
                        </a:rPr>
                        <a:t>3. На дифракционную решётку с периодом 2  10 </a:t>
                      </a:r>
                      <a:r>
                        <a:rPr lang="ru-RU" sz="1600" baseline="30000" dirty="0">
                          <a:latin typeface="Times New Roman" pitchFamily="18" charset="0"/>
                          <a:ea typeface="Times New Roman"/>
                          <a:cs typeface="Times New Roman" pitchFamily="18" charset="0"/>
                        </a:rPr>
                        <a:t>–4</a:t>
                      </a:r>
                      <a:r>
                        <a:rPr lang="ru-RU" sz="1600" dirty="0">
                          <a:latin typeface="Times New Roman" pitchFamily="18" charset="0"/>
                          <a:ea typeface="Times New Roman"/>
                          <a:cs typeface="Times New Roman" pitchFamily="18" charset="0"/>
                        </a:rPr>
                        <a:t> см  нормально падает монохроматическая волна. Под углом 30</a:t>
                      </a:r>
                      <a:r>
                        <a:rPr lang="ru-RU" sz="1600" baseline="30000" dirty="0">
                          <a:latin typeface="Times New Roman" pitchFamily="18" charset="0"/>
                          <a:ea typeface="Times New Roman"/>
                          <a:cs typeface="Times New Roman" pitchFamily="18" charset="0"/>
                        </a:rPr>
                        <a:t>0</a:t>
                      </a:r>
                      <a:r>
                        <a:rPr lang="ru-RU" sz="1600" dirty="0">
                          <a:latin typeface="Times New Roman" pitchFamily="18" charset="0"/>
                          <a:ea typeface="Times New Roman"/>
                          <a:cs typeface="Times New Roman" pitchFamily="18" charset="0"/>
                        </a:rPr>
                        <a:t> наблюдается максимум второго порядка. Чему равна длина волны падающего света?</a:t>
                      </a:r>
                      <a:endParaRPr lang="ru-RU" sz="1200" dirty="0">
                        <a:latin typeface="Times New Roman" pitchFamily="18" charset="0"/>
                        <a:ea typeface="Times New Roman"/>
                        <a:cs typeface="Times New Roman" pitchFamily="18" charset="0"/>
                      </a:endParaRPr>
                    </a:p>
                    <a:p>
                      <a:pPr>
                        <a:spcAft>
                          <a:spcPts val="0"/>
                        </a:spcAft>
                      </a:pPr>
                      <a:r>
                        <a:rPr lang="ru-RU" sz="1600" i="1" dirty="0">
                          <a:solidFill>
                            <a:srgbClr val="0000FF"/>
                          </a:solidFill>
                          <a:latin typeface="Times New Roman" pitchFamily="18" charset="0"/>
                          <a:ea typeface="Times New Roman"/>
                          <a:cs typeface="Times New Roman" pitchFamily="18" charset="0"/>
                        </a:rPr>
                        <a:t>А) 5 10 </a:t>
                      </a:r>
                      <a:r>
                        <a:rPr lang="ru-RU" sz="1600" i="1" baseline="30000" dirty="0">
                          <a:solidFill>
                            <a:srgbClr val="0000FF"/>
                          </a:solidFill>
                          <a:latin typeface="Times New Roman" pitchFamily="18" charset="0"/>
                          <a:ea typeface="Times New Roman"/>
                          <a:cs typeface="Times New Roman" pitchFamily="18" charset="0"/>
                        </a:rPr>
                        <a:t>–7 </a:t>
                      </a:r>
                      <a:r>
                        <a:rPr lang="ru-RU" sz="1600" i="1" dirty="0">
                          <a:solidFill>
                            <a:srgbClr val="0000FF"/>
                          </a:solidFill>
                          <a:latin typeface="Times New Roman" pitchFamily="18" charset="0"/>
                          <a:ea typeface="Times New Roman"/>
                          <a:cs typeface="Times New Roman" pitchFamily="18" charset="0"/>
                        </a:rPr>
                        <a:t>м     б) 10*10 </a:t>
                      </a:r>
                      <a:r>
                        <a:rPr lang="ru-RU" sz="1600" i="1" baseline="30000" dirty="0">
                          <a:solidFill>
                            <a:srgbClr val="0000FF"/>
                          </a:solidFill>
                          <a:latin typeface="Times New Roman" pitchFamily="18" charset="0"/>
                          <a:ea typeface="Times New Roman"/>
                          <a:cs typeface="Times New Roman" pitchFamily="18" charset="0"/>
                        </a:rPr>
                        <a:t>–7 </a:t>
                      </a:r>
                      <a:r>
                        <a:rPr lang="ru-RU" sz="1600" i="1" dirty="0">
                          <a:solidFill>
                            <a:srgbClr val="0000FF"/>
                          </a:solidFill>
                          <a:latin typeface="Times New Roman" pitchFamily="18" charset="0"/>
                          <a:ea typeface="Times New Roman"/>
                          <a:cs typeface="Times New Roman" pitchFamily="18" charset="0"/>
                        </a:rPr>
                        <a:t>м   в) 2,8*10 </a:t>
                      </a:r>
                      <a:r>
                        <a:rPr lang="ru-RU" sz="1600" i="1" baseline="30000" dirty="0">
                          <a:solidFill>
                            <a:srgbClr val="0000FF"/>
                          </a:solidFill>
                          <a:latin typeface="Times New Roman" pitchFamily="18" charset="0"/>
                          <a:ea typeface="Times New Roman"/>
                          <a:cs typeface="Times New Roman" pitchFamily="18" charset="0"/>
                        </a:rPr>
                        <a:t>–7 </a:t>
                      </a:r>
                      <a:r>
                        <a:rPr lang="ru-RU" sz="1600" i="1" dirty="0">
                          <a:solidFill>
                            <a:srgbClr val="0000FF"/>
                          </a:solidFill>
                          <a:latin typeface="Times New Roman" pitchFamily="18" charset="0"/>
                          <a:ea typeface="Times New Roman"/>
                          <a:cs typeface="Times New Roman" pitchFamily="18" charset="0"/>
                        </a:rPr>
                        <a:t>м  г) 2,5 10 </a:t>
                      </a:r>
                      <a:r>
                        <a:rPr lang="ru-RU" sz="1600" i="1" baseline="30000" dirty="0">
                          <a:solidFill>
                            <a:srgbClr val="0000FF"/>
                          </a:solidFill>
                          <a:latin typeface="Times New Roman" pitchFamily="18" charset="0"/>
                          <a:ea typeface="Times New Roman"/>
                          <a:cs typeface="Times New Roman" pitchFamily="18" charset="0"/>
                        </a:rPr>
                        <a:t>–7 </a:t>
                      </a:r>
                      <a:r>
                        <a:rPr lang="ru-RU" sz="1600" i="1" dirty="0">
                          <a:solidFill>
                            <a:srgbClr val="0000FF"/>
                          </a:solidFill>
                          <a:latin typeface="Times New Roman" pitchFamily="18" charset="0"/>
                          <a:ea typeface="Times New Roman"/>
                          <a:cs typeface="Times New Roman" pitchFamily="18" charset="0"/>
                        </a:rPr>
                        <a:t>м    </a:t>
                      </a:r>
                      <a:r>
                        <a:rPr lang="ru-RU" sz="1600" i="1" dirty="0" err="1">
                          <a:solidFill>
                            <a:srgbClr val="0000FF"/>
                          </a:solidFill>
                          <a:latin typeface="Times New Roman" pitchFamily="18" charset="0"/>
                          <a:ea typeface="Times New Roman"/>
                          <a:cs typeface="Times New Roman" pitchFamily="18" charset="0"/>
                        </a:rPr>
                        <a:t>д</a:t>
                      </a:r>
                      <a:r>
                        <a:rPr lang="ru-RU" sz="1600" i="1" dirty="0">
                          <a:solidFill>
                            <a:srgbClr val="0000FF"/>
                          </a:solidFill>
                          <a:latin typeface="Times New Roman" pitchFamily="18" charset="0"/>
                          <a:ea typeface="Times New Roman"/>
                          <a:cs typeface="Times New Roman" pitchFamily="18" charset="0"/>
                        </a:rPr>
                        <a:t>) 4 10 </a:t>
                      </a:r>
                      <a:r>
                        <a:rPr lang="ru-RU" sz="1600" i="1" baseline="30000" dirty="0">
                          <a:solidFill>
                            <a:srgbClr val="0000FF"/>
                          </a:solidFill>
                          <a:latin typeface="Times New Roman" pitchFamily="18" charset="0"/>
                          <a:ea typeface="Times New Roman"/>
                          <a:cs typeface="Times New Roman" pitchFamily="18" charset="0"/>
                        </a:rPr>
                        <a:t>–7 </a:t>
                      </a:r>
                      <a:r>
                        <a:rPr lang="ru-RU" sz="1600" i="1" dirty="0">
                          <a:solidFill>
                            <a:srgbClr val="0000FF"/>
                          </a:solidFill>
                          <a:latin typeface="Times New Roman" pitchFamily="18" charset="0"/>
                          <a:ea typeface="Times New Roman"/>
                          <a:cs typeface="Times New Roman" pitchFamily="18" charset="0"/>
                        </a:rPr>
                        <a:t>м </a:t>
                      </a:r>
                      <a:endParaRPr lang="ru-RU" sz="1200" dirty="0">
                        <a:latin typeface="Times New Roman" pitchFamily="18" charset="0"/>
                        <a:ea typeface="Times New Roman"/>
                        <a:cs typeface="Times New Roman" pitchFamily="18" charset="0"/>
                      </a:endParaRPr>
                    </a:p>
                    <a:p>
                      <a:pPr>
                        <a:spcAft>
                          <a:spcPts val="0"/>
                        </a:spcAft>
                      </a:pPr>
                      <a:r>
                        <a:rPr lang="ru-RU" sz="1600" dirty="0">
                          <a:latin typeface="Times New Roman" pitchFamily="18" charset="0"/>
                          <a:ea typeface="Times New Roman"/>
                          <a:cs typeface="Times New Roman" pitchFamily="18" charset="0"/>
                        </a:rPr>
                        <a:t>4. Показатель преломления вещества </a:t>
                      </a:r>
                      <a:r>
                        <a:rPr lang="ru-RU" sz="1600" b="1" dirty="0">
                          <a:solidFill>
                            <a:srgbClr val="FF0000"/>
                          </a:solidFill>
                          <a:latin typeface="Times New Roman" pitchFamily="18" charset="0"/>
                          <a:ea typeface="Times New Roman"/>
                          <a:cs typeface="Times New Roman" pitchFamily="18" charset="0"/>
                        </a:rPr>
                        <a:t>n=1,41 ,  какова длина волны в этом веществе, если в вакууме она </a:t>
                      </a:r>
                      <a:r>
                        <a:rPr lang="ru-RU" sz="1600" b="1" dirty="0">
                          <a:solidFill>
                            <a:srgbClr val="FF0000"/>
                          </a:solidFill>
                          <a:latin typeface="Times New Roman" pitchFamily="18" charset="0"/>
                          <a:ea typeface="Times New Roman"/>
                          <a:cs typeface="Times New Roman" pitchFamily="18" charset="0"/>
                          <a:sym typeface="Symbol"/>
                        </a:rPr>
                        <a:t></a:t>
                      </a:r>
                      <a:r>
                        <a:rPr lang="ru-RU" sz="1600" b="1" dirty="0">
                          <a:solidFill>
                            <a:srgbClr val="FF0000"/>
                          </a:solidFill>
                          <a:latin typeface="Times New Roman" pitchFamily="18" charset="0"/>
                          <a:ea typeface="Times New Roman"/>
                          <a:cs typeface="Times New Roman" pitchFamily="18" charset="0"/>
                        </a:rPr>
                        <a:t>=0,50 мкм ?</a:t>
                      </a:r>
                      <a:endParaRPr lang="ru-RU" sz="1200" dirty="0">
                        <a:latin typeface="Times New Roman" pitchFamily="18" charset="0"/>
                        <a:ea typeface="Times New Roman"/>
                        <a:cs typeface="Times New Roman" pitchFamily="18" charset="0"/>
                      </a:endParaRPr>
                    </a:p>
                  </a:txBody>
                  <a:tcPr marL="41189" marR="41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15179"/>
            <a:ext cx="9144000" cy="138499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Найдите наибольший порядок спектра для жёлтой линии  натрия с длиной волны 6,75 10 </a:t>
            </a:r>
            <a:r>
              <a:rPr kumimoji="0" lang="ru-RU" sz="28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–7 </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 если период дифракционной решётки равен 2 мкм. </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Прямоугольник 2"/>
          <p:cNvSpPr/>
          <p:nvPr/>
        </p:nvSpPr>
        <p:spPr>
          <a:xfrm>
            <a:off x="0" y="1613118"/>
            <a:ext cx="9144000" cy="1815882"/>
          </a:xfrm>
          <a:prstGeom prst="rect">
            <a:avLst/>
          </a:prstGeom>
          <a:solidFill>
            <a:schemeClr val="bg1"/>
          </a:solidFill>
        </p:spPr>
        <p:txBody>
          <a:bodyPr wrap="square">
            <a:spAutoFit/>
          </a:bodyPr>
          <a:lstStyle/>
          <a:p>
            <a:r>
              <a:rPr lang="ru-RU" sz="2800" dirty="0" smtClean="0">
                <a:latin typeface="Times New Roman" pitchFamily="18" charset="0"/>
                <a:cs typeface="Times New Roman" pitchFamily="18" charset="0"/>
              </a:rPr>
              <a:t>2. На дифракционную решётку с периодом 2  10 </a:t>
            </a:r>
            <a:r>
              <a:rPr lang="ru-RU" sz="2800" baseline="30000" dirty="0" smtClean="0">
                <a:latin typeface="Times New Roman" pitchFamily="18" charset="0"/>
                <a:cs typeface="Times New Roman" pitchFamily="18" charset="0"/>
              </a:rPr>
              <a:t>–4</a:t>
            </a:r>
            <a:r>
              <a:rPr lang="ru-RU" sz="2800" dirty="0" smtClean="0">
                <a:latin typeface="Times New Roman" pitchFamily="18" charset="0"/>
                <a:cs typeface="Times New Roman" pitchFamily="18" charset="0"/>
              </a:rPr>
              <a:t> см  нормально падает монохроматическая волна. Под углом 30</a:t>
            </a:r>
            <a:r>
              <a:rPr lang="ru-RU" sz="2800" baseline="30000" dirty="0" smtClean="0">
                <a:latin typeface="Times New Roman" pitchFamily="18" charset="0"/>
                <a:cs typeface="Times New Roman" pitchFamily="18" charset="0"/>
              </a:rPr>
              <a:t>0</a:t>
            </a:r>
            <a:r>
              <a:rPr lang="ru-RU" sz="2800" dirty="0" smtClean="0">
                <a:latin typeface="Times New Roman" pitchFamily="18" charset="0"/>
                <a:cs typeface="Times New Roman" pitchFamily="18" charset="0"/>
              </a:rPr>
              <a:t> наблюдается максимум второго порядка. Чему равна длина волны падающего света?</a:t>
            </a:r>
            <a:endParaRPr lang="ru-RU" sz="2800" dirty="0">
              <a:latin typeface="Times New Roman" pitchFamily="18" charset="0"/>
              <a:cs typeface="Times New Roman" pitchFamily="18" charset="0"/>
            </a:endParaRPr>
          </a:p>
        </p:txBody>
      </p:sp>
      <p:sp>
        <p:nvSpPr>
          <p:cNvPr id="4" name="Прямоугольник 3"/>
          <p:cNvSpPr/>
          <p:nvPr/>
        </p:nvSpPr>
        <p:spPr>
          <a:xfrm>
            <a:off x="0" y="3472765"/>
            <a:ext cx="9144000" cy="1384995"/>
          </a:xfrm>
          <a:prstGeom prst="rect">
            <a:avLst/>
          </a:prstGeom>
          <a:solidFill>
            <a:schemeClr val="bg1"/>
          </a:solidFill>
        </p:spPr>
        <p:txBody>
          <a:bodyPr wrap="square">
            <a:spAutoFit/>
          </a:bodyPr>
          <a:lstStyle/>
          <a:p>
            <a:r>
              <a:rPr lang="ru-RU" sz="2800" dirty="0" smtClean="0">
                <a:latin typeface="Times New Roman" pitchFamily="18" charset="0"/>
                <a:cs typeface="Times New Roman" pitchFamily="18" charset="0"/>
              </a:rPr>
              <a:t>3. Показатель преломления вещества </a:t>
            </a:r>
            <a:r>
              <a:rPr lang="ru-RU" sz="2800" b="1" dirty="0" smtClean="0">
                <a:latin typeface="Times New Roman" pitchFamily="18" charset="0"/>
                <a:cs typeface="Times New Roman" pitchFamily="18" charset="0"/>
              </a:rPr>
              <a:t>n=1,41 ,  какова длина волны в этом веществе, если в вакууме она </a:t>
            </a:r>
            <a:r>
              <a:rPr lang="ru-RU" sz="2800" b="1" dirty="0" smtClean="0">
                <a:latin typeface="Times New Roman" pitchFamily="18" charset="0"/>
                <a:cs typeface="Times New Roman" pitchFamily="18" charset="0"/>
                <a:sym typeface="Symbol"/>
              </a:rPr>
              <a:t></a:t>
            </a:r>
            <a:r>
              <a:rPr lang="ru-RU" sz="2800" b="1" dirty="0" smtClean="0">
                <a:latin typeface="Times New Roman" pitchFamily="18" charset="0"/>
                <a:cs typeface="Times New Roman" pitchFamily="18" charset="0"/>
              </a:rPr>
              <a:t>=0,50 мкм ?</a:t>
            </a:r>
            <a:endParaRPr lang="ru-RU" sz="2800" dirty="0">
              <a:latin typeface="Times New Roman" pitchFamily="18" charset="0"/>
              <a:cs typeface="Times New Roman" pitchFamily="18" charset="0"/>
            </a:endParaRPr>
          </a:p>
        </p:txBody>
      </p:sp>
      <p:sp>
        <p:nvSpPr>
          <p:cNvPr id="5" name="Прямоугольник 4"/>
          <p:cNvSpPr/>
          <p:nvPr/>
        </p:nvSpPr>
        <p:spPr>
          <a:xfrm>
            <a:off x="0" y="4919032"/>
            <a:ext cx="9144000" cy="1938992"/>
          </a:xfrm>
          <a:prstGeom prst="rect">
            <a:avLst/>
          </a:prstGeom>
          <a:solidFill>
            <a:schemeClr val="bg1"/>
          </a:solidFill>
        </p:spPr>
        <p:txBody>
          <a:bodyPr wrap="square">
            <a:spAutoFit/>
          </a:bodyPr>
          <a:lstStyle/>
          <a:p>
            <a:r>
              <a:rPr lang="ru-RU" sz="2400" b="1" dirty="0" smtClean="0">
                <a:latin typeface="Times New Roman" pitchFamily="18" charset="0"/>
                <a:cs typeface="Times New Roman" pitchFamily="18" charset="0"/>
              </a:rPr>
              <a:t>4. Найдите  среднее значение длины волны белого света, используя интерференционную картину, полученную от двух узких щелей,  расположенных на расстоянии 0,02 см одна от другой. Расстояние между тёмными полосами на экране равно 0,49 см, а расстояние от щелей до экрана 200  см.</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92D050"/>
        </a:solidFill>
        <a:effectLst/>
      </p:bgPr>
    </p:bg>
    <p:spTree>
      <p:nvGrpSpPr>
        <p:cNvPr id="1" name=""/>
        <p:cNvGrpSpPr/>
        <p:nvPr/>
      </p:nvGrpSpPr>
      <p:grpSpPr>
        <a:xfrm>
          <a:off x="0" y="0"/>
          <a:ext cx="0" cy="0"/>
          <a:chOff x="0" y="0"/>
          <a:chExt cx="0" cy="0"/>
        </a:xfrm>
      </p:grpSpPr>
      <p:pic>
        <p:nvPicPr>
          <p:cNvPr id="14338" name="Рисунок 5" descr="116_0232.JPG"/>
          <p:cNvPicPr>
            <a:picLocks noChangeAspect="1"/>
          </p:cNvPicPr>
          <p:nvPr/>
        </p:nvPicPr>
        <p:blipFill>
          <a:blip r:embed="rId5" cstate="print"/>
          <a:srcRect/>
          <a:stretch>
            <a:fillRect/>
          </a:stretch>
        </p:blipFill>
        <p:spPr bwMode="auto">
          <a:xfrm>
            <a:off x="6389688" y="0"/>
            <a:ext cx="2754312" cy="1868488"/>
          </a:xfrm>
          <a:prstGeom prst="rect">
            <a:avLst/>
          </a:prstGeom>
          <a:noFill/>
          <a:ln w="9525">
            <a:noFill/>
            <a:miter lim="800000"/>
            <a:headEnd/>
            <a:tailEnd/>
          </a:ln>
        </p:spPr>
      </p:pic>
      <p:sp>
        <p:nvSpPr>
          <p:cNvPr id="3" name="WordArt 4"/>
          <p:cNvSpPr>
            <a:spLocks noChangeArrowheads="1" noChangeShapeType="1" noTextEdit="1"/>
          </p:cNvSpPr>
          <p:nvPr/>
        </p:nvSpPr>
        <p:spPr bwMode="gray">
          <a:xfrm>
            <a:off x="0" y="1214422"/>
            <a:ext cx="8358246" cy="857256"/>
          </a:xfrm>
          <a:prstGeom prst="rect">
            <a:avLst/>
          </a:prstGeom>
        </p:spPr>
        <p:txBody>
          <a:bodyPr wrap="none" fromWordArt="1">
            <a:prstTxWarp prst="textDeflate">
              <a:avLst>
                <a:gd name="adj" fmla="val 0"/>
              </a:avLst>
            </a:prstTxWarp>
          </a:bodyPr>
          <a:lstStyle/>
          <a:p>
            <a:r>
              <a:rPr lang="ru-RU" sz="6000" b="1" cap="all" dirty="0" smtClean="0">
                <a:solidFill>
                  <a:srgbClr val="FF0000"/>
                </a:solidFill>
                <a:latin typeface="Times New Roman" pitchFamily="18" charset="0"/>
                <a:cs typeface="Times New Roman" pitchFamily="18" charset="0"/>
              </a:rPr>
              <a:t>волновые </a:t>
            </a:r>
            <a:r>
              <a:rPr lang="ru-RU" sz="6000" b="1" cap="all" dirty="0" smtClean="0">
                <a:solidFill>
                  <a:srgbClr val="0014AC"/>
                </a:solidFill>
                <a:latin typeface="Times New Roman" pitchFamily="18" charset="0"/>
                <a:cs typeface="Times New Roman" pitchFamily="18" charset="0"/>
              </a:rPr>
              <a:t>свойства</a:t>
            </a:r>
            <a:r>
              <a:rPr lang="ru-RU" sz="6000" b="1" cap="all" dirty="0" smtClean="0">
                <a:solidFill>
                  <a:srgbClr val="FF0000"/>
                </a:solidFill>
                <a:latin typeface="Times New Roman" pitchFamily="18" charset="0"/>
                <a:cs typeface="Times New Roman" pitchFamily="18" charset="0"/>
              </a:rPr>
              <a:t> </a:t>
            </a:r>
            <a:endParaRPr lang="ru-RU" sz="6000" b="1" kern="10" dirty="0">
              <a:ln w="28575">
                <a:solidFill>
                  <a:schemeClr val="bg1"/>
                </a:solidFill>
                <a:round/>
                <a:headEnd/>
                <a:tailEnd/>
              </a:ln>
              <a:solidFill>
                <a:srgbClr val="FF0000"/>
              </a:solidFill>
              <a:effectLst>
                <a:outerShdw dist="38100" dir="18900000" algn="bl" rotWithShape="0">
                  <a:srgbClr val="000000">
                    <a:alpha val="39998"/>
                  </a:srgbClr>
                </a:outerShdw>
              </a:effectLst>
              <a:latin typeface="Times New Roman" pitchFamily="18" charset="0"/>
              <a:cs typeface="Times New Roman" pitchFamily="18" charset="0"/>
            </a:endParaRPr>
          </a:p>
        </p:txBody>
      </p:sp>
      <p:sp>
        <p:nvSpPr>
          <p:cNvPr id="7" name="Прямоугольник 6"/>
          <p:cNvSpPr/>
          <p:nvPr/>
        </p:nvSpPr>
        <p:spPr>
          <a:xfrm>
            <a:off x="0" y="6165304"/>
            <a:ext cx="5688632" cy="707886"/>
          </a:xfrm>
          <a:prstGeom prst="rect">
            <a:avLst/>
          </a:prstGeom>
          <a:noFill/>
        </p:spPr>
        <p:txBody>
          <a:bodyPr wrap="square">
            <a:spAutoFit/>
          </a:bodyPr>
          <a:lstStyle/>
          <a:p>
            <a:pPr algn="ctr">
              <a:defRPr/>
            </a:pPr>
            <a:r>
              <a:rPr lang="ru-RU"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Физика от </a:t>
            </a:r>
            <a:r>
              <a:rPr lang="ru-RU"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физика, </a:t>
            </a:r>
            <a:r>
              <a:rPr lang="ru-RU"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стр.38</a:t>
            </a:r>
            <a:endParaRPr lang="ru-RU" sz="4000" b="1" dirty="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endParaRPr>
          </a:p>
        </p:txBody>
      </p:sp>
      <p:sp>
        <p:nvSpPr>
          <p:cNvPr id="8" name="Прямоугольник 7"/>
          <p:cNvSpPr/>
          <p:nvPr/>
        </p:nvSpPr>
        <p:spPr>
          <a:xfrm>
            <a:off x="0" y="0"/>
            <a:ext cx="2398029" cy="646331"/>
          </a:xfrm>
          <a:prstGeom prst="rect">
            <a:avLst/>
          </a:prstGeom>
          <a:noFill/>
        </p:spPr>
        <p:txBody>
          <a:bodyPr wrap="none">
            <a:spAutoFit/>
          </a:bodyPr>
          <a:lstStyle/>
          <a:p>
            <a:pPr algn="ctr">
              <a:defRPr/>
            </a:pPr>
            <a:r>
              <a:rPr lang="ru-RU"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Физика </a:t>
            </a:r>
            <a:r>
              <a:rPr lang="ru-RU"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11</a:t>
            </a:r>
            <a:endParaRPr lang="ru-RU"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Прямоугольник 8"/>
          <p:cNvSpPr/>
          <p:nvPr/>
        </p:nvSpPr>
        <p:spPr>
          <a:xfrm>
            <a:off x="2285984" y="0"/>
            <a:ext cx="4425314" cy="1015663"/>
          </a:xfrm>
          <a:prstGeom prst="rect">
            <a:avLst/>
          </a:prstGeom>
          <a:solidFill>
            <a:schemeClr val="bg1"/>
          </a:solidFill>
        </p:spPr>
        <p:txBody>
          <a:bodyPr wrap="none">
            <a:spAutoFit/>
          </a:bodyPr>
          <a:lstStyle/>
          <a:p>
            <a:pPr algn="ctr">
              <a:defRPr/>
            </a:pPr>
            <a:r>
              <a:rPr lang="ru-RU"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Тема </a:t>
            </a:r>
            <a:r>
              <a:rPr lang="ru-RU"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№44/</a:t>
            </a:r>
            <a:r>
              <a:rPr lang="ru-RU"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21</a:t>
            </a:r>
            <a:endParaRPr lang="ru-RU"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
        <p:nvSpPr>
          <p:cNvPr id="11" name="WordArt 4"/>
          <p:cNvSpPr>
            <a:spLocks noChangeArrowheads="1" noChangeShapeType="1" noTextEdit="1"/>
          </p:cNvSpPr>
          <p:nvPr/>
        </p:nvSpPr>
        <p:spPr bwMode="gray">
          <a:xfrm>
            <a:off x="4441794" y="5357826"/>
            <a:ext cx="4702206" cy="1000132"/>
          </a:xfrm>
          <a:prstGeom prst="rect">
            <a:avLst/>
          </a:prstGeom>
        </p:spPr>
        <p:txBody>
          <a:bodyPr wrap="none" fromWordArt="1">
            <a:prstTxWarp prst="textDeflate">
              <a:avLst>
                <a:gd name="adj" fmla="val 0"/>
              </a:avLst>
            </a:prstTxWarp>
          </a:bodyPr>
          <a:lstStyle/>
          <a:p>
            <a:r>
              <a:rPr lang="ru-RU" sz="6000" b="1" dirty="0" smtClean="0">
                <a:solidFill>
                  <a:srgbClr val="003300"/>
                </a:solidFill>
                <a:latin typeface="Times New Roman" pitchFamily="18" charset="0"/>
                <a:cs typeface="Times New Roman" pitchFamily="18" charset="0"/>
              </a:rPr>
              <a:t> </a:t>
            </a:r>
            <a:r>
              <a:rPr lang="ru-RU" sz="6000" b="1" cap="all" dirty="0" smtClean="0">
                <a:latin typeface="Times New Roman" pitchFamily="18" charset="0"/>
                <a:cs typeface="Times New Roman" pitchFamily="18" charset="0"/>
              </a:rPr>
              <a:t>суперпозиция </a:t>
            </a:r>
            <a:endParaRPr lang="ru-RU" sz="6000" b="1" kern="10" dirty="0">
              <a:ln w="28575">
                <a:solidFill>
                  <a:schemeClr val="bg1"/>
                </a:solidFill>
                <a:round/>
                <a:headEnd/>
                <a:tailEnd/>
              </a:ln>
              <a:solidFill>
                <a:srgbClr val="003300"/>
              </a:solidFill>
              <a:effectLst>
                <a:outerShdw dist="38100" dir="18900000" algn="bl" rotWithShape="0">
                  <a:srgbClr val="000000">
                    <a:alpha val="39998"/>
                  </a:srgbClr>
                </a:outerShdw>
              </a:effectLst>
              <a:latin typeface="Times New Roman" pitchFamily="18" charset="0"/>
              <a:cs typeface="Times New Roman" pitchFamily="18" charset="0"/>
            </a:endParaRPr>
          </a:p>
        </p:txBody>
      </p:sp>
      <p:sp>
        <p:nvSpPr>
          <p:cNvPr id="13" name="WordArt 4"/>
          <p:cNvSpPr>
            <a:spLocks noChangeArrowheads="1" noChangeShapeType="1" noTextEdit="1"/>
          </p:cNvSpPr>
          <p:nvPr/>
        </p:nvSpPr>
        <p:spPr bwMode="gray">
          <a:xfrm>
            <a:off x="214282" y="2000240"/>
            <a:ext cx="8358246" cy="1571636"/>
          </a:xfrm>
          <a:prstGeom prst="rect">
            <a:avLst/>
          </a:prstGeom>
        </p:spPr>
        <p:txBody>
          <a:bodyPr wrap="none" fromWordArt="1">
            <a:prstTxWarp prst="textDeflate">
              <a:avLst>
                <a:gd name="adj" fmla="val 0"/>
              </a:avLst>
            </a:prstTxWarp>
          </a:bodyPr>
          <a:lstStyle/>
          <a:p>
            <a:r>
              <a:rPr lang="ru-RU" sz="6000" b="1" cap="all" dirty="0" smtClean="0">
                <a:solidFill>
                  <a:srgbClr val="FF0000"/>
                </a:solidFill>
                <a:latin typeface="Times New Roman" pitchFamily="18" charset="0"/>
                <a:cs typeface="Times New Roman" pitchFamily="18" charset="0"/>
              </a:rPr>
              <a:t>света </a:t>
            </a:r>
            <a:endParaRPr lang="ru-RU" sz="6000" b="1" kern="10" dirty="0">
              <a:ln w="28575">
                <a:solidFill>
                  <a:schemeClr val="bg1"/>
                </a:solidFill>
                <a:round/>
                <a:headEnd/>
                <a:tailEnd/>
              </a:ln>
              <a:solidFill>
                <a:srgbClr val="FF0000"/>
              </a:solidFill>
              <a:effectLst>
                <a:outerShdw dist="38100" dir="18900000" algn="bl" rotWithShape="0">
                  <a:srgbClr val="000000">
                    <a:alpha val="39998"/>
                  </a:srgbClr>
                </a:outerShdw>
              </a:effectLst>
              <a:latin typeface="Times New Roman" pitchFamily="18" charset="0"/>
              <a:cs typeface="Times New Roman" pitchFamily="18" charset="0"/>
            </a:endParaRPr>
          </a:p>
        </p:txBody>
      </p:sp>
      <p:sp>
        <p:nvSpPr>
          <p:cNvPr id="10" name="WordArt 4"/>
          <p:cNvSpPr>
            <a:spLocks noChangeArrowheads="1" noChangeShapeType="1" noTextEdit="1"/>
          </p:cNvSpPr>
          <p:nvPr/>
        </p:nvSpPr>
        <p:spPr bwMode="gray">
          <a:xfrm>
            <a:off x="4714876" y="4357694"/>
            <a:ext cx="4593887" cy="1220092"/>
          </a:xfrm>
          <a:prstGeom prst="rect">
            <a:avLst/>
          </a:prstGeom>
        </p:spPr>
        <p:txBody>
          <a:bodyPr wrap="none" fromWordArt="1">
            <a:prstTxWarp prst="textDeflate">
              <a:avLst>
                <a:gd name="adj" fmla="val 0"/>
              </a:avLst>
            </a:prstTxWarp>
          </a:bodyPr>
          <a:lstStyle/>
          <a:p>
            <a:r>
              <a:rPr lang="ru-RU" sz="3600" b="1" dirty="0" smtClean="0">
                <a:solidFill>
                  <a:srgbClr val="000099"/>
                </a:solidFill>
                <a:latin typeface="Times New Roman" pitchFamily="18" charset="0"/>
                <a:cs typeface="Times New Roman" pitchFamily="18" charset="0"/>
              </a:rPr>
              <a:t> </a:t>
            </a:r>
            <a:r>
              <a:rPr lang="ru-RU" sz="3600" b="1" cap="all" dirty="0" smtClean="0">
                <a:solidFill>
                  <a:srgbClr val="000099"/>
                </a:solidFill>
                <a:latin typeface="Times New Roman" pitchFamily="18" charset="0"/>
                <a:cs typeface="Times New Roman" pitchFamily="18" charset="0"/>
              </a:rPr>
              <a:t>интерференция  </a:t>
            </a:r>
            <a:endParaRPr lang="ru-RU" sz="3600" b="1" kern="10" dirty="0">
              <a:ln w="28575">
                <a:solidFill>
                  <a:schemeClr val="bg1"/>
                </a:solidFill>
                <a:round/>
                <a:headEnd/>
                <a:tailEnd/>
              </a:ln>
              <a:solidFill>
                <a:srgbClr val="000099"/>
              </a:solidFill>
              <a:effectLst>
                <a:outerShdw dist="38100" dir="18900000" algn="bl" rotWithShape="0">
                  <a:srgbClr val="000000">
                    <a:alpha val="39998"/>
                  </a:srgbClr>
                </a:outerShdw>
              </a:effectLst>
              <a:latin typeface="Times New Roman" pitchFamily="18" charset="0"/>
              <a:cs typeface="Times New Roman" pitchFamily="18" charset="0"/>
            </a:endParaRPr>
          </a:p>
        </p:txBody>
      </p:sp>
      <p:sp>
        <p:nvSpPr>
          <p:cNvPr id="12" name="WordArt 4"/>
          <p:cNvSpPr>
            <a:spLocks noChangeArrowheads="1" noChangeShapeType="1" noTextEdit="1"/>
          </p:cNvSpPr>
          <p:nvPr/>
        </p:nvSpPr>
        <p:spPr bwMode="gray">
          <a:xfrm rot="20716502">
            <a:off x="275374" y="3441630"/>
            <a:ext cx="7049437" cy="1584766"/>
          </a:xfrm>
          <a:prstGeom prst="rect">
            <a:avLst/>
          </a:prstGeom>
        </p:spPr>
        <p:txBody>
          <a:bodyPr wrap="none" fromWordArt="1">
            <a:prstTxWarp prst="textDeflate">
              <a:avLst>
                <a:gd name="adj" fmla="val 0"/>
              </a:avLst>
            </a:prstTxWarp>
          </a:bodyPr>
          <a:lstStyle/>
          <a:p>
            <a:r>
              <a:rPr lang="ru-RU" sz="6000" b="1" dirty="0" smtClean="0">
                <a:solidFill>
                  <a:srgbClr val="003300"/>
                </a:solidFill>
                <a:latin typeface="Times New Roman" pitchFamily="18" charset="0"/>
                <a:cs typeface="Times New Roman" pitchFamily="18" charset="0"/>
              </a:rPr>
              <a:t> </a:t>
            </a:r>
            <a:r>
              <a:rPr lang="ru-RU" sz="6000" b="1" cap="all" dirty="0" smtClean="0">
                <a:solidFill>
                  <a:srgbClr val="003300"/>
                </a:solidFill>
                <a:latin typeface="Times New Roman" pitchFamily="18" charset="0"/>
                <a:cs typeface="Times New Roman" pitchFamily="18" charset="0"/>
              </a:rPr>
              <a:t>Дифракция </a:t>
            </a:r>
            <a:endParaRPr lang="ru-RU" sz="6000" b="1" kern="10" dirty="0">
              <a:ln w="28575">
                <a:solidFill>
                  <a:schemeClr val="bg1"/>
                </a:solidFill>
                <a:round/>
                <a:headEnd/>
                <a:tailEnd/>
              </a:ln>
              <a:solidFill>
                <a:srgbClr val="003300"/>
              </a:solidFill>
              <a:effectLst>
                <a:outerShdw dist="38100" dir="18900000" algn="bl" rotWithShape="0">
                  <a:srgbClr val="000000">
                    <a:alpha val="39998"/>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2000"/>
                                        <p:tgtEl>
                                          <p:spTgt spid="13"/>
                                        </p:tgtEl>
                                      </p:cBhvr>
                                    </p:animEffect>
                                  </p:childTnLst>
                                  <p:subTnLst>
                                    <p:audio>
                                      <p:cMediaNode>
                                        <p:cTn display="0" masterRel="sameClick">
                                          <p:stCondLst>
                                            <p:cond evt="begin" delay="0">
                                              <p:tn val="9"/>
                                            </p:cond>
                                          </p:stCondLst>
                                          <p:endCondLst>
                                            <p:cond evt="onStopAudio" delay="0">
                                              <p:tgtEl>
                                                <p:sldTgt/>
                                              </p:tgtEl>
                                            </p:cond>
                                          </p:endCondLst>
                                        </p:cTn>
                                        <p:tgtEl>
                                          <p:sndTgt r:embed="rId2" name="drumroll.wav"/>
                                        </p:tgtEl>
                                      </p:cMediaNode>
                                    </p:audio>
                                  </p:sub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2000"/>
                                        <p:tgtEl>
                                          <p:spTgt spid="10"/>
                                        </p:tgtEl>
                                      </p:cBhvr>
                                    </p:animEffect>
                                  </p:childTnLst>
                                  <p:subTnLst>
                                    <p:audio>
                                      <p:cMediaNode>
                                        <p:cTn display="0" masterRel="sameClick">
                                          <p:stCondLst>
                                            <p:cond evt="begin" delay="0">
                                              <p:tn val="13"/>
                                            </p:cond>
                                          </p:stCondLst>
                                          <p:endCondLst>
                                            <p:cond evt="onStopAudio" delay="0">
                                              <p:tgtEl>
                                                <p:sldTgt/>
                                              </p:tgtEl>
                                            </p:cond>
                                          </p:endCondLst>
                                        </p:cTn>
                                        <p:tgtEl>
                                          <p:sndTgt r:embed="rId2" name="drumroll.wav"/>
                                        </p:tgtEl>
                                      </p:cMediaNode>
                                    </p:audio>
                                  </p:sub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20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par>
                          <p:cTn id="20" fill="hold">
                            <p:stCondLst>
                              <p:cond delay="8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2000"/>
                                        <p:tgtEl>
                                          <p:spTgt spid="12"/>
                                        </p:tgtEl>
                                      </p:cBhvr>
                                    </p:animEffect>
                                  </p:childTnLst>
                                  <p:subTnLst>
                                    <p:audio>
                                      <p:cMediaNode>
                                        <p:cTn display="0" masterRel="sameClick">
                                          <p:stCondLst>
                                            <p:cond evt="begin" delay="0">
                                              <p:tn val="21"/>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9231" t="21867" r="30016" b="13903"/>
          <a:stretch>
            <a:fillRect/>
          </a:stretch>
        </p:blipFill>
        <p:spPr bwMode="auto">
          <a:xfrm>
            <a:off x="0" y="0"/>
            <a:ext cx="4968552" cy="6264696"/>
          </a:xfrm>
          <a:prstGeom prst="rect">
            <a:avLst/>
          </a:prstGeom>
          <a:noFill/>
          <a:ln w="9525">
            <a:noFill/>
            <a:miter lim="800000"/>
            <a:headEnd/>
            <a:tailEnd/>
          </a:ln>
        </p:spPr>
      </p:pic>
      <p:sp>
        <p:nvSpPr>
          <p:cNvPr id="3" name="Rectangle 2"/>
          <p:cNvSpPr txBox="1">
            <a:spLocks noChangeArrowheads="1"/>
          </p:cNvSpPr>
          <p:nvPr/>
        </p:nvSpPr>
        <p:spPr>
          <a:xfrm>
            <a:off x="3429000" y="6294437"/>
            <a:ext cx="5715000" cy="563563"/>
          </a:xfrm>
          <a:prstGeom prst="rect">
            <a:avLst/>
          </a:prstGeom>
        </p:spPr>
        <p:txBody>
          <a:bodyPr vert="horz" anchor="ctr">
            <a:normAutofit fontScale="825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3600" b="0" i="0" u="none" strike="noStrike" kern="1200" cap="all" spc="0" normalizeH="0" baseline="0" noProof="0" dirty="0" smtClean="0">
                <a:ln>
                  <a:noFill/>
                </a:ln>
                <a:solidFill>
                  <a:srgbClr val="339933"/>
                </a:solidFill>
                <a:effectLst>
                  <a:reflection blurRad="12700" stA="48000" endA="300" endPos="55000" dir="5400000" sy="-90000" algn="bl" rotWithShape="0"/>
                </a:effectLst>
                <a:uLnTx/>
                <a:uFillTx/>
                <a:latin typeface="Times New Roman" pitchFamily="18" charset="0"/>
                <a:ea typeface="+mj-ea"/>
                <a:cs typeface="Times New Roman" pitchFamily="18" charset="0"/>
              </a:rPr>
              <a:t>БНП,</a:t>
            </a:r>
            <a:r>
              <a:rPr kumimoji="0" lang="ru-RU" sz="3600" b="1" i="0" u="none" strike="noStrike" kern="1200" spc="0" normalizeH="0" baseline="0" noProof="0" dirty="0" smtClean="0">
                <a:ln>
                  <a:noFill/>
                </a:ln>
                <a:solidFill>
                  <a:srgbClr val="FF0000"/>
                </a:solidFill>
                <a:effectLst>
                  <a:reflection blurRad="12700" stA="48000" endA="300" endPos="55000" dir="5400000" sy="-90000" algn="bl" rotWithShape="0"/>
                </a:effectLst>
                <a:uLnTx/>
                <a:uFillTx/>
                <a:latin typeface="Times New Roman" pitchFamily="18" charset="0"/>
                <a:ea typeface="+mj-ea"/>
                <a:cs typeface="Times New Roman" pitchFamily="18" charset="0"/>
              </a:rPr>
              <a:t> оптика, </a:t>
            </a:r>
            <a:r>
              <a:rPr kumimoji="0" lang="ru-RU" sz="3600" b="1" i="0" u="none" strike="noStrike" kern="1200" cap="all" spc="0" normalizeH="0" baseline="0" noProof="0" dirty="0" smtClean="0">
                <a:ln>
                  <a:noFill/>
                </a:ln>
                <a:effectLst>
                  <a:reflection blurRad="12700" stA="48000" endA="300" endPos="55000" dir="5400000" sy="-90000" algn="bl" rotWithShape="0"/>
                </a:effectLst>
                <a:uLnTx/>
                <a:uFillTx/>
                <a:latin typeface="Times New Roman" pitchFamily="18" charset="0"/>
                <a:ea typeface="+mj-ea"/>
                <a:cs typeface="Times New Roman" pitchFamily="18" charset="0"/>
              </a:rPr>
              <a:t> анимации№4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399698"/>
            <a:ext cx="6858016" cy="646331"/>
          </a:xfrm>
          <a:prstGeom prst="rect">
            <a:avLst/>
          </a:prstGeom>
        </p:spPr>
        <p:txBody>
          <a:bodyPr wrap="square">
            <a:spAutoFit/>
          </a:bodyPr>
          <a:lstStyle/>
          <a:p>
            <a:pPr lvl="0">
              <a:spcAft>
                <a:spcPts val="1000"/>
              </a:spcAft>
            </a:pPr>
            <a:r>
              <a:rPr lang="ru-RU" sz="3200" b="1" dirty="0" smtClean="0">
                <a:solidFill>
                  <a:srgbClr val="FF0000"/>
                </a:solidFill>
                <a:latin typeface="Times New Roman" pitchFamily="18" charset="0"/>
                <a:cs typeface="Times New Roman" pitchFamily="18" charset="0"/>
              </a:rPr>
              <a:t>Принцип</a:t>
            </a:r>
            <a:r>
              <a:rPr lang="ru-RU" sz="3200" b="1"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Гюйгенса -</a:t>
            </a:r>
            <a:r>
              <a:rPr lang="ru-RU" sz="3600" b="1" dirty="0" smtClean="0">
                <a:solidFill>
                  <a:srgbClr val="003300"/>
                </a:solidFill>
                <a:latin typeface="Times New Roman" pitchFamily="18" charset="0"/>
                <a:cs typeface="Times New Roman" pitchFamily="18" charset="0"/>
              </a:rPr>
              <a:t> Френеля</a:t>
            </a:r>
            <a:endParaRPr lang="ru-RU" sz="4400" dirty="0" smtClean="0">
              <a:latin typeface="Times New Roman" pitchFamily="18" charset="0"/>
              <a:cs typeface="Times New Roman" pitchFamily="18" charset="0"/>
            </a:endParaRPr>
          </a:p>
        </p:txBody>
      </p:sp>
      <p:sp>
        <p:nvSpPr>
          <p:cNvPr id="1028" name="Arc 4"/>
          <p:cNvSpPr>
            <a:spLocks/>
          </p:cNvSpPr>
          <p:nvPr/>
        </p:nvSpPr>
        <p:spPr bwMode="auto">
          <a:xfrm rot="21553494">
            <a:off x="4304930" y="2430365"/>
            <a:ext cx="240087" cy="2763539"/>
          </a:xfrm>
          <a:custGeom>
            <a:avLst/>
            <a:gdLst>
              <a:gd name="G0" fmla="+- 0 0 0"/>
              <a:gd name="G1" fmla="+- 20430 0 0"/>
              <a:gd name="G2" fmla="+- 21600 0 0"/>
              <a:gd name="T0" fmla="*/ 7013 w 21600"/>
              <a:gd name="T1" fmla="*/ 0 h 37664"/>
              <a:gd name="T2" fmla="*/ 13022 w 21600"/>
              <a:gd name="T3" fmla="*/ 37664 h 37664"/>
              <a:gd name="T4" fmla="*/ 0 w 21600"/>
              <a:gd name="T5" fmla="*/ 20430 h 37664"/>
            </a:gdLst>
            <a:ahLst/>
            <a:cxnLst>
              <a:cxn ang="0">
                <a:pos x="T0" y="T1"/>
              </a:cxn>
              <a:cxn ang="0">
                <a:pos x="T2" y="T3"/>
              </a:cxn>
              <a:cxn ang="0">
                <a:pos x="T4" y="T5"/>
              </a:cxn>
            </a:cxnLst>
            <a:rect l="0" t="0" r="r" b="b"/>
            <a:pathLst>
              <a:path w="21600" h="37664" fill="none" extrusionOk="0">
                <a:moveTo>
                  <a:pt x="7012" y="0"/>
                </a:moveTo>
                <a:cubicBezTo>
                  <a:pt x="15739" y="2995"/>
                  <a:pt x="21600" y="11203"/>
                  <a:pt x="21600" y="20430"/>
                </a:cubicBezTo>
                <a:cubicBezTo>
                  <a:pt x="21600" y="27201"/>
                  <a:pt x="18424" y="33581"/>
                  <a:pt x="13021" y="37663"/>
                </a:cubicBezTo>
              </a:path>
              <a:path w="21600" h="37664" stroke="0" extrusionOk="0">
                <a:moveTo>
                  <a:pt x="7012" y="0"/>
                </a:moveTo>
                <a:cubicBezTo>
                  <a:pt x="15739" y="2995"/>
                  <a:pt x="21600" y="11203"/>
                  <a:pt x="21600" y="20430"/>
                </a:cubicBezTo>
                <a:cubicBezTo>
                  <a:pt x="21600" y="27201"/>
                  <a:pt x="18424" y="33581"/>
                  <a:pt x="13021" y="37663"/>
                </a:cubicBezTo>
                <a:lnTo>
                  <a:pt x="0" y="20430"/>
                </a:lnTo>
                <a:close/>
              </a:path>
            </a:pathLst>
          </a:custGeom>
          <a:noFill/>
          <a:ln w="57150">
            <a:solidFill>
              <a:srgbClr val="0000FF"/>
            </a:solidFill>
            <a:prstDash val="dash"/>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9" name="Arc 5"/>
          <p:cNvSpPr>
            <a:spLocks/>
          </p:cNvSpPr>
          <p:nvPr/>
        </p:nvSpPr>
        <p:spPr bwMode="auto">
          <a:xfrm rot="21119859">
            <a:off x="4022103" y="2459333"/>
            <a:ext cx="396740" cy="952507"/>
          </a:xfrm>
          <a:custGeom>
            <a:avLst/>
            <a:gdLst>
              <a:gd name="G0" fmla="+- 118 0 0"/>
              <a:gd name="G1" fmla="+- 21600 0 0"/>
              <a:gd name="G2" fmla="+- 21600 0 0"/>
              <a:gd name="T0" fmla="*/ 118 w 21718"/>
              <a:gd name="T1" fmla="*/ 0 h 43200"/>
              <a:gd name="T2" fmla="*/ 0 w 21718"/>
              <a:gd name="T3" fmla="*/ 43200 h 43200"/>
              <a:gd name="T4" fmla="*/ 118 w 21718"/>
              <a:gd name="T5" fmla="*/ 21600 h 43200"/>
            </a:gdLst>
            <a:ahLst/>
            <a:cxnLst>
              <a:cxn ang="0">
                <a:pos x="T0" y="T1"/>
              </a:cxn>
              <a:cxn ang="0">
                <a:pos x="T2" y="T3"/>
              </a:cxn>
              <a:cxn ang="0">
                <a:pos x="T4" y="T5"/>
              </a:cxn>
            </a:cxnLst>
            <a:rect l="0" t="0" r="r" b="b"/>
            <a:pathLst>
              <a:path w="21718" h="43200" fill="none" extrusionOk="0">
                <a:moveTo>
                  <a:pt x="117" y="0"/>
                </a:moveTo>
                <a:cubicBezTo>
                  <a:pt x="12047" y="0"/>
                  <a:pt x="21718" y="9670"/>
                  <a:pt x="21718" y="21600"/>
                </a:cubicBezTo>
                <a:cubicBezTo>
                  <a:pt x="21718" y="33529"/>
                  <a:pt x="12047" y="43200"/>
                  <a:pt x="118" y="43200"/>
                </a:cubicBezTo>
                <a:cubicBezTo>
                  <a:pt x="78" y="43200"/>
                  <a:pt x="39" y="43199"/>
                  <a:pt x="0" y="43199"/>
                </a:cubicBezTo>
              </a:path>
              <a:path w="21718" h="43200" stroke="0" extrusionOk="0">
                <a:moveTo>
                  <a:pt x="117" y="0"/>
                </a:moveTo>
                <a:cubicBezTo>
                  <a:pt x="12047" y="0"/>
                  <a:pt x="21718" y="9670"/>
                  <a:pt x="21718" y="21600"/>
                </a:cubicBezTo>
                <a:cubicBezTo>
                  <a:pt x="21718" y="33529"/>
                  <a:pt x="12047" y="43200"/>
                  <a:pt x="118" y="43200"/>
                </a:cubicBezTo>
                <a:cubicBezTo>
                  <a:pt x="78" y="43200"/>
                  <a:pt x="39" y="43199"/>
                  <a:pt x="0" y="43199"/>
                </a:cubicBezTo>
                <a:lnTo>
                  <a:pt x="118" y="21600"/>
                </a:lnTo>
                <a:close/>
              </a:path>
            </a:pathLst>
          </a:custGeom>
          <a:noFill/>
          <a:ln w="5715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1" name="Arc 7"/>
          <p:cNvSpPr>
            <a:spLocks/>
          </p:cNvSpPr>
          <p:nvPr/>
        </p:nvSpPr>
        <p:spPr bwMode="auto">
          <a:xfrm rot="21490504">
            <a:off x="3838742" y="2385754"/>
            <a:ext cx="240087" cy="2778779"/>
          </a:xfrm>
          <a:custGeom>
            <a:avLst/>
            <a:gdLst>
              <a:gd name="G0" fmla="+- 0 0 0"/>
              <a:gd name="G1" fmla="+- 20430 0 0"/>
              <a:gd name="G2" fmla="+- 21600 0 0"/>
              <a:gd name="T0" fmla="*/ 7013 w 21600"/>
              <a:gd name="T1" fmla="*/ 0 h 34626"/>
              <a:gd name="T2" fmla="*/ 16280 w 21600"/>
              <a:gd name="T3" fmla="*/ 34626 h 34626"/>
              <a:gd name="T4" fmla="*/ 0 w 21600"/>
              <a:gd name="T5" fmla="*/ 20430 h 34626"/>
            </a:gdLst>
            <a:ahLst/>
            <a:cxnLst>
              <a:cxn ang="0">
                <a:pos x="T0" y="T1"/>
              </a:cxn>
              <a:cxn ang="0">
                <a:pos x="T2" y="T3"/>
              </a:cxn>
              <a:cxn ang="0">
                <a:pos x="T4" y="T5"/>
              </a:cxn>
            </a:cxnLst>
            <a:rect l="0" t="0" r="r" b="b"/>
            <a:pathLst>
              <a:path w="21600" h="34626" fill="none" extrusionOk="0">
                <a:moveTo>
                  <a:pt x="7012" y="0"/>
                </a:moveTo>
                <a:cubicBezTo>
                  <a:pt x="15739" y="2995"/>
                  <a:pt x="21600" y="11203"/>
                  <a:pt x="21600" y="20430"/>
                </a:cubicBezTo>
                <a:cubicBezTo>
                  <a:pt x="21600" y="25649"/>
                  <a:pt x="19710" y="30692"/>
                  <a:pt x="16279" y="34625"/>
                </a:cubicBezTo>
              </a:path>
              <a:path w="21600" h="34626" stroke="0" extrusionOk="0">
                <a:moveTo>
                  <a:pt x="7012" y="0"/>
                </a:moveTo>
                <a:cubicBezTo>
                  <a:pt x="15739" y="2995"/>
                  <a:pt x="21600" y="11203"/>
                  <a:pt x="21600" y="20430"/>
                </a:cubicBezTo>
                <a:cubicBezTo>
                  <a:pt x="21600" y="25649"/>
                  <a:pt x="19710" y="30692"/>
                  <a:pt x="16279" y="34625"/>
                </a:cubicBezTo>
                <a:lnTo>
                  <a:pt x="0" y="20430"/>
                </a:lnTo>
                <a:close/>
              </a:path>
            </a:pathLst>
          </a:custGeom>
          <a:noFill/>
          <a:ln w="57150">
            <a:solidFill>
              <a:srgbClr val="0000FF"/>
            </a:solidFill>
            <a:prstDash val="dash"/>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2" name="Arc 8"/>
          <p:cNvSpPr>
            <a:spLocks/>
          </p:cNvSpPr>
          <p:nvPr/>
        </p:nvSpPr>
        <p:spPr bwMode="auto">
          <a:xfrm rot="21490504">
            <a:off x="4764048" y="2360552"/>
            <a:ext cx="240087" cy="2763539"/>
          </a:xfrm>
          <a:custGeom>
            <a:avLst/>
            <a:gdLst>
              <a:gd name="G0" fmla="+- 0 0 0"/>
              <a:gd name="G1" fmla="+- 20430 0 0"/>
              <a:gd name="G2" fmla="+- 21600 0 0"/>
              <a:gd name="T0" fmla="*/ 7013 w 21600"/>
              <a:gd name="T1" fmla="*/ 0 h 37664"/>
              <a:gd name="T2" fmla="*/ 13022 w 21600"/>
              <a:gd name="T3" fmla="*/ 37664 h 37664"/>
              <a:gd name="T4" fmla="*/ 0 w 21600"/>
              <a:gd name="T5" fmla="*/ 20430 h 37664"/>
            </a:gdLst>
            <a:ahLst/>
            <a:cxnLst>
              <a:cxn ang="0">
                <a:pos x="T0" y="T1"/>
              </a:cxn>
              <a:cxn ang="0">
                <a:pos x="T2" y="T3"/>
              </a:cxn>
              <a:cxn ang="0">
                <a:pos x="T4" y="T5"/>
              </a:cxn>
            </a:cxnLst>
            <a:rect l="0" t="0" r="r" b="b"/>
            <a:pathLst>
              <a:path w="21600" h="37664" fill="none" extrusionOk="0">
                <a:moveTo>
                  <a:pt x="7012" y="0"/>
                </a:moveTo>
                <a:cubicBezTo>
                  <a:pt x="15739" y="2995"/>
                  <a:pt x="21600" y="11203"/>
                  <a:pt x="21600" y="20430"/>
                </a:cubicBezTo>
                <a:cubicBezTo>
                  <a:pt x="21600" y="27201"/>
                  <a:pt x="18424" y="33581"/>
                  <a:pt x="13021" y="37663"/>
                </a:cubicBezTo>
              </a:path>
              <a:path w="21600" h="37664" stroke="0" extrusionOk="0">
                <a:moveTo>
                  <a:pt x="7012" y="0"/>
                </a:moveTo>
                <a:cubicBezTo>
                  <a:pt x="15739" y="2995"/>
                  <a:pt x="21600" y="11203"/>
                  <a:pt x="21600" y="20430"/>
                </a:cubicBezTo>
                <a:cubicBezTo>
                  <a:pt x="21600" y="27201"/>
                  <a:pt x="18424" y="33581"/>
                  <a:pt x="13021" y="37663"/>
                </a:cubicBezTo>
                <a:lnTo>
                  <a:pt x="0" y="20430"/>
                </a:lnTo>
                <a:close/>
              </a:path>
            </a:pathLst>
          </a:custGeom>
          <a:noFill/>
          <a:ln w="57150">
            <a:solidFill>
              <a:srgbClr val="0000FF"/>
            </a:solidFill>
            <a:prstDash val="dash"/>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033" name="Group 9"/>
          <p:cNvGrpSpPr>
            <a:grpSpLocks/>
          </p:cNvGrpSpPr>
          <p:nvPr/>
        </p:nvGrpSpPr>
        <p:grpSpPr bwMode="auto">
          <a:xfrm>
            <a:off x="0" y="2928934"/>
            <a:ext cx="4067709" cy="1500198"/>
            <a:chOff x="9774" y="1547"/>
            <a:chExt cx="3754" cy="873"/>
          </a:xfrm>
        </p:grpSpPr>
        <p:sp>
          <p:nvSpPr>
            <p:cNvPr id="1034" name="Line 10"/>
            <p:cNvSpPr>
              <a:spLocks noChangeShapeType="1"/>
            </p:cNvSpPr>
            <p:nvPr/>
          </p:nvSpPr>
          <p:spPr bwMode="auto">
            <a:xfrm flipV="1">
              <a:off x="9789" y="1547"/>
              <a:ext cx="3655" cy="490"/>
            </a:xfrm>
            <a:prstGeom prst="line">
              <a:avLst/>
            </a:pr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5" name="Line 11"/>
            <p:cNvSpPr>
              <a:spLocks noChangeShapeType="1"/>
            </p:cNvSpPr>
            <p:nvPr/>
          </p:nvSpPr>
          <p:spPr bwMode="auto">
            <a:xfrm flipV="1">
              <a:off x="11083" y="1831"/>
              <a:ext cx="215" cy="30"/>
            </a:xfrm>
            <a:prstGeom prst="line">
              <a:avLst/>
            </a:prstGeom>
            <a:noFill/>
            <a:ln w="5715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grpSp>
          <p:nvGrpSpPr>
            <p:cNvPr id="1036" name="Group 12"/>
            <p:cNvGrpSpPr>
              <a:grpSpLocks/>
            </p:cNvGrpSpPr>
            <p:nvPr/>
          </p:nvGrpSpPr>
          <p:grpSpPr bwMode="auto">
            <a:xfrm>
              <a:off x="9774" y="2037"/>
              <a:ext cx="3754" cy="383"/>
              <a:chOff x="9774" y="2037"/>
              <a:chExt cx="3754" cy="383"/>
            </a:xfrm>
          </p:grpSpPr>
          <p:sp>
            <p:nvSpPr>
              <p:cNvPr id="1037" name="Line 13"/>
              <p:cNvSpPr>
                <a:spLocks noChangeShapeType="1"/>
              </p:cNvSpPr>
              <p:nvPr/>
            </p:nvSpPr>
            <p:spPr bwMode="auto">
              <a:xfrm>
                <a:off x="9774" y="2037"/>
                <a:ext cx="3754" cy="383"/>
              </a:xfrm>
              <a:prstGeom prst="line">
                <a:avLst/>
              </a:pr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8" name="Line 14"/>
              <p:cNvSpPr>
                <a:spLocks noChangeShapeType="1"/>
              </p:cNvSpPr>
              <p:nvPr/>
            </p:nvSpPr>
            <p:spPr bwMode="auto">
              <a:xfrm>
                <a:off x="11144" y="2175"/>
                <a:ext cx="222" cy="31"/>
              </a:xfrm>
              <a:prstGeom prst="line">
                <a:avLst/>
              </a:prstGeom>
              <a:noFill/>
              <a:ln w="5715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grpSp>
      </p:grpSp>
      <p:sp>
        <p:nvSpPr>
          <p:cNvPr id="16" name="Arc 5"/>
          <p:cNvSpPr>
            <a:spLocks/>
          </p:cNvSpPr>
          <p:nvPr/>
        </p:nvSpPr>
        <p:spPr bwMode="auto">
          <a:xfrm rot="21289198">
            <a:off x="4064865" y="2880475"/>
            <a:ext cx="396740" cy="952507"/>
          </a:xfrm>
          <a:custGeom>
            <a:avLst/>
            <a:gdLst>
              <a:gd name="G0" fmla="+- 118 0 0"/>
              <a:gd name="G1" fmla="+- 21600 0 0"/>
              <a:gd name="G2" fmla="+- 21600 0 0"/>
              <a:gd name="T0" fmla="*/ 118 w 21718"/>
              <a:gd name="T1" fmla="*/ 0 h 43200"/>
              <a:gd name="T2" fmla="*/ 0 w 21718"/>
              <a:gd name="T3" fmla="*/ 43200 h 43200"/>
              <a:gd name="T4" fmla="*/ 118 w 21718"/>
              <a:gd name="T5" fmla="*/ 21600 h 43200"/>
            </a:gdLst>
            <a:ahLst/>
            <a:cxnLst>
              <a:cxn ang="0">
                <a:pos x="T0" y="T1"/>
              </a:cxn>
              <a:cxn ang="0">
                <a:pos x="T2" y="T3"/>
              </a:cxn>
              <a:cxn ang="0">
                <a:pos x="T4" y="T5"/>
              </a:cxn>
            </a:cxnLst>
            <a:rect l="0" t="0" r="r" b="b"/>
            <a:pathLst>
              <a:path w="21718" h="43200" fill="none" extrusionOk="0">
                <a:moveTo>
                  <a:pt x="117" y="0"/>
                </a:moveTo>
                <a:cubicBezTo>
                  <a:pt x="12047" y="0"/>
                  <a:pt x="21718" y="9670"/>
                  <a:pt x="21718" y="21600"/>
                </a:cubicBezTo>
                <a:cubicBezTo>
                  <a:pt x="21718" y="33529"/>
                  <a:pt x="12047" y="43200"/>
                  <a:pt x="118" y="43200"/>
                </a:cubicBezTo>
                <a:cubicBezTo>
                  <a:pt x="78" y="43200"/>
                  <a:pt x="39" y="43199"/>
                  <a:pt x="0" y="43199"/>
                </a:cubicBezTo>
              </a:path>
              <a:path w="21718" h="43200" stroke="0" extrusionOk="0">
                <a:moveTo>
                  <a:pt x="117" y="0"/>
                </a:moveTo>
                <a:cubicBezTo>
                  <a:pt x="12047" y="0"/>
                  <a:pt x="21718" y="9670"/>
                  <a:pt x="21718" y="21600"/>
                </a:cubicBezTo>
                <a:cubicBezTo>
                  <a:pt x="21718" y="33529"/>
                  <a:pt x="12047" y="43200"/>
                  <a:pt x="118" y="43200"/>
                </a:cubicBezTo>
                <a:cubicBezTo>
                  <a:pt x="78" y="43200"/>
                  <a:pt x="39" y="43199"/>
                  <a:pt x="0" y="43199"/>
                </a:cubicBezTo>
                <a:lnTo>
                  <a:pt x="118" y="21600"/>
                </a:lnTo>
                <a:close/>
              </a:path>
            </a:pathLst>
          </a:custGeom>
          <a:noFill/>
          <a:ln w="5715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Arc 5"/>
          <p:cNvSpPr>
            <a:spLocks/>
          </p:cNvSpPr>
          <p:nvPr/>
        </p:nvSpPr>
        <p:spPr bwMode="auto">
          <a:xfrm rot="21374969">
            <a:off x="4064866" y="3309103"/>
            <a:ext cx="396740" cy="952507"/>
          </a:xfrm>
          <a:custGeom>
            <a:avLst/>
            <a:gdLst>
              <a:gd name="G0" fmla="+- 118 0 0"/>
              <a:gd name="G1" fmla="+- 21600 0 0"/>
              <a:gd name="G2" fmla="+- 21600 0 0"/>
              <a:gd name="T0" fmla="*/ 118 w 21718"/>
              <a:gd name="T1" fmla="*/ 0 h 43200"/>
              <a:gd name="T2" fmla="*/ 0 w 21718"/>
              <a:gd name="T3" fmla="*/ 43200 h 43200"/>
              <a:gd name="T4" fmla="*/ 118 w 21718"/>
              <a:gd name="T5" fmla="*/ 21600 h 43200"/>
            </a:gdLst>
            <a:ahLst/>
            <a:cxnLst>
              <a:cxn ang="0">
                <a:pos x="T0" y="T1"/>
              </a:cxn>
              <a:cxn ang="0">
                <a:pos x="T2" y="T3"/>
              </a:cxn>
              <a:cxn ang="0">
                <a:pos x="T4" y="T5"/>
              </a:cxn>
            </a:cxnLst>
            <a:rect l="0" t="0" r="r" b="b"/>
            <a:pathLst>
              <a:path w="21718" h="43200" fill="none" extrusionOk="0">
                <a:moveTo>
                  <a:pt x="117" y="0"/>
                </a:moveTo>
                <a:cubicBezTo>
                  <a:pt x="12047" y="0"/>
                  <a:pt x="21718" y="9670"/>
                  <a:pt x="21718" y="21600"/>
                </a:cubicBezTo>
                <a:cubicBezTo>
                  <a:pt x="21718" y="33529"/>
                  <a:pt x="12047" y="43200"/>
                  <a:pt x="118" y="43200"/>
                </a:cubicBezTo>
                <a:cubicBezTo>
                  <a:pt x="78" y="43200"/>
                  <a:pt x="39" y="43199"/>
                  <a:pt x="0" y="43199"/>
                </a:cubicBezTo>
              </a:path>
              <a:path w="21718" h="43200" stroke="0" extrusionOk="0">
                <a:moveTo>
                  <a:pt x="117" y="0"/>
                </a:moveTo>
                <a:cubicBezTo>
                  <a:pt x="12047" y="0"/>
                  <a:pt x="21718" y="9670"/>
                  <a:pt x="21718" y="21600"/>
                </a:cubicBezTo>
                <a:cubicBezTo>
                  <a:pt x="21718" y="33529"/>
                  <a:pt x="12047" y="43200"/>
                  <a:pt x="118" y="43200"/>
                </a:cubicBezTo>
                <a:cubicBezTo>
                  <a:pt x="78" y="43200"/>
                  <a:pt x="39" y="43199"/>
                  <a:pt x="0" y="43199"/>
                </a:cubicBezTo>
                <a:lnTo>
                  <a:pt x="118" y="21600"/>
                </a:lnTo>
                <a:close/>
              </a:path>
            </a:pathLst>
          </a:custGeom>
          <a:noFill/>
          <a:ln w="5715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Arc 5"/>
          <p:cNvSpPr>
            <a:spLocks/>
          </p:cNvSpPr>
          <p:nvPr/>
        </p:nvSpPr>
        <p:spPr bwMode="auto">
          <a:xfrm>
            <a:off x="4094385" y="3655270"/>
            <a:ext cx="396740" cy="952507"/>
          </a:xfrm>
          <a:custGeom>
            <a:avLst/>
            <a:gdLst>
              <a:gd name="G0" fmla="+- 118 0 0"/>
              <a:gd name="G1" fmla="+- 21600 0 0"/>
              <a:gd name="G2" fmla="+- 21600 0 0"/>
              <a:gd name="T0" fmla="*/ 118 w 21718"/>
              <a:gd name="T1" fmla="*/ 0 h 43200"/>
              <a:gd name="T2" fmla="*/ 0 w 21718"/>
              <a:gd name="T3" fmla="*/ 43200 h 43200"/>
              <a:gd name="T4" fmla="*/ 118 w 21718"/>
              <a:gd name="T5" fmla="*/ 21600 h 43200"/>
            </a:gdLst>
            <a:ahLst/>
            <a:cxnLst>
              <a:cxn ang="0">
                <a:pos x="T0" y="T1"/>
              </a:cxn>
              <a:cxn ang="0">
                <a:pos x="T2" y="T3"/>
              </a:cxn>
              <a:cxn ang="0">
                <a:pos x="T4" y="T5"/>
              </a:cxn>
            </a:cxnLst>
            <a:rect l="0" t="0" r="r" b="b"/>
            <a:pathLst>
              <a:path w="21718" h="43200" fill="none" extrusionOk="0">
                <a:moveTo>
                  <a:pt x="117" y="0"/>
                </a:moveTo>
                <a:cubicBezTo>
                  <a:pt x="12047" y="0"/>
                  <a:pt x="21718" y="9670"/>
                  <a:pt x="21718" y="21600"/>
                </a:cubicBezTo>
                <a:cubicBezTo>
                  <a:pt x="21718" y="33529"/>
                  <a:pt x="12047" y="43200"/>
                  <a:pt x="118" y="43200"/>
                </a:cubicBezTo>
                <a:cubicBezTo>
                  <a:pt x="78" y="43200"/>
                  <a:pt x="39" y="43199"/>
                  <a:pt x="0" y="43199"/>
                </a:cubicBezTo>
              </a:path>
              <a:path w="21718" h="43200" stroke="0" extrusionOk="0">
                <a:moveTo>
                  <a:pt x="117" y="0"/>
                </a:moveTo>
                <a:cubicBezTo>
                  <a:pt x="12047" y="0"/>
                  <a:pt x="21718" y="9670"/>
                  <a:pt x="21718" y="21600"/>
                </a:cubicBezTo>
                <a:cubicBezTo>
                  <a:pt x="21718" y="33529"/>
                  <a:pt x="12047" y="43200"/>
                  <a:pt x="118" y="43200"/>
                </a:cubicBezTo>
                <a:cubicBezTo>
                  <a:pt x="78" y="43200"/>
                  <a:pt x="39" y="43199"/>
                  <a:pt x="0" y="43199"/>
                </a:cubicBezTo>
                <a:lnTo>
                  <a:pt x="118" y="21600"/>
                </a:lnTo>
                <a:close/>
              </a:path>
            </a:pathLst>
          </a:custGeom>
          <a:noFill/>
          <a:ln w="5715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Arc 5"/>
          <p:cNvSpPr>
            <a:spLocks/>
          </p:cNvSpPr>
          <p:nvPr/>
        </p:nvSpPr>
        <p:spPr bwMode="auto">
          <a:xfrm>
            <a:off x="4105038" y="4000504"/>
            <a:ext cx="396740" cy="952507"/>
          </a:xfrm>
          <a:custGeom>
            <a:avLst/>
            <a:gdLst>
              <a:gd name="G0" fmla="+- 118 0 0"/>
              <a:gd name="G1" fmla="+- 21600 0 0"/>
              <a:gd name="G2" fmla="+- 21600 0 0"/>
              <a:gd name="T0" fmla="*/ 118 w 21718"/>
              <a:gd name="T1" fmla="*/ 0 h 43200"/>
              <a:gd name="T2" fmla="*/ 0 w 21718"/>
              <a:gd name="T3" fmla="*/ 43200 h 43200"/>
              <a:gd name="T4" fmla="*/ 118 w 21718"/>
              <a:gd name="T5" fmla="*/ 21600 h 43200"/>
            </a:gdLst>
            <a:ahLst/>
            <a:cxnLst>
              <a:cxn ang="0">
                <a:pos x="T0" y="T1"/>
              </a:cxn>
              <a:cxn ang="0">
                <a:pos x="T2" y="T3"/>
              </a:cxn>
              <a:cxn ang="0">
                <a:pos x="T4" y="T5"/>
              </a:cxn>
            </a:cxnLst>
            <a:rect l="0" t="0" r="r" b="b"/>
            <a:pathLst>
              <a:path w="21718" h="43200" fill="none" extrusionOk="0">
                <a:moveTo>
                  <a:pt x="117" y="0"/>
                </a:moveTo>
                <a:cubicBezTo>
                  <a:pt x="12047" y="0"/>
                  <a:pt x="21718" y="9670"/>
                  <a:pt x="21718" y="21600"/>
                </a:cubicBezTo>
                <a:cubicBezTo>
                  <a:pt x="21718" y="33529"/>
                  <a:pt x="12047" y="43200"/>
                  <a:pt x="118" y="43200"/>
                </a:cubicBezTo>
                <a:cubicBezTo>
                  <a:pt x="78" y="43200"/>
                  <a:pt x="39" y="43199"/>
                  <a:pt x="0" y="43199"/>
                </a:cubicBezTo>
              </a:path>
              <a:path w="21718" h="43200" stroke="0" extrusionOk="0">
                <a:moveTo>
                  <a:pt x="117" y="0"/>
                </a:moveTo>
                <a:cubicBezTo>
                  <a:pt x="12047" y="0"/>
                  <a:pt x="21718" y="9670"/>
                  <a:pt x="21718" y="21600"/>
                </a:cubicBezTo>
                <a:cubicBezTo>
                  <a:pt x="21718" y="33529"/>
                  <a:pt x="12047" y="43200"/>
                  <a:pt x="118" y="43200"/>
                </a:cubicBezTo>
                <a:cubicBezTo>
                  <a:pt x="78" y="43200"/>
                  <a:pt x="39" y="43199"/>
                  <a:pt x="0" y="43199"/>
                </a:cubicBezTo>
                <a:lnTo>
                  <a:pt x="118" y="21600"/>
                </a:lnTo>
                <a:close/>
              </a:path>
            </a:pathLst>
          </a:custGeom>
          <a:noFill/>
          <a:ln w="5715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Arc 5"/>
          <p:cNvSpPr>
            <a:spLocks/>
          </p:cNvSpPr>
          <p:nvPr/>
        </p:nvSpPr>
        <p:spPr bwMode="auto">
          <a:xfrm rot="21119859">
            <a:off x="4489065" y="2459333"/>
            <a:ext cx="396740" cy="952507"/>
          </a:xfrm>
          <a:custGeom>
            <a:avLst/>
            <a:gdLst>
              <a:gd name="G0" fmla="+- 118 0 0"/>
              <a:gd name="G1" fmla="+- 21600 0 0"/>
              <a:gd name="G2" fmla="+- 21600 0 0"/>
              <a:gd name="T0" fmla="*/ 118 w 21718"/>
              <a:gd name="T1" fmla="*/ 0 h 43200"/>
              <a:gd name="T2" fmla="*/ 0 w 21718"/>
              <a:gd name="T3" fmla="*/ 43200 h 43200"/>
              <a:gd name="T4" fmla="*/ 118 w 21718"/>
              <a:gd name="T5" fmla="*/ 21600 h 43200"/>
            </a:gdLst>
            <a:ahLst/>
            <a:cxnLst>
              <a:cxn ang="0">
                <a:pos x="T0" y="T1"/>
              </a:cxn>
              <a:cxn ang="0">
                <a:pos x="T2" y="T3"/>
              </a:cxn>
              <a:cxn ang="0">
                <a:pos x="T4" y="T5"/>
              </a:cxn>
            </a:cxnLst>
            <a:rect l="0" t="0" r="r" b="b"/>
            <a:pathLst>
              <a:path w="21718" h="43200" fill="none" extrusionOk="0">
                <a:moveTo>
                  <a:pt x="117" y="0"/>
                </a:moveTo>
                <a:cubicBezTo>
                  <a:pt x="12047" y="0"/>
                  <a:pt x="21718" y="9670"/>
                  <a:pt x="21718" y="21600"/>
                </a:cubicBezTo>
                <a:cubicBezTo>
                  <a:pt x="21718" y="33529"/>
                  <a:pt x="12047" y="43200"/>
                  <a:pt x="118" y="43200"/>
                </a:cubicBezTo>
                <a:cubicBezTo>
                  <a:pt x="78" y="43200"/>
                  <a:pt x="39" y="43199"/>
                  <a:pt x="0" y="43199"/>
                </a:cubicBezTo>
              </a:path>
              <a:path w="21718" h="43200" stroke="0" extrusionOk="0">
                <a:moveTo>
                  <a:pt x="117" y="0"/>
                </a:moveTo>
                <a:cubicBezTo>
                  <a:pt x="12047" y="0"/>
                  <a:pt x="21718" y="9670"/>
                  <a:pt x="21718" y="21600"/>
                </a:cubicBezTo>
                <a:cubicBezTo>
                  <a:pt x="21718" y="33529"/>
                  <a:pt x="12047" y="43200"/>
                  <a:pt x="118" y="43200"/>
                </a:cubicBezTo>
                <a:cubicBezTo>
                  <a:pt x="78" y="43200"/>
                  <a:pt x="39" y="43199"/>
                  <a:pt x="0" y="43199"/>
                </a:cubicBezTo>
                <a:lnTo>
                  <a:pt x="118" y="21600"/>
                </a:lnTo>
                <a:close/>
              </a:path>
            </a:pathLst>
          </a:custGeom>
          <a:noFill/>
          <a:ln w="5715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Arc 5"/>
          <p:cNvSpPr>
            <a:spLocks/>
          </p:cNvSpPr>
          <p:nvPr/>
        </p:nvSpPr>
        <p:spPr bwMode="auto">
          <a:xfrm rot="21289198">
            <a:off x="4531827" y="2880475"/>
            <a:ext cx="396740" cy="952507"/>
          </a:xfrm>
          <a:custGeom>
            <a:avLst/>
            <a:gdLst>
              <a:gd name="G0" fmla="+- 118 0 0"/>
              <a:gd name="G1" fmla="+- 21600 0 0"/>
              <a:gd name="G2" fmla="+- 21600 0 0"/>
              <a:gd name="T0" fmla="*/ 118 w 21718"/>
              <a:gd name="T1" fmla="*/ 0 h 43200"/>
              <a:gd name="T2" fmla="*/ 0 w 21718"/>
              <a:gd name="T3" fmla="*/ 43200 h 43200"/>
              <a:gd name="T4" fmla="*/ 118 w 21718"/>
              <a:gd name="T5" fmla="*/ 21600 h 43200"/>
            </a:gdLst>
            <a:ahLst/>
            <a:cxnLst>
              <a:cxn ang="0">
                <a:pos x="T0" y="T1"/>
              </a:cxn>
              <a:cxn ang="0">
                <a:pos x="T2" y="T3"/>
              </a:cxn>
              <a:cxn ang="0">
                <a:pos x="T4" y="T5"/>
              </a:cxn>
            </a:cxnLst>
            <a:rect l="0" t="0" r="r" b="b"/>
            <a:pathLst>
              <a:path w="21718" h="43200" fill="none" extrusionOk="0">
                <a:moveTo>
                  <a:pt x="117" y="0"/>
                </a:moveTo>
                <a:cubicBezTo>
                  <a:pt x="12047" y="0"/>
                  <a:pt x="21718" y="9670"/>
                  <a:pt x="21718" y="21600"/>
                </a:cubicBezTo>
                <a:cubicBezTo>
                  <a:pt x="21718" y="33529"/>
                  <a:pt x="12047" y="43200"/>
                  <a:pt x="118" y="43200"/>
                </a:cubicBezTo>
                <a:cubicBezTo>
                  <a:pt x="78" y="43200"/>
                  <a:pt x="39" y="43199"/>
                  <a:pt x="0" y="43199"/>
                </a:cubicBezTo>
              </a:path>
              <a:path w="21718" h="43200" stroke="0" extrusionOk="0">
                <a:moveTo>
                  <a:pt x="117" y="0"/>
                </a:moveTo>
                <a:cubicBezTo>
                  <a:pt x="12047" y="0"/>
                  <a:pt x="21718" y="9670"/>
                  <a:pt x="21718" y="21600"/>
                </a:cubicBezTo>
                <a:cubicBezTo>
                  <a:pt x="21718" y="33529"/>
                  <a:pt x="12047" y="43200"/>
                  <a:pt x="118" y="43200"/>
                </a:cubicBezTo>
                <a:cubicBezTo>
                  <a:pt x="78" y="43200"/>
                  <a:pt x="39" y="43199"/>
                  <a:pt x="0" y="43199"/>
                </a:cubicBezTo>
                <a:lnTo>
                  <a:pt x="118" y="21600"/>
                </a:lnTo>
                <a:close/>
              </a:path>
            </a:pathLst>
          </a:custGeom>
          <a:noFill/>
          <a:ln w="5715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Arc 5"/>
          <p:cNvSpPr>
            <a:spLocks/>
          </p:cNvSpPr>
          <p:nvPr/>
        </p:nvSpPr>
        <p:spPr bwMode="auto">
          <a:xfrm rot="21374969">
            <a:off x="4531828" y="3309103"/>
            <a:ext cx="396740" cy="952507"/>
          </a:xfrm>
          <a:custGeom>
            <a:avLst/>
            <a:gdLst>
              <a:gd name="G0" fmla="+- 118 0 0"/>
              <a:gd name="G1" fmla="+- 21600 0 0"/>
              <a:gd name="G2" fmla="+- 21600 0 0"/>
              <a:gd name="T0" fmla="*/ 118 w 21718"/>
              <a:gd name="T1" fmla="*/ 0 h 43200"/>
              <a:gd name="T2" fmla="*/ 0 w 21718"/>
              <a:gd name="T3" fmla="*/ 43200 h 43200"/>
              <a:gd name="T4" fmla="*/ 118 w 21718"/>
              <a:gd name="T5" fmla="*/ 21600 h 43200"/>
            </a:gdLst>
            <a:ahLst/>
            <a:cxnLst>
              <a:cxn ang="0">
                <a:pos x="T0" y="T1"/>
              </a:cxn>
              <a:cxn ang="0">
                <a:pos x="T2" y="T3"/>
              </a:cxn>
              <a:cxn ang="0">
                <a:pos x="T4" y="T5"/>
              </a:cxn>
            </a:cxnLst>
            <a:rect l="0" t="0" r="r" b="b"/>
            <a:pathLst>
              <a:path w="21718" h="43200" fill="none" extrusionOk="0">
                <a:moveTo>
                  <a:pt x="117" y="0"/>
                </a:moveTo>
                <a:cubicBezTo>
                  <a:pt x="12047" y="0"/>
                  <a:pt x="21718" y="9670"/>
                  <a:pt x="21718" y="21600"/>
                </a:cubicBezTo>
                <a:cubicBezTo>
                  <a:pt x="21718" y="33529"/>
                  <a:pt x="12047" y="43200"/>
                  <a:pt x="118" y="43200"/>
                </a:cubicBezTo>
                <a:cubicBezTo>
                  <a:pt x="78" y="43200"/>
                  <a:pt x="39" y="43199"/>
                  <a:pt x="0" y="43199"/>
                </a:cubicBezTo>
              </a:path>
              <a:path w="21718" h="43200" stroke="0" extrusionOk="0">
                <a:moveTo>
                  <a:pt x="117" y="0"/>
                </a:moveTo>
                <a:cubicBezTo>
                  <a:pt x="12047" y="0"/>
                  <a:pt x="21718" y="9670"/>
                  <a:pt x="21718" y="21600"/>
                </a:cubicBezTo>
                <a:cubicBezTo>
                  <a:pt x="21718" y="33529"/>
                  <a:pt x="12047" y="43200"/>
                  <a:pt x="118" y="43200"/>
                </a:cubicBezTo>
                <a:cubicBezTo>
                  <a:pt x="78" y="43200"/>
                  <a:pt x="39" y="43199"/>
                  <a:pt x="0" y="43199"/>
                </a:cubicBezTo>
                <a:lnTo>
                  <a:pt x="118" y="21600"/>
                </a:lnTo>
                <a:close/>
              </a:path>
            </a:pathLst>
          </a:custGeom>
          <a:noFill/>
          <a:ln w="5715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Arc 5"/>
          <p:cNvSpPr>
            <a:spLocks/>
          </p:cNvSpPr>
          <p:nvPr/>
        </p:nvSpPr>
        <p:spPr bwMode="auto">
          <a:xfrm>
            <a:off x="4561347" y="3655270"/>
            <a:ext cx="396740" cy="952507"/>
          </a:xfrm>
          <a:custGeom>
            <a:avLst/>
            <a:gdLst>
              <a:gd name="G0" fmla="+- 118 0 0"/>
              <a:gd name="G1" fmla="+- 21600 0 0"/>
              <a:gd name="G2" fmla="+- 21600 0 0"/>
              <a:gd name="T0" fmla="*/ 118 w 21718"/>
              <a:gd name="T1" fmla="*/ 0 h 43200"/>
              <a:gd name="T2" fmla="*/ 0 w 21718"/>
              <a:gd name="T3" fmla="*/ 43200 h 43200"/>
              <a:gd name="T4" fmla="*/ 118 w 21718"/>
              <a:gd name="T5" fmla="*/ 21600 h 43200"/>
            </a:gdLst>
            <a:ahLst/>
            <a:cxnLst>
              <a:cxn ang="0">
                <a:pos x="T0" y="T1"/>
              </a:cxn>
              <a:cxn ang="0">
                <a:pos x="T2" y="T3"/>
              </a:cxn>
              <a:cxn ang="0">
                <a:pos x="T4" y="T5"/>
              </a:cxn>
            </a:cxnLst>
            <a:rect l="0" t="0" r="r" b="b"/>
            <a:pathLst>
              <a:path w="21718" h="43200" fill="none" extrusionOk="0">
                <a:moveTo>
                  <a:pt x="117" y="0"/>
                </a:moveTo>
                <a:cubicBezTo>
                  <a:pt x="12047" y="0"/>
                  <a:pt x="21718" y="9670"/>
                  <a:pt x="21718" y="21600"/>
                </a:cubicBezTo>
                <a:cubicBezTo>
                  <a:pt x="21718" y="33529"/>
                  <a:pt x="12047" y="43200"/>
                  <a:pt x="118" y="43200"/>
                </a:cubicBezTo>
                <a:cubicBezTo>
                  <a:pt x="78" y="43200"/>
                  <a:pt x="39" y="43199"/>
                  <a:pt x="0" y="43199"/>
                </a:cubicBezTo>
              </a:path>
              <a:path w="21718" h="43200" stroke="0" extrusionOk="0">
                <a:moveTo>
                  <a:pt x="117" y="0"/>
                </a:moveTo>
                <a:cubicBezTo>
                  <a:pt x="12047" y="0"/>
                  <a:pt x="21718" y="9670"/>
                  <a:pt x="21718" y="21600"/>
                </a:cubicBezTo>
                <a:cubicBezTo>
                  <a:pt x="21718" y="33529"/>
                  <a:pt x="12047" y="43200"/>
                  <a:pt x="118" y="43200"/>
                </a:cubicBezTo>
                <a:cubicBezTo>
                  <a:pt x="78" y="43200"/>
                  <a:pt x="39" y="43199"/>
                  <a:pt x="0" y="43199"/>
                </a:cubicBezTo>
                <a:lnTo>
                  <a:pt x="118" y="21600"/>
                </a:lnTo>
                <a:close/>
              </a:path>
            </a:pathLst>
          </a:custGeom>
          <a:noFill/>
          <a:ln w="5715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Arc 5"/>
          <p:cNvSpPr>
            <a:spLocks/>
          </p:cNvSpPr>
          <p:nvPr/>
        </p:nvSpPr>
        <p:spPr bwMode="auto">
          <a:xfrm rot="192256">
            <a:off x="4559586" y="4037785"/>
            <a:ext cx="396740" cy="952507"/>
          </a:xfrm>
          <a:custGeom>
            <a:avLst/>
            <a:gdLst>
              <a:gd name="G0" fmla="+- 118 0 0"/>
              <a:gd name="G1" fmla="+- 21600 0 0"/>
              <a:gd name="G2" fmla="+- 21600 0 0"/>
              <a:gd name="T0" fmla="*/ 118 w 21718"/>
              <a:gd name="T1" fmla="*/ 0 h 43200"/>
              <a:gd name="T2" fmla="*/ 0 w 21718"/>
              <a:gd name="T3" fmla="*/ 43200 h 43200"/>
              <a:gd name="T4" fmla="*/ 118 w 21718"/>
              <a:gd name="T5" fmla="*/ 21600 h 43200"/>
            </a:gdLst>
            <a:ahLst/>
            <a:cxnLst>
              <a:cxn ang="0">
                <a:pos x="T0" y="T1"/>
              </a:cxn>
              <a:cxn ang="0">
                <a:pos x="T2" y="T3"/>
              </a:cxn>
              <a:cxn ang="0">
                <a:pos x="T4" y="T5"/>
              </a:cxn>
            </a:cxnLst>
            <a:rect l="0" t="0" r="r" b="b"/>
            <a:pathLst>
              <a:path w="21718" h="43200" fill="none" extrusionOk="0">
                <a:moveTo>
                  <a:pt x="117" y="0"/>
                </a:moveTo>
                <a:cubicBezTo>
                  <a:pt x="12047" y="0"/>
                  <a:pt x="21718" y="9670"/>
                  <a:pt x="21718" y="21600"/>
                </a:cubicBezTo>
                <a:cubicBezTo>
                  <a:pt x="21718" y="33529"/>
                  <a:pt x="12047" y="43200"/>
                  <a:pt x="118" y="43200"/>
                </a:cubicBezTo>
                <a:cubicBezTo>
                  <a:pt x="78" y="43200"/>
                  <a:pt x="39" y="43199"/>
                  <a:pt x="0" y="43199"/>
                </a:cubicBezTo>
              </a:path>
              <a:path w="21718" h="43200" stroke="0" extrusionOk="0">
                <a:moveTo>
                  <a:pt x="117" y="0"/>
                </a:moveTo>
                <a:cubicBezTo>
                  <a:pt x="12047" y="0"/>
                  <a:pt x="21718" y="9670"/>
                  <a:pt x="21718" y="21600"/>
                </a:cubicBezTo>
                <a:cubicBezTo>
                  <a:pt x="21718" y="33529"/>
                  <a:pt x="12047" y="43200"/>
                  <a:pt x="118" y="43200"/>
                </a:cubicBezTo>
                <a:cubicBezTo>
                  <a:pt x="78" y="43200"/>
                  <a:pt x="39" y="43199"/>
                  <a:pt x="0" y="43199"/>
                </a:cubicBezTo>
                <a:lnTo>
                  <a:pt x="118" y="21600"/>
                </a:lnTo>
                <a:close/>
              </a:path>
            </a:pathLst>
          </a:custGeom>
          <a:noFill/>
          <a:ln w="5715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9" name="Rectangle 15"/>
          <p:cNvSpPr>
            <a:spLocks noChangeArrowheads="1"/>
          </p:cNvSpPr>
          <p:nvPr/>
        </p:nvSpPr>
        <p:spPr bwMode="auto">
          <a:xfrm>
            <a:off x="827584" y="5013176"/>
            <a:ext cx="714376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kumimoji="0" lang="ru-RU" sz="40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волн. фронт</a:t>
            </a:r>
          </a:p>
          <a:p>
            <a:pPr marL="0" marR="0" lvl="0" indent="0" algn="l" defTabSz="914400" rtl="0" eaLnBrk="1" fontAlgn="base" latinLnBrk="0" hangingPunct="1">
              <a:lnSpc>
                <a:spcPct val="100000"/>
              </a:lnSpc>
              <a:spcBef>
                <a:spcPct val="0"/>
              </a:spcBef>
              <a:spcAft>
                <a:spcPct val="0"/>
              </a:spcAft>
              <a:buClrTx/>
              <a:buSzTx/>
              <a:buFontTx/>
              <a:buNone/>
              <a:tabLst/>
            </a:pPr>
            <a:r>
              <a:rPr lang="ru-RU" sz="4000" b="1" dirty="0" smtClean="0">
                <a:solidFill>
                  <a:srgbClr val="000099"/>
                </a:solidFill>
                <a:latin typeface="Times New Roman" pitchFamily="18" charset="0"/>
                <a:cs typeface="Times New Roman" pitchFamily="18" charset="0"/>
              </a:rPr>
              <a:t>    = </a:t>
            </a:r>
            <a:r>
              <a:rPr lang="ru-RU" sz="4000" b="1" dirty="0" smtClean="0">
                <a:solidFill>
                  <a:srgbClr val="003300"/>
                </a:solidFill>
                <a:latin typeface="Times New Roman" pitchFamily="18" charset="0"/>
                <a:cs typeface="Times New Roman" pitchFamily="18" charset="0"/>
              </a:rPr>
              <a:t>результат интерференции</a:t>
            </a:r>
            <a:r>
              <a:rPr kumimoji="0" lang="ru-RU" sz="2400" b="0" i="0" u="none" strike="noStrike" cap="none" normalizeH="0" baseline="0" dirty="0" smtClean="0">
                <a:ln>
                  <a:noFill/>
                </a:ln>
                <a:solidFill>
                  <a:srgbClr val="003300"/>
                </a:solidFill>
                <a:effectLst/>
                <a:latin typeface="Times New Roman" pitchFamily="18" charset="0"/>
                <a:cs typeface="Times New Roman" pitchFamily="18" charset="0"/>
              </a:rPr>
              <a:t> </a:t>
            </a:r>
            <a:endParaRPr kumimoji="0" lang="ru-RU" sz="5400" b="0" i="0" u="none" strike="noStrike" cap="none" normalizeH="0" baseline="0" dirty="0" smtClean="0">
              <a:ln>
                <a:noFill/>
              </a:ln>
              <a:solidFill>
                <a:srgbClr val="003300"/>
              </a:solidFill>
              <a:effectLst/>
              <a:latin typeface="Times New Roman" pitchFamily="18" charset="0"/>
              <a:cs typeface="Times New Roman" pitchFamily="18" charset="0"/>
            </a:endParaRPr>
          </a:p>
        </p:txBody>
      </p:sp>
      <p:sp>
        <p:nvSpPr>
          <p:cNvPr id="26" name="Rectangle 15"/>
          <p:cNvSpPr>
            <a:spLocks noChangeArrowheads="1"/>
          </p:cNvSpPr>
          <p:nvPr/>
        </p:nvSpPr>
        <p:spPr bwMode="auto">
          <a:xfrm>
            <a:off x="1142976" y="928670"/>
            <a:ext cx="714376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ru-RU" sz="4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ист. вторичных волн</a:t>
            </a:r>
          </a:p>
        </p:txBody>
      </p:sp>
      <p:sp>
        <p:nvSpPr>
          <p:cNvPr id="27" name="Rectangle 15"/>
          <p:cNvSpPr>
            <a:spLocks noChangeArrowheads="1"/>
          </p:cNvSpPr>
          <p:nvPr/>
        </p:nvSpPr>
        <p:spPr bwMode="auto">
          <a:xfrm>
            <a:off x="1214414" y="1500174"/>
            <a:ext cx="714376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kumimoji="0" lang="ru-RU" sz="40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волн. фронт = огибающая..</a:t>
            </a:r>
            <a:r>
              <a:rPr lang="ru-RU" sz="4000" b="1" dirty="0" smtClean="0">
                <a:solidFill>
                  <a:srgbClr val="000099"/>
                </a:solidFill>
                <a:latin typeface="Times New Roman" pitchFamily="18" charset="0"/>
                <a:cs typeface="Times New Roman" pitchFamily="18" charset="0"/>
              </a:rPr>
              <a:t>    </a:t>
            </a:r>
            <a:endParaRPr kumimoji="0" lang="ru-RU" sz="5400" b="0" i="0" u="none" strike="noStrike" cap="none" normalizeH="0" baseline="0" dirty="0" smtClean="0">
              <a:ln>
                <a:noFill/>
              </a:ln>
              <a:solidFill>
                <a:srgbClr val="003300"/>
              </a:solidFill>
              <a:effectLst/>
              <a:latin typeface="Times New Roman" pitchFamily="18" charset="0"/>
              <a:cs typeface="Times New Roman" pitchFamily="18" charset="0"/>
            </a:endParaRPr>
          </a:p>
        </p:txBody>
      </p:sp>
      <p:sp>
        <p:nvSpPr>
          <p:cNvPr id="28" name="Прямоугольник 27"/>
          <p:cNvSpPr/>
          <p:nvPr/>
        </p:nvSpPr>
        <p:spPr>
          <a:xfrm>
            <a:off x="142844" y="-142900"/>
            <a:ext cx="9001156" cy="769441"/>
          </a:xfrm>
          <a:prstGeom prst="rect">
            <a:avLst/>
          </a:prstGeom>
        </p:spPr>
        <p:txBody>
          <a:bodyPr wrap="square">
            <a:spAutoFit/>
          </a:bodyPr>
          <a:lstStyle/>
          <a:p>
            <a:pPr lvl="0" algn="ctr">
              <a:spcAft>
                <a:spcPts val="1000"/>
              </a:spcAft>
            </a:pPr>
            <a:r>
              <a:rPr lang="ru-RU" sz="4400" b="1" dirty="0" smtClean="0">
                <a:solidFill>
                  <a:srgbClr val="FF0000"/>
                </a:solidFill>
                <a:latin typeface="Times New Roman" pitchFamily="18" charset="0"/>
                <a:cs typeface="Times New Roman" pitchFamily="18" charset="0"/>
              </a:rPr>
              <a:t>Как </a:t>
            </a:r>
            <a:r>
              <a:rPr lang="ru-RU" sz="4400" dirty="0" smtClean="0">
                <a:latin typeface="Times New Roman" pitchFamily="18" charset="0"/>
                <a:cs typeface="Times New Roman" pitchFamily="18" charset="0"/>
              </a:rPr>
              <a:t> распространяется   </a:t>
            </a:r>
            <a:r>
              <a:rPr lang="ru-RU" sz="4400" b="1" dirty="0" smtClean="0">
                <a:solidFill>
                  <a:srgbClr val="FF0000"/>
                </a:solidFill>
                <a:latin typeface="Times New Roman" pitchFamily="18" charset="0"/>
                <a:cs typeface="Times New Roman" pitchFamily="18" charset="0"/>
              </a:rPr>
              <a:t>волна?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400"/>
                                        <p:tgtEl>
                                          <p:spTgt spid="3"/>
                                        </p:tgtEl>
                                        <p:attrNameLst>
                                          <p:attrName>style.color</p:attrName>
                                        </p:attrNameLst>
                                      </p:cBhvr>
                                      <p:tavLst>
                                        <p:tav tm="0">
                                          <p:val>
                                            <p:clrVal>
                                              <a:schemeClr val="tx1"/>
                                            </p:clrVal>
                                          </p:val>
                                        </p:tav>
                                        <p:tav tm="50000">
                                          <p:val>
                                            <p:clrVal>
                                              <a:schemeClr val="hlink"/>
                                            </p:clrVal>
                                          </p:val>
                                        </p:tav>
                                      </p:tavLst>
                                    </p:anim>
                                    <p:anim calcmode="discrete" valueType="clr">
                                      <p:cBhvr>
                                        <p:cTn id="8" dur="400"/>
                                        <p:tgtEl>
                                          <p:spTgt spid="3"/>
                                        </p:tgtEl>
                                        <p:attrNameLst>
                                          <p:attrName>fillcolor</p:attrName>
                                        </p:attrNameLst>
                                      </p:cBhvr>
                                      <p:tavLst>
                                        <p:tav tm="0">
                                          <p:val>
                                            <p:clrVal>
                                              <a:schemeClr val="accent2"/>
                                            </p:clrVal>
                                          </p:val>
                                        </p:tav>
                                        <p:tav tm="50000">
                                          <p:val>
                                            <p:clrVal>
                                              <a:schemeClr val="hlink"/>
                                            </p:clrVal>
                                          </p:val>
                                        </p:tav>
                                      </p:tavLst>
                                    </p:anim>
                                    <p:set>
                                      <p:cBhvr>
                                        <p:cTn id="9" dur="400"/>
                                        <p:tgtEl>
                                          <p:spTgt spid="3"/>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033"/>
                                        </p:tgtEl>
                                        <p:attrNameLst>
                                          <p:attrName>style.visibility</p:attrName>
                                        </p:attrNameLst>
                                      </p:cBhvr>
                                      <p:to>
                                        <p:strVal val="visible"/>
                                      </p:to>
                                    </p:set>
                                    <p:animEffect transition="in" filter="wipe(left)">
                                      <p:cBhvr>
                                        <p:cTn id="14" dur="3000"/>
                                        <p:tgtEl>
                                          <p:spTgt spid="1033"/>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par>
                                <p:cTn id="15" presetID="2" presetClass="entr" presetSubtype="8" fill="hold" grpId="0" nodeType="withEffect">
                                  <p:stCondLst>
                                    <p:cond delay="0"/>
                                  </p:stCondLst>
                                  <p:childTnLst>
                                    <p:set>
                                      <p:cBhvr>
                                        <p:cTn id="16" dur="1" fill="hold">
                                          <p:stCondLst>
                                            <p:cond delay="0"/>
                                          </p:stCondLst>
                                        </p:cTn>
                                        <p:tgtEl>
                                          <p:spTgt spid="1031"/>
                                        </p:tgtEl>
                                        <p:attrNameLst>
                                          <p:attrName>style.visibility</p:attrName>
                                        </p:attrNameLst>
                                      </p:cBhvr>
                                      <p:to>
                                        <p:strVal val="visible"/>
                                      </p:to>
                                    </p:set>
                                    <p:anim calcmode="lin" valueType="num">
                                      <p:cBhvr additive="base">
                                        <p:cTn id="17" dur="3000" fill="hold"/>
                                        <p:tgtEl>
                                          <p:spTgt spid="1031"/>
                                        </p:tgtEl>
                                        <p:attrNameLst>
                                          <p:attrName>ppt_x</p:attrName>
                                        </p:attrNameLst>
                                      </p:cBhvr>
                                      <p:tavLst>
                                        <p:tav tm="0">
                                          <p:val>
                                            <p:strVal val="0-#ppt_w/2"/>
                                          </p:val>
                                        </p:tav>
                                        <p:tav tm="100000">
                                          <p:val>
                                            <p:strVal val="#ppt_x"/>
                                          </p:val>
                                        </p:tav>
                                      </p:tavLst>
                                    </p:anim>
                                    <p:anim calcmode="lin" valueType="num">
                                      <p:cBhvr additive="base">
                                        <p:cTn id="18" dur="3000" fill="hold"/>
                                        <p:tgtEl>
                                          <p:spTgt spid="103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3000"/>
                                        <p:tgtEl>
                                          <p:spTgt spid="26"/>
                                        </p:tgtEl>
                                      </p:cBhvr>
                                    </p:animEffect>
                                  </p:childTnLst>
                                  <p:subTnLst>
                                    <p:audio>
                                      <p:cMediaNode>
                                        <p:cTn display="0" masterRel="sameClick">
                                          <p:stCondLst>
                                            <p:cond evt="begin" delay="0">
                                              <p:tn val="21"/>
                                            </p:cond>
                                          </p:stCondLst>
                                          <p:endCondLst>
                                            <p:cond evt="onStopAudio" delay="0">
                                              <p:tgtEl>
                                                <p:sldTgt/>
                                              </p:tgtEl>
                                            </p:cond>
                                          </p:endCondLst>
                                        </p:cTn>
                                        <p:tgtEl>
                                          <p:sndTgt r:embed="rId4" name="explode.wav"/>
                                        </p:tgtEl>
                                      </p:cMediaNode>
                                    </p:audio>
                                  </p:sub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029"/>
                                        </p:tgtEl>
                                        <p:attrNameLst>
                                          <p:attrName>style.visibility</p:attrName>
                                        </p:attrNameLst>
                                      </p:cBhvr>
                                      <p:to>
                                        <p:strVal val="visible"/>
                                      </p:to>
                                    </p:set>
                                    <p:anim calcmode="lin" valueType="num">
                                      <p:cBhvr>
                                        <p:cTn id="28" dur="3000" fill="hold"/>
                                        <p:tgtEl>
                                          <p:spTgt spid="1029"/>
                                        </p:tgtEl>
                                        <p:attrNameLst>
                                          <p:attrName>ppt_w</p:attrName>
                                        </p:attrNameLst>
                                      </p:cBhvr>
                                      <p:tavLst>
                                        <p:tav tm="0">
                                          <p:val>
                                            <p:fltVal val="0"/>
                                          </p:val>
                                        </p:tav>
                                        <p:tav tm="100000">
                                          <p:val>
                                            <p:strVal val="#ppt_w"/>
                                          </p:val>
                                        </p:tav>
                                      </p:tavLst>
                                    </p:anim>
                                    <p:anim calcmode="lin" valueType="num">
                                      <p:cBhvr>
                                        <p:cTn id="29" dur="3000" fill="hold"/>
                                        <p:tgtEl>
                                          <p:spTgt spid="1029"/>
                                        </p:tgtEl>
                                        <p:attrNameLst>
                                          <p:attrName>ppt_h</p:attrName>
                                        </p:attrNameLst>
                                      </p:cBhvr>
                                      <p:tavLst>
                                        <p:tav tm="0">
                                          <p:val>
                                            <p:fltVal val="0"/>
                                          </p:val>
                                        </p:tav>
                                        <p:tav tm="100000">
                                          <p:val>
                                            <p:strVal val="#ppt_h"/>
                                          </p:val>
                                        </p:tav>
                                      </p:tavLst>
                                    </p:anim>
                                    <p:animEffect transition="in" filter="fade">
                                      <p:cBhvr>
                                        <p:cTn id="30" dur="3000"/>
                                        <p:tgtEl>
                                          <p:spTgt spid="1029"/>
                                        </p:tgtEl>
                                      </p:cBhvr>
                                    </p:animEffect>
                                  </p:childTnLst>
                                  <p:subTnLst>
                                    <p:audio>
                                      <p:cMediaNode>
                                        <p:cTn display="0" masterRel="sameClick">
                                          <p:stCondLst>
                                            <p:cond evt="begin" delay="0">
                                              <p:tn val="26"/>
                                            </p:cond>
                                          </p:stCondLst>
                                          <p:endCondLst>
                                            <p:cond evt="onStopAudio" delay="0">
                                              <p:tgtEl>
                                                <p:sldTgt/>
                                              </p:tgtEl>
                                            </p:cond>
                                          </p:endCondLst>
                                        </p:cTn>
                                        <p:tgtEl>
                                          <p:sndTgt r:embed="rId5" name="laser.wav"/>
                                        </p:tgtEl>
                                      </p:cMediaNode>
                                    </p:audio>
                                  </p:subTnLst>
                                </p:cTn>
                              </p:par>
                              <p:par>
                                <p:cTn id="31" presetID="53"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3000" fill="hold"/>
                                        <p:tgtEl>
                                          <p:spTgt spid="16"/>
                                        </p:tgtEl>
                                        <p:attrNameLst>
                                          <p:attrName>ppt_w</p:attrName>
                                        </p:attrNameLst>
                                      </p:cBhvr>
                                      <p:tavLst>
                                        <p:tav tm="0">
                                          <p:val>
                                            <p:fltVal val="0"/>
                                          </p:val>
                                        </p:tav>
                                        <p:tav tm="100000">
                                          <p:val>
                                            <p:strVal val="#ppt_w"/>
                                          </p:val>
                                        </p:tav>
                                      </p:tavLst>
                                    </p:anim>
                                    <p:anim calcmode="lin" valueType="num">
                                      <p:cBhvr>
                                        <p:cTn id="34" dur="3000" fill="hold"/>
                                        <p:tgtEl>
                                          <p:spTgt spid="16"/>
                                        </p:tgtEl>
                                        <p:attrNameLst>
                                          <p:attrName>ppt_h</p:attrName>
                                        </p:attrNameLst>
                                      </p:cBhvr>
                                      <p:tavLst>
                                        <p:tav tm="0">
                                          <p:val>
                                            <p:fltVal val="0"/>
                                          </p:val>
                                        </p:tav>
                                        <p:tav tm="100000">
                                          <p:val>
                                            <p:strVal val="#ppt_h"/>
                                          </p:val>
                                        </p:tav>
                                      </p:tavLst>
                                    </p:anim>
                                    <p:animEffect transition="in" filter="fade">
                                      <p:cBhvr>
                                        <p:cTn id="35" dur="3000"/>
                                        <p:tgtEl>
                                          <p:spTgt spid="1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3000" fill="hold"/>
                                        <p:tgtEl>
                                          <p:spTgt spid="17"/>
                                        </p:tgtEl>
                                        <p:attrNameLst>
                                          <p:attrName>ppt_w</p:attrName>
                                        </p:attrNameLst>
                                      </p:cBhvr>
                                      <p:tavLst>
                                        <p:tav tm="0">
                                          <p:val>
                                            <p:fltVal val="0"/>
                                          </p:val>
                                        </p:tav>
                                        <p:tav tm="100000">
                                          <p:val>
                                            <p:strVal val="#ppt_w"/>
                                          </p:val>
                                        </p:tav>
                                      </p:tavLst>
                                    </p:anim>
                                    <p:anim calcmode="lin" valueType="num">
                                      <p:cBhvr>
                                        <p:cTn id="39" dur="3000" fill="hold"/>
                                        <p:tgtEl>
                                          <p:spTgt spid="17"/>
                                        </p:tgtEl>
                                        <p:attrNameLst>
                                          <p:attrName>ppt_h</p:attrName>
                                        </p:attrNameLst>
                                      </p:cBhvr>
                                      <p:tavLst>
                                        <p:tav tm="0">
                                          <p:val>
                                            <p:fltVal val="0"/>
                                          </p:val>
                                        </p:tav>
                                        <p:tav tm="100000">
                                          <p:val>
                                            <p:strVal val="#ppt_h"/>
                                          </p:val>
                                        </p:tav>
                                      </p:tavLst>
                                    </p:anim>
                                    <p:animEffect transition="in" filter="fade">
                                      <p:cBhvr>
                                        <p:cTn id="40" dur="3000"/>
                                        <p:tgtEl>
                                          <p:spTgt spid="17"/>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3000" fill="hold"/>
                                        <p:tgtEl>
                                          <p:spTgt spid="18"/>
                                        </p:tgtEl>
                                        <p:attrNameLst>
                                          <p:attrName>ppt_w</p:attrName>
                                        </p:attrNameLst>
                                      </p:cBhvr>
                                      <p:tavLst>
                                        <p:tav tm="0">
                                          <p:val>
                                            <p:fltVal val="0"/>
                                          </p:val>
                                        </p:tav>
                                        <p:tav tm="100000">
                                          <p:val>
                                            <p:strVal val="#ppt_w"/>
                                          </p:val>
                                        </p:tav>
                                      </p:tavLst>
                                    </p:anim>
                                    <p:anim calcmode="lin" valueType="num">
                                      <p:cBhvr>
                                        <p:cTn id="44" dur="3000" fill="hold"/>
                                        <p:tgtEl>
                                          <p:spTgt spid="18"/>
                                        </p:tgtEl>
                                        <p:attrNameLst>
                                          <p:attrName>ppt_h</p:attrName>
                                        </p:attrNameLst>
                                      </p:cBhvr>
                                      <p:tavLst>
                                        <p:tav tm="0">
                                          <p:val>
                                            <p:fltVal val="0"/>
                                          </p:val>
                                        </p:tav>
                                        <p:tav tm="100000">
                                          <p:val>
                                            <p:strVal val="#ppt_h"/>
                                          </p:val>
                                        </p:tav>
                                      </p:tavLst>
                                    </p:anim>
                                    <p:animEffect transition="in" filter="fade">
                                      <p:cBhvr>
                                        <p:cTn id="45" dur="3000"/>
                                        <p:tgtEl>
                                          <p:spTgt spid="18"/>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3000" fill="hold"/>
                                        <p:tgtEl>
                                          <p:spTgt spid="19"/>
                                        </p:tgtEl>
                                        <p:attrNameLst>
                                          <p:attrName>ppt_w</p:attrName>
                                        </p:attrNameLst>
                                      </p:cBhvr>
                                      <p:tavLst>
                                        <p:tav tm="0">
                                          <p:val>
                                            <p:fltVal val="0"/>
                                          </p:val>
                                        </p:tav>
                                        <p:tav tm="100000">
                                          <p:val>
                                            <p:strVal val="#ppt_w"/>
                                          </p:val>
                                        </p:tav>
                                      </p:tavLst>
                                    </p:anim>
                                    <p:anim calcmode="lin" valueType="num">
                                      <p:cBhvr>
                                        <p:cTn id="49" dur="3000" fill="hold"/>
                                        <p:tgtEl>
                                          <p:spTgt spid="19"/>
                                        </p:tgtEl>
                                        <p:attrNameLst>
                                          <p:attrName>ppt_h</p:attrName>
                                        </p:attrNameLst>
                                      </p:cBhvr>
                                      <p:tavLst>
                                        <p:tav tm="0">
                                          <p:val>
                                            <p:fltVal val="0"/>
                                          </p:val>
                                        </p:tav>
                                        <p:tav tm="100000">
                                          <p:val>
                                            <p:strVal val="#ppt_h"/>
                                          </p:val>
                                        </p:tav>
                                      </p:tavLst>
                                    </p:anim>
                                    <p:animEffect transition="in" filter="fade">
                                      <p:cBhvr>
                                        <p:cTn id="50" dur="30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left)">
                                      <p:cBhvr>
                                        <p:cTn id="55" dur="3000"/>
                                        <p:tgtEl>
                                          <p:spTgt spid="27"/>
                                        </p:tgtEl>
                                      </p:cBhvr>
                                    </p:animEffect>
                                  </p:childTnLst>
                                  <p:subTnLst>
                                    <p:audio>
                                      <p:cMediaNode>
                                        <p:cTn display="0" masterRel="sameClick">
                                          <p:stCondLst>
                                            <p:cond evt="begin" delay="0">
                                              <p:tn val="53"/>
                                            </p:cond>
                                          </p:stCondLst>
                                          <p:endCondLst>
                                            <p:cond evt="onStopAudio" delay="0">
                                              <p:tgtEl>
                                                <p:sldTgt/>
                                              </p:tgtEl>
                                            </p:cond>
                                          </p:endCondLst>
                                        </p:cTn>
                                        <p:tgtEl>
                                          <p:sndTgt r:embed="rId6" name="bomb.wav"/>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028"/>
                                        </p:tgtEl>
                                        <p:attrNameLst>
                                          <p:attrName>style.visibility</p:attrName>
                                        </p:attrNameLst>
                                      </p:cBhvr>
                                      <p:to>
                                        <p:strVal val="visible"/>
                                      </p:to>
                                    </p:set>
                                    <p:animEffect transition="in" filter="wipe(down)">
                                      <p:cBhvr>
                                        <p:cTn id="60" dur="500"/>
                                        <p:tgtEl>
                                          <p:spTgt spid="1028"/>
                                        </p:tgtEl>
                                      </p:cBhvr>
                                    </p:animEffect>
                                  </p:childTnLst>
                                  <p:subTnLst>
                                    <p:audio>
                                      <p:cMediaNode>
                                        <p:cTn display="0" masterRel="sameClick">
                                          <p:stCondLst>
                                            <p:cond evt="begin" delay="0">
                                              <p:tn val="58"/>
                                            </p:cond>
                                          </p:stCondLst>
                                          <p:endCondLst>
                                            <p:cond evt="onStopAudio" delay="0">
                                              <p:tgtEl>
                                                <p:sldTgt/>
                                              </p:tgtEl>
                                            </p:cond>
                                          </p:endCondLst>
                                        </p:cTn>
                                        <p:tgtEl>
                                          <p:sndTgt r:embed="rId7" name="drumroll.wav"/>
                                        </p:tgtEl>
                                      </p:cMediaNode>
                                    </p:audio>
                                  </p:subTnLst>
                                </p:cTn>
                              </p:par>
                            </p:childTnLst>
                          </p:cTn>
                        </p:par>
                      </p:childTnLst>
                    </p:cTn>
                  </p:par>
                  <p:par>
                    <p:cTn id="61" fill="hold">
                      <p:stCondLst>
                        <p:cond delay="indefinite"/>
                      </p:stCondLst>
                      <p:childTnLst>
                        <p:par>
                          <p:cTn id="62" fill="hold">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3000" fill="hold"/>
                                        <p:tgtEl>
                                          <p:spTgt spid="20"/>
                                        </p:tgtEl>
                                        <p:attrNameLst>
                                          <p:attrName>ppt_w</p:attrName>
                                        </p:attrNameLst>
                                      </p:cBhvr>
                                      <p:tavLst>
                                        <p:tav tm="0">
                                          <p:val>
                                            <p:fltVal val="0"/>
                                          </p:val>
                                        </p:tav>
                                        <p:tav tm="100000">
                                          <p:val>
                                            <p:strVal val="#ppt_w"/>
                                          </p:val>
                                        </p:tav>
                                      </p:tavLst>
                                    </p:anim>
                                    <p:anim calcmode="lin" valueType="num">
                                      <p:cBhvr>
                                        <p:cTn id="66" dur="3000" fill="hold"/>
                                        <p:tgtEl>
                                          <p:spTgt spid="20"/>
                                        </p:tgtEl>
                                        <p:attrNameLst>
                                          <p:attrName>ppt_h</p:attrName>
                                        </p:attrNameLst>
                                      </p:cBhvr>
                                      <p:tavLst>
                                        <p:tav tm="0">
                                          <p:val>
                                            <p:fltVal val="0"/>
                                          </p:val>
                                        </p:tav>
                                        <p:tav tm="100000">
                                          <p:val>
                                            <p:strVal val="#ppt_h"/>
                                          </p:val>
                                        </p:tav>
                                      </p:tavLst>
                                    </p:anim>
                                    <p:animEffect transition="in" filter="fade">
                                      <p:cBhvr>
                                        <p:cTn id="67" dur="3000"/>
                                        <p:tgtEl>
                                          <p:spTgt spid="20"/>
                                        </p:tgtEl>
                                      </p:cBhvr>
                                    </p:animEffect>
                                  </p:childTnLst>
                                  <p:subTnLst>
                                    <p:audio>
                                      <p:cMediaNode>
                                        <p:cTn display="0" masterRel="sameClick">
                                          <p:stCondLst>
                                            <p:cond evt="begin" delay="0">
                                              <p:tn val="63"/>
                                            </p:cond>
                                          </p:stCondLst>
                                          <p:endCondLst>
                                            <p:cond evt="onStopAudio" delay="0">
                                              <p:tgtEl>
                                                <p:sldTgt/>
                                              </p:tgtEl>
                                            </p:cond>
                                          </p:endCondLst>
                                        </p:cTn>
                                        <p:tgtEl>
                                          <p:sndTgt r:embed="rId5" name="laser.wav"/>
                                        </p:tgtEl>
                                      </p:cMediaNode>
                                    </p:audio>
                                  </p:subTnLst>
                                </p:cTn>
                              </p:par>
                              <p:par>
                                <p:cTn id="68" presetID="53" presetClass="entr" presetSubtype="0"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3000" fill="hold"/>
                                        <p:tgtEl>
                                          <p:spTgt spid="21"/>
                                        </p:tgtEl>
                                        <p:attrNameLst>
                                          <p:attrName>ppt_w</p:attrName>
                                        </p:attrNameLst>
                                      </p:cBhvr>
                                      <p:tavLst>
                                        <p:tav tm="0">
                                          <p:val>
                                            <p:fltVal val="0"/>
                                          </p:val>
                                        </p:tav>
                                        <p:tav tm="100000">
                                          <p:val>
                                            <p:strVal val="#ppt_w"/>
                                          </p:val>
                                        </p:tav>
                                      </p:tavLst>
                                    </p:anim>
                                    <p:anim calcmode="lin" valueType="num">
                                      <p:cBhvr>
                                        <p:cTn id="71" dur="3000" fill="hold"/>
                                        <p:tgtEl>
                                          <p:spTgt spid="21"/>
                                        </p:tgtEl>
                                        <p:attrNameLst>
                                          <p:attrName>ppt_h</p:attrName>
                                        </p:attrNameLst>
                                      </p:cBhvr>
                                      <p:tavLst>
                                        <p:tav tm="0">
                                          <p:val>
                                            <p:fltVal val="0"/>
                                          </p:val>
                                        </p:tav>
                                        <p:tav tm="100000">
                                          <p:val>
                                            <p:strVal val="#ppt_h"/>
                                          </p:val>
                                        </p:tav>
                                      </p:tavLst>
                                    </p:anim>
                                    <p:animEffect transition="in" filter="fade">
                                      <p:cBhvr>
                                        <p:cTn id="72" dur="3000"/>
                                        <p:tgtEl>
                                          <p:spTgt spid="21"/>
                                        </p:tgtEl>
                                      </p:cBhvr>
                                    </p:animEffect>
                                  </p:childTnLst>
                                </p:cTn>
                              </p:par>
                              <p:par>
                                <p:cTn id="73" presetID="53" presetClass="entr" presetSubtype="0"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3000" fill="hold"/>
                                        <p:tgtEl>
                                          <p:spTgt spid="22"/>
                                        </p:tgtEl>
                                        <p:attrNameLst>
                                          <p:attrName>ppt_w</p:attrName>
                                        </p:attrNameLst>
                                      </p:cBhvr>
                                      <p:tavLst>
                                        <p:tav tm="0">
                                          <p:val>
                                            <p:fltVal val="0"/>
                                          </p:val>
                                        </p:tav>
                                        <p:tav tm="100000">
                                          <p:val>
                                            <p:strVal val="#ppt_w"/>
                                          </p:val>
                                        </p:tav>
                                      </p:tavLst>
                                    </p:anim>
                                    <p:anim calcmode="lin" valueType="num">
                                      <p:cBhvr>
                                        <p:cTn id="76" dur="3000" fill="hold"/>
                                        <p:tgtEl>
                                          <p:spTgt spid="22"/>
                                        </p:tgtEl>
                                        <p:attrNameLst>
                                          <p:attrName>ppt_h</p:attrName>
                                        </p:attrNameLst>
                                      </p:cBhvr>
                                      <p:tavLst>
                                        <p:tav tm="0">
                                          <p:val>
                                            <p:fltVal val="0"/>
                                          </p:val>
                                        </p:tav>
                                        <p:tav tm="100000">
                                          <p:val>
                                            <p:strVal val="#ppt_h"/>
                                          </p:val>
                                        </p:tav>
                                      </p:tavLst>
                                    </p:anim>
                                    <p:animEffect transition="in" filter="fade">
                                      <p:cBhvr>
                                        <p:cTn id="77" dur="3000"/>
                                        <p:tgtEl>
                                          <p:spTgt spid="22"/>
                                        </p:tgtEl>
                                      </p:cBhvr>
                                    </p:animEffect>
                                  </p:childTnLst>
                                </p:cTn>
                              </p:par>
                              <p:par>
                                <p:cTn id="78" presetID="53" presetClass="entr" presetSubtype="0"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3000" fill="hold"/>
                                        <p:tgtEl>
                                          <p:spTgt spid="23"/>
                                        </p:tgtEl>
                                        <p:attrNameLst>
                                          <p:attrName>ppt_w</p:attrName>
                                        </p:attrNameLst>
                                      </p:cBhvr>
                                      <p:tavLst>
                                        <p:tav tm="0">
                                          <p:val>
                                            <p:fltVal val="0"/>
                                          </p:val>
                                        </p:tav>
                                        <p:tav tm="100000">
                                          <p:val>
                                            <p:strVal val="#ppt_w"/>
                                          </p:val>
                                        </p:tav>
                                      </p:tavLst>
                                    </p:anim>
                                    <p:anim calcmode="lin" valueType="num">
                                      <p:cBhvr>
                                        <p:cTn id="81" dur="3000" fill="hold"/>
                                        <p:tgtEl>
                                          <p:spTgt spid="23"/>
                                        </p:tgtEl>
                                        <p:attrNameLst>
                                          <p:attrName>ppt_h</p:attrName>
                                        </p:attrNameLst>
                                      </p:cBhvr>
                                      <p:tavLst>
                                        <p:tav tm="0">
                                          <p:val>
                                            <p:fltVal val="0"/>
                                          </p:val>
                                        </p:tav>
                                        <p:tav tm="100000">
                                          <p:val>
                                            <p:strVal val="#ppt_h"/>
                                          </p:val>
                                        </p:tav>
                                      </p:tavLst>
                                    </p:anim>
                                    <p:animEffect transition="in" filter="fade">
                                      <p:cBhvr>
                                        <p:cTn id="82" dur="3000"/>
                                        <p:tgtEl>
                                          <p:spTgt spid="23"/>
                                        </p:tgtEl>
                                      </p:cBhvr>
                                    </p:animEffect>
                                  </p:childTnLst>
                                </p:cTn>
                              </p:par>
                              <p:par>
                                <p:cTn id="83" presetID="53" presetClass="entr" presetSubtype="0"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3000" fill="hold"/>
                                        <p:tgtEl>
                                          <p:spTgt spid="24"/>
                                        </p:tgtEl>
                                        <p:attrNameLst>
                                          <p:attrName>ppt_w</p:attrName>
                                        </p:attrNameLst>
                                      </p:cBhvr>
                                      <p:tavLst>
                                        <p:tav tm="0">
                                          <p:val>
                                            <p:fltVal val="0"/>
                                          </p:val>
                                        </p:tav>
                                        <p:tav tm="100000">
                                          <p:val>
                                            <p:strVal val="#ppt_w"/>
                                          </p:val>
                                        </p:tav>
                                      </p:tavLst>
                                    </p:anim>
                                    <p:anim calcmode="lin" valueType="num">
                                      <p:cBhvr>
                                        <p:cTn id="86" dur="3000" fill="hold"/>
                                        <p:tgtEl>
                                          <p:spTgt spid="24"/>
                                        </p:tgtEl>
                                        <p:attrNameLst>
                                          <p:attrName>ppt_h</p:attrName>
                                        </p:attrNameLst>
                                      </p:cBhvr>
                                      <p:tavLst>
                                        <p:tav tm="0">
                                          <p:val>
                                            <p:fltVal val="0"/>
                                          </p:val>
                                        </p:tav>
                                        <p:tav tm="100000">
                                          <p:val>
                                            <p:strVal val="#ppt_h"/>
                                          </p:val>
                                        </p:tav>
                                      </p:tavLst>
                                    </p:anim>
                                    <p:animEffect transition="in" filter="fade">
                                      <p:cBhvr>
                                        <p:cTn id="87" dur="30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1032"/>
                                        </p:tgtEl>
                                        <p:attrNameLst>
                                          <p:attrName>style.visibility</p:attrName>
                                        </p:attrNameLst>
                                      </p:cBhvr>
                                      <p:to>
                                        <p:strVal val="visible"/>
                                      </p:to>
                                    </p:set>
                                    <p:animEffect transition="in" filter="wipe(down)">
                                      <p:cBhvr>
                                        <p:cTn id="92" dur="500"/>
                                        <p:tgtEl>
                                          <p:spTgt spid="1032"/>
                                        </p:tgtEl>
                                      </p:cBhvr>
                                    </p:animEffect>
                                  </p:childTnLst>
                                  <p:subTnLst>
                                    <p:audio>
                                      <p:cMediaNode>
                                        <p:cTn display="0" masterRel="sameClick">
                                          <p:stCondLst>
                                            <p:cond evt="begin" delay="0">
                                              <p:tn val="90"/>
                                            </p:cond>
                                          </p:stCondLst>
                                          <p:endCondLst>
                                            <p:cond evt="onStopAudio" delay="0">
                                              <p:tgtEl>
                                                <p:sldTgt/>
                                              </p:tgtEl>
                                            </p:cond>
                                          </p:endCondLst>
                                        </p:cTn>
                                        <p:tgtEl>
                                          <p:sndTgt r:embed="rId7" name="drumroll.wav"/>
                                        </p:tgtEl>
                                      </p:cMediaNode>
                                    </p:audio>
                                  </p:subTnLst>
                                </p:cTn>
                              </p:par>
                            </p:childTnLst>
                          </p:cTn>
                        </p:par>
                      </p:childTnLst>
                    </p:cTn>
                  </p:par>
                  <p:par>
                    <p:cTn id="93" fill="hold">
                      <p:stCondLst>
                        <p:cond delay="indefinite"/>
                      </p:stCondLst>
                      <p:childTnLst>
                        <p:par>
                          <p:cTn id="94" fill="hold">
                            <p:stCondLst>
                              <p:cond delay="0"/>
                            </p:stCondLst>
                            <p:childTnLst>
                              <p:par>
                                <p:cTn id="95" presetID="27" presetClass="entr" presetSubtype="0" fill="hold" grpId="0" nodeType="clickEffect">
                                  <p:stCondLst>
                                    <p:cond delay="0"/>
                                  </p:stCondLst>
                                  <p:iterate type="lt">
                                    <p:tmPct val="50000"/>
                                  </p:iterate>
                                  <p:childTnLst>
                                    <p:set>
                                      <p:cBhvr>
                                        <p:cTn id="96" dur="1" fill="hold">
                                          <p:stCondLst>
                                            <p:cond delay="0"/>
                                          </p:stCondLst>
                                        </p:cTn>
                                        <p:tgtEl>
                                          <p:spTgt spid="1039"/>
                                        </p:tgtEl>
                                        <p:attrNameLst>
                                          <p:attrName>style.visibility</p:attrName>
                                        </p:attrNameLst>
                                      </p:cBhvr>
                                      <p:to>
                                        <p:strVal val="visible"/>
                                      </p:to>
                                    </p:set>
                                    <p:anim calcmode="discrete" valueType="clr">
                                      <p:cBhvr override="childStyle">
                                        <p:cTn id="97" dur="400"/>
                                        <p:tgtEl>
                                          <p:spTgt spid="1039"/>
                                        </p:tgtEl>
                                        <p:attrNameLst>
                                          <p:attrName>style.color</p:attrName>
                                        </p:attrNameLst>
                                      </p:cBhvr>
                                      <p:tavLst>
                                        <p:tav tm="0">
                                          <p:val>
                                            <p:clrVal>
                                              <a:schemeClr val="tx1"/>
                                            </p:clrVal>
                                          </p:val>
                                        </p:tav>
                                        <p:tav tm="50000">
                                          <p:val>
                                            <p:clrVal>
                                              <a:schemeClr val="hlink"/>
                                            </p:clrVal>
                                          </p:val>
                                        </p:tav>
                                      </p:tavLst>
                                    </p:anim>
                                    <p:anim calcmode="discrete" valueType="clr">
                                      <p:cBhvr>
                                        <p:cTn id="98" dur="400"/>
                                        <p:tgtEl>
                                          <p:spTgt spid="1039"/>
                                        </p:tgtEl>
                                        <p:attrNameLst>
                                          <p:attrName>fillcolor</p:attrName>
                                        </p:attrNameLst>
                                      </p:cBhvr>
                                      <p:tavLst>
                                        <p:tav tm="0">
                                          <p:val>
                                            <p:clrVal>
                                              <a:schemeClr val="accent2"/>
                                            </p:clrVal>
                                          </p:val>
                                        </p:tav>
                                        <p:tav tm="50000">
                                          <p:val>
                                            <p:clrVal>
                                              <a:schemeClr val="hlink"/>
                                            </p:clrVal>
                                          </p:val>
                                        </p:tav>
                                      </p:tavLst>
                                    </p:anim>
                                    <p:set>
                                      <p:cBhvr>
                                        <p:cTn id="99" dur="400"/>
                                        <p:tgtEl>
                                          <p:spTgt spid="1039"/>
                                        </p:tgtEl>
                                        <p:attrNameLst>
                                          <p:attrName>fill.type</p:attrName>
                                        </p:attrNameLst>
                                      </p:cBhvr>
                                      <p:to>
                                        <p:strVal val="solid"/>
                                      </p:to>
                                    </p:set>
                                  </p:childTnLst>
                                  <p:subTnLst>
                                    <p:audio>
                                      <p:cMediaNode>
                                        <p:cTn display="0" masterRel="sameClick">
                                          <p:stCondLst>
                                            <p:cond evt="begin" delay="0">
                                              <p:tn val="95"/>
                                            </p:cond>
                                          </p:stCondLst>
                                          <p:endCondLst>
                                            <p:cond evt="onStopAudio" delay="0">
                                              <p:tgtEl>
                                                <p:sldTgt/>
                                              </p:tgtEl>
                                            </p:cond>
                                          </p:endCondLst>
                                        </p:cTn>
                                        <p:tgtEl>
                                          <p:sndTgt r:embed="rId2" name="type.wav"/>
                                        </p:tgtEl>
                                      </p:cMediaNode>
                                    </p:audio>
                                  </p:subTnLst>
                                </p:cTn>
                              </p:par>
                            </p:childTnLst>
                          </p:cTn>
                        </p:par>
                      </p:childTnLst>
                    </p:cTn>
                  </p:par>
                  <p:par>
                    <p:cTn id="100" fill="hold">
                      <p:stCondLst>
                        <p:cond delay="indefinite"/>
                      </p:stCondLst>
                      <p:childTnLst>
                        <p:par>
                          <p:cTn id="101" fill="hold">
                            <p:stCondLst>
                              <p:cond delay="0"/>
                            </p:stCondLst>
                            <p:childTnLst>
                              <p:par>
                                <p:cTn id="102" presetID="6" presetClass="emph" presetSubtype="0" fill="hold" grpId="1" nodeType="clickEffect">
                                  <p:stCondLst>
                                    <p:cond delay="0"/>
                                  </p:stCondLst>
                                  <p:childTnLst>
                                    <p:animScale>
                                      <p:cBhvr>
                                        <p:cTn id="103" dur="2000" fill="hold"/>
                                        <p:tgtEl>
                                          <p:spTgt spid="26"/>
                                        </p:tgtEl>
                                      </p:cBhvr>
                                      <p:by x="150000" y="150000"/>
                                    </p:animScale>
                                  </p:childTnLst>
                                  <p:subTnLst>
                                    <p:audio>
                                      <p:cMediaNode>
                                        <p:cTn display="0" masterRel="sameClick">
                                          <p:stCondLst>
                                            <p:cond evt="begin" delay="0">
                                              <p:tn val="102"/>
                                            </p:cond>
                                          </p:stCondLst>
                                          <p:endCondLst>
                                            <p:cond evt="onStopAudio" delay="0">
                                              <p:tgtEl>
                                                <p:sldTgt/>
                                              </p:tgtEl>
                                            </p:cond>
                                          </p:endCondLst>
                                        </p:cTn>
                                        <p:tgtEl>
                                          <p:sndTgt r:embed="rId8" name="applause.wav"/>
                                        </p:tgtEl>
                                      </p:cMediaNode>
                                    </p:audio>
                                  </p:subTnLst>
                                </p:cTn>
                              </p:par>
                            </p:childTnLst>
                          </p:cTn>
                        </p:par>
                        <p:par>
                          <p:cTn id="104" fill="hold">
                            <p:stCondLst>
                              <p:cond delay="2000"/>
                            </p:stCondLst>
                            <p:childTnLst>
                              <p:par>
                                <p:cTn id="105" presetID="6" presetClass="emph" presetSubtype="0" fill="hold" grpId="1" nodeType="afterEffect">
                                  <p:stCondLst>
                                    <p:cond delay="0"/>
                                  </p:stCondLst>
                                  <p:childTnLst>
                                    <p:animScale>
                                      <p:cBhvr>
                                        <p:cTn id="106" dur="2000" fill="hold"/>
                                        <p:tgtEl>
                                          <p:spTgt spid="27"/>
                                        </p:tgtEl>
                                      </p:cBhvr>
                                      <p:by x="100000" y="150000"/>
                                    </p:animScale>
                                  </p:childTnLst>
                                  <p:subTnLst>
                                    <p:audio>
                                      <p:cMediaNode>
                                        <p:cTn display="0" masterRel="sameClick">
                                          <p:stCondLst>
                                            <p:cond evt="begin" delay="0">
                                              <p:tn val="105"/>
                                            </p:cond>
                                          </p:stCondLst>
                                          <p:endCondLst>
                                            <p:cond evt="onStopAudio" delay="0">
                                              <p:tgtEl>
                                                <p:sldTgt/>
                                              </p:tgtEl>
                                            </p:cond>
                                          </p:endCondLst>
                                        </p:cTn>
                                        <p:tgtEl>
                                          <p:sndTgt r:embed="rId8"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28" grpId="0" animBg="1"/>
      <p:bldP spid="1029" grpId="0" animBg="1"/>
      <p:bldP spid="1031" grpId="0" animBg="1"/>
      <p:bldP spid="1032" grpId="0" animBg="1"/>
      <p:bldP spid="16" grpId="0" animBg="1"/>
      <p:bldP spid="17" grpId="0" animBg="1"/>
      <p:bldP spid="18" grpId="0" animBg="1"/>
      <p:bldP spid="19" grpId="0" animBg="1"/>
      <p:bldP spid="20" grpId="0" animBg="1"/>
      <p:bldP spid="21" grpId="0" animBg="1"/>
      <p:bldP spid="22" grpId="0" animBg="1"/>
      <p:bldP spid="23" grpId="0" animBg="1"/>
      <p:bldP spid="24" grpId="0" animBg="1"/>
      <p:bldP spid="1039" grpId="0"/>
      <p:bldP spid="26" grpId="0"/>
      <p:bldP spid="26"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 name="Скругленный прямоугольник 62"/>
          <p:cNvSpPr/>
          <p:nvPr/>
        </p:nvSpPr>
        <p:spPr>
          <a:xfrm>
            <a:off x="5336552" y="3500438"/>
            <a:ext cx="642942" cy="1571636"/>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457" name="Rectangle 1"/>
          <p:cNvSpPr>
            <a:spLocks noChangeArrowheads="1"/>
          </p:cNvSpPr>
          <p:nvPr/>
        </p:nvSpPr>
        <p:spPr bwMode="auto">
          <a:xfrm>
            <a:off x="142844" y="0"/>
            <a:ext cx="6501139"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свет</a:t>
            </a:r>
            <a:r>
              <a:rPr kumimoji="0" lang="ru-RU" sz="3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a:t>
            </a:r>
            <a:r>
              <a:rPr kumimoji="0" lang="ru-RU" sz="36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волна</a:t>
            </a:r>
            <a:r>
              <a:rPr kumimoji="0" lang="ru-RU"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a:t>
            </a:r>
            <a:r>
              <a:rPr kumimoji="0" lang="ru-RU" sz="3600" b="1"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sym typeface="Symbol" pitchFamily="18" charset="2"/>
              </a:rPr>
              <a:t>ДИФРАКЦИЯ !</a:t>
            </a:r>
            <a:endParaRPr kumimoji="0" lang="ru-RU" sz="3200" b="0" i="0" u="none" strike="noStrike" cap="none" normalizeH="0" baseline="0" dirty="0" smtClean="0">
              <a:ln>
                <a:noFill/>
              </a:ln>
              <a:solidFill>
                <a:srgbClr val="006600"/>
              </a:solidFill>
              <a:effectLst/>
              <a:latin typeface="Times New Roman" pitchFamily="18" charset="0"/>
              <a:cs typeface="Times New Roman" pitchFamily="18" charset="0"/>
              <a:sym typeface="Symbol" pitchFamily="18" charset="2"/>
            </a:endParaRPr>
          </a:p>
        </p:txBody>
      </p:sp>
      <p:sp>
        <p:nvSpPr>
          <p:cNvPr id="3" name="Rectangle 1"/>
          <p:cNvSpPr>
            <a:spLocks noChangeArrowheads="1"/>
          </p:cNvSpPr>
          <p:nvPr/>
        </p:nvSpPr>
        <p:spPr bwMode="auto">
          <a:xfrm>
            <a:off x="2786050" y="571480"/>
            <a:ext cx="5870774"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размеры </a:t>
            </a:r>
            <a:r>
              <a:rPr kumimoji="0" lang="ru-RU"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Symbol" pitchFamily="18" charset="2"/>
              </a:rPr>
              <a:t></a:t>
            </a:r>
            <a:r>
              <a:rPr kumimoji="0" lang="ru-RU"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(Геом. оптика)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p:txBody>
      </p:sp>
      <p:sp>
        <p:nvSpPr>
          <p:cNvPr id="4" name="Rectangle 1"/>
          <p:cNvSpPr>
            <a:spLocks noChangeArrowheads="1"/>
          </p:cNvSpPr>
          <p:nvPr/>
        </p:nvSpPr>
        <p:spPr bwMode="auto">
          <a:xfrm>
            <a:off x="4500562" y="1496785"/>
            <a:ext cx="4321568"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sym typeface="Symbol" pitchFamily="18" charset="2"/>
              </a:rPr>
              <a:t>телескоп         </a:t>
            </a:r>
            <a:r>
              <a:rPr kumimoji="0" lang="ru-RU" sz="36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36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sym typeface="Symbol" pitchFamily="18" charset="2"/>
              </a:rPr>
              <a:t></a:t>
            </a:r>
            <a:r>
              <a:rPr kumimoji="0" lang="ru-RU" sz="36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a:t>
            </a:r>
            <a:endParaRPr kumimoji="0" lang="ru-RU" sz="36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sym typeface="Symbol" pitchFamily="18" charset="2"/>
            </a:endParaRPr>
          </a:p>
        </p:txBody>
      </p:sp>
      <p:sp>
        <p:nvSpPr>
          <p:cNvPr id="19458" name="Line 2"/>
          <p:cNvSpPr>
            <a:spLocks noChangeShapeType="1"/>
          </p:cNvSpPr>
          <p:nvPr/>
        </p:nvSpPr>
        <p:spPr bwMode="auto">
          <a:xfrm flipV="1">
            <a:off x="5429256" y="500041"/>
            <a:ext cx="3071834" cy="819157"/>
          </a:xfrm>
          <a:prstGeom prst="line">
            <a:avLst/>
          </a:prstGeom>
          <a:no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9459" name="Group 3"/>
          <p:cNvGrpSpPr>
            <a:grpSpLocks/>
          </p:cNvGrpSpPr>
          <p:nvPr/>
        </p:nvGrpSpPr>
        <p:grpSpPr bwMode="auto">
          <a:xfrm>
            <a:off x="6757989" y="1242221"/>
            <a:ext cx="2028853" cy="1204920"/>
            <a:chOff x="8671" y="4672"/>
            <a:chExt cx="1028" cy="476"/>
          </a:xfrm>
        </p:grpSpPr>
        <p:grpSp>
          <p:nvGrpSpPr>
            <p:cNvPr id="19460" name="Group 4"/>
            <p:cNvGrpSpPr>
              <a:grpSpLocks/>
            </p:cNvGrpSpPr>
            <p:nvPr/>
          </p:nvGrpSpPr>
          <p:grpSpPr bwMode="auto">
            <a:xfrm>
              <a:off x="8671" y="4672"/>
              <a:ext cx="1028" cy="476"/>
              <a:chOff x="8671" y="4672"/>
              <a:chExt cx="1028" cy="476"/>
            </a:xfrm>
          </p:grpSpPr>
          <p:sp>
            <p:nvSpPr>
              <p:cNvPr id="19461" name="Arc 5"/>
              <p:cNvSpPr>
                <a:spLocks/>
              </p:cNvSpPr>
              <p:nvPr/>
            </p:nvSpPr>
            <p:spPr bwMode="auto">
              <a:xfrm flipH="1">
                <a:off x="9191" y="4672"/>
                <a:ext cx="508" cy="475"/>
              </a:xfrm>
              <a:custGeom>
                <a:avLst/>
                <a:gdLst>
                  <a:gd name="G0" fmla="+- 21600 0 0"/>
                  <a:gd name="G1" fmla="+- 21600 0 0"/>
                  <a:gd name="G2" fmla="+- 21600 0 0"/>
                  <a:gd name="T0" fmla="*/ 38545 w 39656"/>
                  <a:gd name="T1" fmla="*/ 34995 h 43200"/>
                  <a:gd name="T2" fmla="*/ 39656 w 39656"/>
                  <a:gd name="T3" fmla="*/ 9745 h 43200"/>
                  <a:gd name="T4" fmla="*/ 21600 w 39656"/>
                  <a:gd name="T5" fmla="*/ 21600 h 43200"/>
                </a:gdLst>
                <a:ahLst/>
                <a:cxnLst>
                  <a:cxn ang="0">
                    <a:pos x="T0" y="T1"/>
                  </a:cxn>
                  <a:cxn ang="0">
                    <a:pos x="T2" y="T3"/>
                  </a:cxn>
                  <a:cxn ang="0">
                    <a:pos x="T4" y="T5"/>
                  </a:cxn>
                </a:cxnLst>
                <a:rect l="0" t="0" r="r" b="b"/>
                <a:pathLst>
                  <a:path w="39656" h="43200" fill="none" extrusionOk="0">
                    <a:moveTo>
                      <a:pt x="38545" y="34995"/>
                    </a:moveTo>
                    <a:cubicBezTo>
                      <a:pt x="34448" y="40177"/>
                      <a:pt x="28205" y="43199"/>
                      <a:pt x="21600" y="43200"/>
                    </a:cubicBezTo>
                    <a:cubicBezTo>
                      <a:pt x="9670" y="43200"/>
                      <a:pt x="0" y="33529"/>
                      <a:pt x="0" y="21600"/>
                    </a:cubicBezTo>
                    <a:cubicBezTo>
                      <a:pt x="0" y="9670"/>
                      <a:pt x="9670" y="0"/>
                      <a:pt x="21600" y="0"/>
                    </a:cubicBezTo>
                    <a:cubicBezTo>
                      <a:pt x="28875" y="-1"/>
                      <a:pt x="35662" y="3662"/>
                      <a:pt x="39655" y="9745"/>
                    </a:cubicBezTo>
                  </a:path>
                  <a:path w="39656" h="43200" stroke="0" extrusionOk="0">
                    <a:moveTo>
                      <a:pt x="38545" y="34995"/>
                    </a:moveTo>
                    <a:cubicBezTo>
                      <a:pt x="34448" y="40177"/>
                      <a:pt x="28205" y="43199"/>
                      <a:pt x="21600" y="43200"/>
                    </a:cubicBezTo>
                    <a:cubicBezTo>
                      <a:pt x="9670" y="43200"/>
                      <a:pt x="0" y="33529"/>
                      <a:pt x="0" y="21600"/>
                    </a:cubicBezTo>
                    <a:cubicBezTo>
                      <a:pt x="0" y="9670"/>
                      <a:pt x="9670" y="0"/>
                      <a:pt x="21600" y="0"/>
                    </a:cubicBezTo>
                    <a:cubicBezTo>
                      <a:pt x="28875" y="-1"/>
                      <a:pt x="35662" y="3662"/>
                      <a:pt x="39655" y="9745"/>
                    </a:cubicBezTo>
                    <a:lnTo>
                      <a:pt x="21600" y="21600"/>
                    </a:lnTo>
                    <a:close/>
                  </a:path>
                </a:pathLst>
              </a:cu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9462" name="Arc 6"/>
              <p:cNvSpPr>
                <a:spLocks/>
              </p:cNvSpPr>
              <p:nvPr/>
            </p:nvSpPr>
            <p:spPr bwMode="auto">
              <a:xfrm>
                <a:off x="8671" y="4673"/>
                <a:ext cx="508" cy="475"/>
              </a:xfrm>
              <a:custGeom>
                <a:avLst/>
                <a:gdLst>
                  <a:gd name="G0" fmla="+- 21600 0 0"/>
                  <a:gd name="G1" fmla="+- 21600 0 0"/>
                  <a:gd name="G2" fmla="+- 21600 0 0"/>
                  <a:gd name="T0" fmla="*/ 38545 w 39656"/>
                  <a:gd name="T1" fmla="*/ 34995 h 43200"/>
                  <a:gd name="T2" fmla="*/ 39656 w 39656"/>
                  <a:gd name="T3" fmla="*/ 9745 h 43200"/>
                  <a:gd name="T4" fmla="*/ 21600 w 39656"/>
                  <a:gd name="T5" fmla="*/ 21600 h 43200"/>
                </a:gdLst>
                <a:ahLst/>
                <a:cxnLst>
                  <a:cxn ang="0">
                    <a:pos x="T0" y="T1"/>
                  </a:cxn>
                  <a:cxn ang="0">
                    <a:pos x="T2" y="T3"/>
                  </a:cxn>
                  <a:cxn ang="0">
                    <a:pos x="T4" y="T5"/>
                  </a:cxn>
                </a:cxnLst>
                <a:rect l="0" t="0" r="r" b="b"/>
                <a:pathLst>
                  <a:path w="39656" h="43200" fill="none" extrusionOk="0">
                    <a:moveTo>
                      <a:pt x="38545" y="34995"/>
                    </a:moveTo>
                    <a:cubicBezTo>
                      <a:pt x="34448" y="40177"/>
                      <a:pt x="28205" y="43199"/>
                      <a:pt x="21600" y="43200"/>
                    </a:cubicBezTo>
                    <a:cubicBezTo>
                      <a:pt x="9670" y="43200"/>
                      <a:pt x="0" y="33529"/>
                      <a:pt x="0" y="21600"/>
                    </a:cubicBezTo>
                    <a:cubicBezTo>
                      <a:pt x="0" y="9670"/>
                      <a:pt x="9670" y="0"/>
                      <a:pt x="21600" y="0"/>
                    </a:cubicBezTo>
                    <a:cubicBezTo>
                      <a:pt x="28875" y="-1"/>
                      <a:pt x="35662" y="3662"/>
                      <a:pt x="39655" y="9745"/>
                    </a:cubicBezTo>
                  </a:path>
                  <a:path w="39656" h="43200" stroke="0" extrusionOk="0">
                    <a:moveTo>
                      <a:pt x="38545" y="34995"/>
                    </a:moveTo>
                    <a:cubicBezTo>
                      <a:pt x="34448" y="40177"/>
                      <a:pt x="28205" y="43199"/>
                      <a:pt x="21600" y="43200"/>
                    </a:cubicBezTo>
                    <a:cubicBezTo>
                      <a:pt x="9670" y="43200"/>
                      <a:pt x="0" y="33529"/>
                      <a:pt x="0" y="21600"/>
                    </a:cubicBezTo>
                    <a:cubicBezTo>
                      <a:pt x="0" y="9670"/>
                      <a:pt x="9670" y="0"/>
                      <a:pt x="21600" y="0"/>
                    </a:cubicBezTo>
                    <a:cubicBezTo>
                      <a:pt x="28875" y="-1"/>
                      <a:pt x="35662" y="3662"/>
                      <a:pt x="39655" y="9745"/>
                    </a:cubicBezTo>
                    <a:lnTo>
                      <a:pt x="21600" y="21600"/>
                    </a:lnTo>
                    <a:close/>
                  </a:path>
                </a:pathLst>
              </a:cu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9463" name="Group 7"/>
            <p:cNvGrpSpPr>
              <a:grpSpLocks/>
            </p:cNvGrpSpPr>
            <p:nvPr/>
          </p:nvGrpSpPr>
          <p:grpSpPr bwMode="auto">
            <a:xfrm>
              <a:off x="8824" y="4778"/>
              <a:ext cx="676" cy="260"/>
              <a:chOff x="8671" y="4672"/>
              <a:chExt cx="1028" cy="476"/>
            </a:xfrm>
          </p:grpSpPr>
          <p:sp>
            <p:nvSpPr>
              <p:cNvPr id="19464" name="Arc 8"/>
              <p:cNvSpPr>
                <a:spLocks/>
              </p:cNvSpPr>
              <p:nvPr/>
            </p:nvSpPr>
            <p:spPr bwMode="auto">
              <a:xfrm flipH="1">
                <a:off x="9191" y="4672"/>
                <a:ext cx="508" cy="475"/>
              </a:xfrm>
              <a:custGeom>
                <a:avLst/>
                <a:gdLst>
                  <a:gd name="G0" fmla="+- 21600 0 0"/>
                  <a:gd name="G1" fmla="+- 21600 0 0"/>
                  <a:gd name="G2" fmla="+- 21600 0 0"/>
                  <a:gd name="T0" fmla="*/ 38545 w 39656"/>
                  <a:gd name="T1" fmla="*/ 34995 h 43200"/>
                  <a:gd name="T2" fmla="*/ 39656 w 39656"/>
                  <a:gd name="T3" fmla="*/ 9745 h 43200"/>
                  <a:gd name="T4" fmla="*/ 21600 w 39656"/>
                  <a:gd name="T5" fmla="*/ 21600 h 43200"/>
                </a:gdLst>
                <a:ahLst/>
                <a:cxnLst>
                  <a:cxn ang="0">
                    <a:pos x="T0" y="T1"/>
                  </a:cxn>
                  <a:cxn ang="0">
                    <a:pos x="T2" y="T3"/>
                  </a:cxn>
                  <a:cxn ang="0">
                    <a:pos x="T4" y="T5"/>
                  </a:cxn>
                </a:cxnLst>
                <a:rect l="0" t="0" r="r" b="b"/>
                <a:pathLst>
                  <a:path w="39656" h="43200" fill="none" extrusionOk="0">
                    <a:moveTo>
                      <a:pt x="38545" y="34995"/>
                    </a:moveTo>
                    <a:cubicBezTo>
                      <a:pt x="34448" y="40177"/>
                      <a:pt x="28205" y="43199"/>
                      <a:pt x="21600" y="43200"/>
                    </a:cubicBezTo>
                    <a:cubicBezTo>
                      <a:pt x="9670" y="43200"/>
                      <a:pt x="0" y="33529"/>
                      <a:pt x="0" y="21600"/>
                    </a:cubicBezTo>
                    <a:cubicBezTo>
                      <a:pt x="0" y="9670"/>
                      <a:pt x="9670" y="0"/>
                      <a:pt x="21600" y="0"/>
                    </a:cubicBezTo>
                    <a:cubicBezTo>
                      <a:pt x="28875" y="-1"/>
                      <a:pt x="35662" y="3662"/>
                      <a:pt x="39655" y="9745"/>
                    </a:cubicBezTo>
                  </a:path>
                  <a:path w="39656" h="43200" stroke="0" extrusionOk="0">
                    <a:moveTo>
                      <a:pt x="38545" y="34995"/>
                    </a:moveTo>
                    <a:cubicBezTo>
                      <a:pt x="34448" y="40177"/>
                      <a:pt x="28205" y="43199"/>
                      <a:pt x="21600" y="43200"/>
                    </a:cubicBezTo>
                    <a:cubicBezTo>
                      <a:pt x="9670" y="43200"/>
                      <a:pt x="0" y="33529"/>
                      <a:pt x="0" y="21600"/>
                    </a:cubicBezTo>
                    <a:cubicBezTo>
                      <a:pt x="0" y="9670"/>
                      <a:pt x="9670" y="0"/>
                      <a:pt x="21600" y="0"/>
                    </a:cubicBezTo>
                    <a:cubicBezTo>
                      <a:pt x="28875" y="-1"/>
                      <a:pt x="35662" y="3662"/>
                      <a:pt x="39655" y="9745"/>
                    </a:cubicBezTo>
                    <a:lnTo>
                      <a:pt x="21600" y="21600"/>
                    </a:lnTo>
                    <a:close/>
                  </a:path>
                </a:pathLst>
              </a:cu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9465" name="Arc 9"/>
              <p:cNvSpPr>
                <a:spLocks/>
              </p:cNvSpPr>
              <p:nvPr/>
            </p:nvSpPr>
            <p:spPr bwMode="auto">
              <a:xfrm>
                <a:off x="8671" y="4673"/>
                <a:ext cx="508" cy="475"/>
              </a:xfrm>
              <a:custGeom>
                <a:avLst/>
                <a:gdLst>
                  <a:gd name="G0" fmla="+- 21600 0 0"/>
                  <a:gd name="G1" fmla="+- 21600 0 0"/>
                  <a:gd name="G2" fmla="+- 21600 0 0"/>
                  <a:gd name="T0" fmla="*/ 38545 w 39656"/>
                  <a:gd name="T1" fmla="*/ 34995 h 43200"/>
                  <a:gd name="T2" fmla="*/ 39656 w 39656"/>
                  <a:gd name="T3" fmla="*/ 9745 h 43200"/>
                  <a:gd name="T4" fmla="*/ 21600 w 39656"/>
                  <a:gd name="T5" fmla="*/ 21600 h 43200"/>
                </a:gdLst>
                <a:ahLst/>
                <a:cxnLst>
                  <a:cxn ang="0">
                    <a:pos x="T0" y="T1"/>
                  </a:cxn>
                  <a:cxn ang="0">
                    <a:pos x="T2" y="T3"/>
                  </a:cxn>
                  <a:cxn ang="0">
                    <a:pos x="T4" y="T5"/>
                  </a:cxn>
                </a:cxnLst>
                <a:rect l="0" t="0" r="r" b="b"/>
                <a:pathLst>
                  <a:path w="39656" h="43200" fill="none" extrusionOk="0">
                    <a:moveTo>
                      <a:pt x="38545" y="34995"/>
                    </a:moveTo>
                    <a:cubicBezTo>
                      <a:pt x="34448" y="40177"/>
                      <a:pt x="28205" y="43199"/>
                      <a:pt x="21600" y="43200"/>
                    </a:cubicBezTo>
                    <a:cubicBezTo>
                      <a:pt x="9670" y="43200"/>
                      <a:pt x="0" y="33529"/>
                      <a:pt x="0" y="21600"/>
                    </a:cubicBezTo>
                    <a:cubicBezTo>
                      <a:pt x="0" y="9670"/>
                      <a:pt x="9670" y="0"/>
                      <a:pt x="21600" y="0"/>
                    </a:cubicBezTo>
                    <a:cubicBezTo>
                      <a:pt x="28875" y="-1"/>
                      <a:pt x="35662" y="3662"/>
                      <a:pt x="39655" y="9745"/>
                    </a:cubicBezTo>
                  </a:path>
                  <a:path w="39656" h="43200" stroke="0" extrusionOk="0">
                    <a:moveTo>
                      <a:pt x="38545" y="34995"/>
                    </a:moveTo>
                    <a:cubicBezTo>
                      <a:pt x="34448" y="40177"/>
                      <a:pt x="28205" y="43199"/>
                      <a:pt x="21600" y="43200"/>
                    </a:cubicBezTo>
                    <a:cubicBezTo>
                      <a:pt x="9670" y="43200"/>
                      <a:pt x="0" y="33529"/>
                      <a:pt x="0" y="21600"/>
                    </a:cubicBezTo>
                    <a:cubicBezTo>
                      <a:pt x="0" y="9670"/>
                      <a:pt x="9670" y="0"/>
                      <a:pt x="21600" y="0"/>
                    </a:cubicBezTo>
                    <a:cubicBezTo>
                      <a:pt x="28875" y="-1"/>
                      <a:pt x="35662" y="3662"/>
                      <a:pt x="39655" y="9745"/>
                    </a:cubicBezTo>
                    <a:lnTo>
                      <a:pt x="21600" y="21600"/>
                    </a:lnTo>
                    <a:close/>
                  </a:path>
                </a:pathLst>
              </a:custGeom>
              <a:noFill/>
              <a:ln w="38100">
                <a:solidFill>
                  <a:srgbClr val="0000FF"/>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13" name="Line 2"/>
          <p:cNvSpPr>
            <a:spLocks noChangeShapeType="1"/>
          </p:cNvSpPr>
          <p:nvPr/>
        </p:nvSpPr>
        <p:spPr bwMode="auto">
          <a:xfrm>
            <a:off x="5500694" y="676256"/>
            <a:ext cx="2857520" cy="609603"/>
          </a:xfrm>
          <a:prstGeom prst="line">
            <a:avLst/>
          </a:prstGeom>
          <a:no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32" name="Группа 31"/>
          <p:cNvGrpSpPr/>
          <p:nvPr/>
        </p:nvGrpSpPr>
        <p:grpSpPr>
          <a:xfrm>
            <a:off x="928662" y="2571744"/>
            <a:ext cx="4357718" cy="3500462"/>
            <a:chOff x="928662" y="2571744"/>
            <a:chExt cx="4357718" cy="3500462"/>
          </a:xfrm>
        </p:grpSpPr>
        <p:grpSp>
          <p:nvGrpSpPr>
            <p:cNvPr id="19466" name="Group 10"/>
            <p:cNvGrpSpPr>
              <a:grpSpLocks/>
            </p:cNvGrpSpPr>
            <p:nvPr/>
          </p:nvGrpSpPr>
          <p:grpSpPr bwMode="auto">
            <a:xfrm>
              <a:off x="928662" y="3086518"/>
              <a:ext cx="0" cy="2252135"/>
              <a:chOff x="8524" y="2949"/>
              <a:chExt cx="0" cy="875"/>
            </a:xfrm>
          </p:grpSpPr>
          <p:sp>
            <p:nvSpPr>
              <p:cNvPr id="19467" name="Line 11"/>
              <p:cNvSpPr>
                <a:spLocks noChangeShapeType="1"/>
              </p:cNvSpPr>
              <p:nvPr/>
            </p:nvSpPr>
            <p:spPr bwMode="auto">
              <a:xfrm>
                <a:off x="8524" y="2949"/>
                <a:ext cx="0"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9468" name="Line 12"/>
              <p:cNvSpPr>
                <a:spLocks noChangeShapeType="1"/>
              </p:cNvSpPr>
              <p:nvPr/>
            </p:nvSpPr>
            <p:spPr bwMode="auto">
              <a:xfrm>
                <a:off x="8524" y="3421"/>
                <a:ext cx="0"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9469" name="Group 13"/>
            <p:cNvGrpSpPr>
              <a:grpSpLocks/>
            </p:cNvGrpSpPr>
            <p:nvPr/>
          </p:nvGrpSpPr>
          <p:grpSpPr bwMode="auto">
            <a:xfrm>
              <a:off x="3025491" y="2571744"/>
              <a:ext cx="0" cy="3500462"/>
              <a:chOff x="10167" y="2661"/>
              <a:chExt cx="0" cy="1359"/>
            </a:xfrm>
          </p:grpSpPr>
          <p:sp>
            <p:nvSpPr>
              <p:cNvPr id="19470" name="Line 14"/>
              <p:cNvSpPr>
                <a:spLocks noChangeShapeType="1"/>
              </p:cNvSpPr>
              <p:nvPr/>
            </p:nvSpPr>
            <p:spPr bwMode="auto">
              <a:xfrm>
                <a:off x="10167" y="2661"/>
                <a:ext cx="0"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9471" name="Line 15"/>
              <p:cNvSpPr>
                <a:spLocks noChangeShapeType="1"/>
              </p:cNvSpPr>
              <p:nvPr/>
            </p:nvSpPr>
            <p:spPr bwMode="auto">
              <a:xfrm>
                <a:off x="10167" y="3133"/>
                <a:ext cx="0"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9472" name="Line 16"/>
              <p:cNvSpPr>
                <a:spLocks noChangeShapeType="1"/>
              </p:cNvSpPr>
              <p:nvPr/>
            </p:nvSpPr>
            <p:spPr bwMode="auto">
              <a:xfrm>
                <a:off x="10167" y="3617"/>
                <a:ext cx="0"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9473" name="Line 17"/>
            <p:cNvSpPr>
              <a:spLocks noChangeShapeType="1"/>
            </p:cNvSpPr>
            <p:nvPr/>
          </p:nvSpPr>
          <p:spPr bwMode="auto">
            <a:xfrm>
              <a:off x="5286380" y="2726176"/>
              <a:ext cx="0" cy="3320291"/>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9475" name="Group 19"/>
          <p:cNvGrpSpPr>
            <a:grpSpLocks/>
          </p:cNvGrpSpPr>
          <p:nvPr/>
        </p:nvGrpSpPr>
        <p:grpSpPr bwMode="auto">
          <a:xfrm>
            <a:off x="5357818" y="3681148"/>
            <a:ext cx="535730" cy="1216151"/>
            <a:chOff x="10685" y="3186"/>
            <a:chExt cx="231" cy="472"/>
          </a:xfrm>
        </p:grpSpPr>
        <p:sp>
          <p:nvSpPr>
            <p:cNvPr id="19476" name="Line 20"/>
            <p:cNvSpPr>
              <a:spLocks noChangeShapeType="1"/>
            </p:cNvSpPr>
            <p:nvPr/>
          </p:nvSpPr>
          <p:spPr bwMode="auto">
            <a:xfrm>
              <a:off x="10697" y="3439"/>
              <a:ext cx="219" cy="0"/>
            </a:xfrm>
            <a:prstGeom prst="line">
              <a:avLst/>
            </a:pr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9477" name="Line 21"/>
            <p:cNvSpPr>
              <a:spLocks noChangeShapeType="1"/>
            </p:cNvSpPr>
            <p:nvPr/>
          </p:nvSpPr>
          <p:spPr bwMode="auto">
            <a:xfrm>
              <a:off x="10697" y="3358"/>
              <a:ext cx="219" cy="0"/>
            </a:xfrm>
            <a:prstGeom prst="line">
              <a:avLst/>
            </a:pr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9478" name="Line 22"/>
            <p:cNvSpPr>
              <a:spLocks noChangeShapeType="1"/>
            </p:cNvSpPr>
            <p:nvPr/>
          </p:nvSpPr>
          <p:spPr bwMode="auto">
            <a:xfrm>
              <a:off x="10692" y="3511"/>
              <a:ext cx="219" cy="0"/>
            </a:xfrm>
            <a:prstGeom prst="line">
              <a:avLst/>
            </a:pr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9479" name="Line 23"/>
            <p:cNvSpPr>
              <a:spLocks noChangeShapeType="1"/>
            </p:cNvSpPr>
            <p:nvPr/>
          </p:nvSpPr>
          <p:spPr bwMode="auto">
            <a:xfrm>
              <a:off x="10697" y="3278"/>
              <a:ext cx="219" cy="0"/>
            </a:xfrm>
            <a:prstGeom prst="line">
              <a:avLst/>
            </a:pr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9480" name="Line 24"/>
            <p:cNvSpPr>
              <a:spLocks noChangeShapeType="1"/>
            </p:cNvSpPr>
            <p:nvPr/>
          </p:nvSpPr>
          <p:spPr bwMode="auto">
            <a:xfrm>
              <a:off x="10697" y="3186"/>
              <a:ext cx="219" cy="0"/>
            </a:xfrm>
            <a:prstGeom prst="line">
              <a:avLst/>
            </a:pr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9481" name="Line 25"/>
            <p:cNvSpPr>
              <a:spLocks noChangeShapeType="1"/>
            </p:cNvSpPr>
            <p:nvPr/>
          </p:nvSpPr>
          <p:spPr bwMode="auto">
            <a:xfrm>
              <a:off x="10685" y="3588"/>
              <a:ext cx="219" cy="0"/>
            </a:xfrm>
            <a:prstGeom prst="line">
              <a:avLst/>
            </a:pr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9482" name="Line 26"/>
            <p:cNvSpPr>
              <a:spLocks noChangeShapeType="1"/>
            </p:cNvSpPr>
            <p:nvPr/>
          </p:nvSpPr>
          <p:spPr bwMode="auto">
            <a:xfrm>
              <a:off x="10685" y="3658"/>
              <a:ext cx="219" cy="0"/>
            </a:xfrm>
            <a:prstGeom prst="line">
              <a:avLst/>
            </a:pr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0" name="Дуга 49"/>
          <p:cNvSpPr/>
          <p:nvPr/>
        </p:nvSpPr>
        <p:spPr>
          <a:xfrm rot="5400000">
            <a:off x="-554116" y="4098474"/>
            <a:ext cx="2530708" cy="334503"/>
          </a:xfrm>
          <a:prstGeom prst="arc">
            <a:avLst>
              <a:gd name="adj1" fmla="val 10899740"/>
              <a:gd name="adj2" fmla="val 21586267"/>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3" name="Arc 5"/>
          <p:cNvSpPr>
            <a:spLocks/>
          </p:cNvSpPr>
          <p:nvPr/>
        </p:nvSpPr>
        <p:spPr bwMode="auto">
          <a:xfrm>
            <a:off x="714348" y="2714620"/>
            <a:ext cx="785818" cy="3071834"/>
          </a:xfrm>
          <a:custGeom>
            <a:avLst/>
            <a:gdLst>
              <a:gd name="G0" fmla="+- 118 0 0"/>
              <a:gd name="G1" fmla="+- 21600 0 0"/>
              <a:gd name="G2" fmla="+- 21600 0 0"/>
              <a:gd name="T0" fmla="*/ 118 w 21718"/>
              <a:gd name="T1" fmla="*/ 0 h 43200"/>
              <a:gd name="T2" fmla="*/ 0 w 21718"/>
              <a:gd name="T3" fmla="*/ 43200 h 43200"/>
              <a:gd name="T4" fmla="*/ 118 w 21718"/>
              <a:gd name="T5" fmla="*/ 21600 h 43200"/>
            </a:gdLst>
            <a:ahLst/>
            <a:cxnLst>
              <a:cxn ang="0">
                <a:pos x="T0" y="T1"/>
              </a:cxn>
              <a:cxn ang="0">
                <a:pos x="T2" y="T3"/>
              </a:cxn>
              <a:cxn ang="0">
                <a:pos x="T4" y="T5"/>
              </a:cxn>
            </a:cxnLst>
            <a:rect l="0" t="0" r="r" b="b"/>
            <a:pathLst>
              <a:path w="21718" h="43200" fill="none" extrusionOk="0">
                <a:moveTo>
                  <a:pt x="117" y="0"/>
                </a:moveTo>
                <a:cubicBezTo>
                  <a:pt x="12047" y="0"/>
                  <a:pt x="21718" y="9670"/>
                  <a:pt x="21718" y="21600"/>
                </a:cubicBezTo>
                <a:cubicBezTo>
                  <a:pt x="21718" y="33529"/>
                  <a:pt x="12047" y="43200"/>
                  <a:pt x="118" y="43200"/>
                </a:cubicBezTo>
                <a:cubicBezTo>
                  <a:pt x="78" y="43200"/>
                  <a:pt x="39" y="43199"/>
                  <a:pt x="0" y="43199"/>
                </a:cubicBezTo>
              </a:path>
              <a:path w="21718" h="43200" stroke="0" extrusionOk="0">
                <a:moveTo>
                  <a:pt x="117" y="0"/>
                </a:moveTo>
                <a:cubicBezTo>
                  <a:pt x="12047" y="0"/>
                  <a:pt x="21718" y="9670"/>
                  <a:pt x="21718" y="21600"/>
                </a:cubicBezTo>
                <a:cubicBezTo>
                  <a:pt x="21718" y="33529"/>
                  <a:pt x="12047" y="43200"/>
                  <a:pt x="118" y="43200"/>
                </a:cubicBezTo>
                <a:cubicBezTo>
                  <a:pt x="78" y="43200"/>
                  <a:pt x="39" y="43199"/>
                  <a:pt x="0" y="43199"/>
                </a:cubicBezTo>
                <a:lnTo>
                  <a:pt x="118" y="21600"/>
                </a:lnTo>
                <a:close/>
              </a:path>
            </a:pathLst>
          </a:cu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Arc 5"/>
          <p:cNvSpPr>
            <a:spLocks/>
          </p:cNvSpPr>
          <p:nvPr/>
        </p:nvSpPr>
        <p:spPr bwMode="auto">
          <a:xfrm>
            <a:off x="3000364" y="2143116"/>
            <a:ext cx="785818" cy="3071834"/>
          </a:xfrm>
          <a:custGeom>
            <a:avLst/>
            <a:gdLst>
              <a:gd name="G0" fmla="+- 118 0 0"/>
              <a:gd name="G1" fmla="+- 21600 0 0"/>
              <a:gd name="G2" fmla="+- 21600 0 0"/>
              <a:gd name="T0" fmla="*/ 118 w 21718"/>
              <a:gd name="T1" fmla="*/ 0 h 43200"/>
              <a:gd name="T2" fmla="*/ 0 w 21718"/>
              <a:gd name="T3" fmla="*/ 43200 h 43200"/>
              <a:gd name="T4" fmla="*/ 118 w 21718"/>
              <a:gd name="T5" fmla="*/ 21600 h 43200"/>
            </a:gdLst>
            <a:ahLst/>
            <a:cxnLst>
              <a:cxn ang="0">
                <a:pos x="T0" y="T1"/>
              </a:cxn>
              <a:cxn ang="0">
                <a:pos x="T2" y="T3"/>
              </a:cxn>
              <a:cxn ang="0">
                <a:pos x="T4" y="T5"/>
              </a:cxn>
            </a:cxnLst>
            <a:rect l="0" t="0" r="r" b="b"/>
            <a:pathLst>
              <a:path w="21718" h="43200" fill="none" extrusionOk="0">
                <a:moveTo>
                  <a:pt x="117" y="0"/>
                </a:moveTo>
                <a:cubicBezTo>
                  <a:pt x="12047" y="0"/>
                  <a:pt x="21718" y="9670"/>
                  <a:pt x="21718" y="21600"/>
                </a:cubicBezTo>
                <a:cubicBezTo>
                  <a:pt x="21718" y="33529"/>
                  <a:pt x="12047" y="43200"/>
                  <a:pt x="118" y="43200"/>
                </a:cubicBezTo>
                <a:cubicBezTo>
                  <a:pt x="78" y="43200"/>
                  <a:pt x="39" y="43199"/>
                  <a:pt x="0" y="43199"/>
                </a:cubicBezTo>
              </a:path>
              <a:path w="21718" h="43200" stroke="0" extrusionOk="0">
                <a:moveTo>
                  <a:pt x="117" y="0"/>
                </a:moveTo>
                <a:cubicBezTo>
                  <a:pt x="12047" y="0"/>
                  <a:pt x="21718" y="9670"/>
                  <a:pt x="21718" y="21600"/>
                </a:cubicBezTo>
                <a:cubicBezTo>
                  <a:pt x="21718" y="33529"/>
                  <a:pt x="12047" y="43200"/>
                  <a:pt x="118" y="43200"/>
                </a:cubicBezTo>
                <a:cubicBezTo>
                  <a:pt x="78" y="43200"/>
                  <a:pt x="39" y="43199"/>
                  <a:pt x="0" y="43199"/>
                </a:cubicBezTo>
                <a:lnTo>
                  <a:pt x="118" y="21600"/>
                </a:lnTo>
                <a:close/>
              </a:path>
            </a:pathLst>
          </a:cu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Arc 5"/>
          <p:cNvSpPr>
            <a:spLocks/>
          </p:cNvSpPr>
          <p:nvPr/>
        </p:nvSpPr>
        <p:spPr bwMode="auto">
          <a:xfrm>
            <a:off x="3000364" y="3500438"/>
            <a:ext cx="785818" cy="3071834"/>
          </a:xfrm>
          <a:custGeom>
            <a:avLst/>
            <a:gdLst>
              <a:gd name="G0" fmla="+- 118 0 0"/>
              <a:gd name="G1" fmla="+- 21600 0 0"/>
              <a:gd name="G2" fmla="+- 21600 0 0"/>
              <a:gd name="T0" fmla="*/ 118 w 21718"/>
              <a:gd name="T1" fmla="*/ 0 h 43200"/>
              <a:gd name="T2" fmla="*/ 0 w 21718"/>
              <a:gd name="T3" fmla="*/ 43200 h 43200"/>
              <a:gd name="T4" fmla="*/ 118 w 21718"/>
              <a:gd name="T5" fmla="*/ 21600 h 43200"/>
            </a:gdLst>
            <a:ahLst/>
            <a:cxnLst>
              <a:cxn ang="0">
                <a:pos x="T0" y="T1"/>
              </a:cxn>
              <a:cxn ang="0">
                <a:pos x="T2" y="T3"/>
              </a:cxn>
              <a:cxn ang="0">
                <a:pos x="T4" y="T5"/>
              </a:cxn>
            </a:cxnLst>
            <a:rect l="0" t="0" r="r" b="b"/>
            <a:pathLst>
              <a:path w="21718" h="43200" fill="none" extrusionOk="0">
                <a:moveTo>
                  <a:pt x="117" y="0"/>
                </a:moveTo>
                <a:cubicBezTo>
                  <a:pt x="12047" y="0"/>
                  <a:pt x="21718" y="9670"/>
                  <a:pt x="21718" y="21600"/>
                </a:cubicBezTo>
                <a:cubicBezTo>
                  <a:pt x="21718" y="33529"/>
                  <a:pt x="12047" y="43200"/>
                  <a:pt x="118" y="43200"/>
                </a:cubicBezTo>
                <a:cubicBezTo>
                  <a:pt x="78" y="43200"/>
                  <a:pt x="39" y="43199"/>
                  <a:pt x="0" y="43199"/>
                </a:cubicBezTo>
              </a:path>
              <a:path w="21718" h="43200" stroke="0" extrusionOk="0">
                <a:moveTo>
                  <a:pt x="117" y="0"/>
                </a:moveTo>
                <a:cubicBezTo>
                  <a:pt x="12047" y="0"/>
                  <a:pt x="21718" y="9670"/>
                  <a:pt x="21718" y="21600"/>
                </a:cubicBezTo>
                <a:cubicBezTo>
                  <a:pt x="21718" y="33529"/>
                  <a:pt x="12047" y="43200"/>
                  <a:pt x="118" y="43200"/>
                </a:cubicBezTo>
                <a:cubicBezTo>
                  <a:pt x="78" y="43200"/>
                  <a:pt x="39" y="43199"/>
                  <a:pt x="0" y="43199"/>
                </a:cubicBezTo>
                <a:lnTo>
                  <a:pt x="118" y="21600"/>
                </a:lnTo>
                <a:close/>
              </a:path>
            </a:pathLst>
          </a:cu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9500" name="Text Box 44"/>
          <p:cNvSpPr txBox="1">
            <a:spLocks noChangeArrowheads="1"/>
          </p:cNvSpPr>
          <p:nvPr/>
        </p:nvSpPr>
        <p:spPr bwMode="auto">
          <a:xfrm>
            <a:off x="4286248" y="3286124"/>
            <a:ext cx="714380" cy="571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0" indent="0" eaLnBrk="1" fontAlgn="base" latinLnBrk="0" hangingPunct="1">
              <a:lnSpc>
                <a:spcPct val="100000"/>
              </a:lnSpc>
              <a:spcBef>
                <a:spcPct val="0"/>
              </a:spcBef>
              <a:spcAft>
                <a:spcPts val="1000"/>
              </a:spcAft>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d</a:t>
            </a:r>
            <a:r>
              <a:rPr kumimoji="0" lang="en-US" sz="2400" b="1" i="0" u="none" strike="noStrike" cap="none" normalizeH="0" baseline="-25000" dirty="0" smtClean="0">
                <a:ln>
                  <a:noFill/>
                </a:ln>
                <a:solidFill>
                  <a:schemeClr val="tx1"/>
                </a:solidFill>
                <a:effectLst/>
                <a:latin typeface="Times New Roman" pitchFamily="18" charset="0"/>
                <a:cs typeface="Times New Roman" pitchFamily="18" charset="0"/>
              </a:rPr>
              <a:t>1</a:t>
            </a:r>
            <a:endParaRPr kumimoji="0" lang="ru-RU" sz="4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501" name="Text Box 45"/>
          <p:cNvSpPr txBox="1">
            <a:spLocks noChangeArrowheads="1"/>
          </p:cNvSpPr>
          <p:nvPr/>
        </p:nvSpPr>
        <p:spPr bwMode="auto">
          <a:xfrm>
            <a:off x="4325926" y="4132747"/>
            <a:ext cx="531826" cy="571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0" indent="0" eaLnBrk="1" fontAlgn="base" latinLnBrk="0" hangingPunct="1">
              <a:lnSpc>
                <a:spcPct val="100000"/>
              </a:lnSpc>
              <a:spcBef>
                <a:spcPct val="0"/>
              </a:spcBef>
              <a:spcAft>
                <a:spcPts val="1000"/>
              </a:spcAft>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d</a:t>
            </a:r>
            <a:r>
              <a:rPr kumimoji="0" lang="en-US" sz="2400" b="1" i="0" u="none" strike="noStrike" cap="none" normalizeH="0" baseline="-25000" dirty="0" smtClean="0">
                <a:ln>
                  <a:noFill/>
                </a:ln>
                <a:solidFill>
                  <a:schemeClr val="tx1"/>
                </a:solidFill>
                <a:effectLst/>
                <a:latin typeface="Times New Roman" pitchFamily="18" charset="0"/>
                <a:cs typeface="Times New Roman" pitchFamily="18" charset="0"/>
              </a:rPr>
              <a:t>2</a:t>
            </a:r>
            <a:endParaRPr kumimoji="0" lang="ru-RU" sz="40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59" name="Прямая со стрелкой 58"/>
          <p:cNvCxnSpPr/>
          <p:nvPr/>
        </p:nvCxnSpPr>
        <p:spPr>
          <a:xfrm>
            <a:off x="3071802" y="3714752"/>
            <a:ext cx="2214578" cy="1428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p:cNvCxnSpPr/>
          <p:nvPr/>
        </p:nvCxnSpPr>
        <p:spPr>
          <a:xfrm flipV="1">
            <a:off x="3000364" y="3857628"/>
            <a:ext cx="2286016" cy="10001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2" name="Прямоугольник 61"/>
          <p:cNvSpPr/>
          <p:nvPr/>
        </p:nvSpPr>
        <p:spPr>
          <a:xfrm>
            <a:off x="5929322" y="3429000"/>
            <a:ext cx="2666114" cy="523220"/>
          </a:xfrm>
          <a:prstGeom prst="rect">
            <a:avLst/>
          </a:prstGeom>
        </p:spPr>
        <p:txBody>
          <a:bodyPr wrap="none">
            <a:spAutoFit/>
          </a:bodyPr>
          <a:lstStyle/>
          <a:p>
            <a:r>
              <a:rPr lang="en-US" sz="2800" b="1" dirty="0" smtClean="0">
                <a:latin typeface="Times New Roman" pitchFamily="18" charset="0"/>
                <a:cs typeface="Times New Roman" pitchFamily="18" charset="0"/>
              </a:rPr>
              <a:t>d</a:t>
            </a:r>
            <a:r>
              <a:rPr lang="en-US" sz="2800" b="1" baseline="-25000" dirty="0" smtClean="0">
                <a:latin typeface="Times New Roman" pitchFamily="18" charset="0"/>
                <a:cs typeface="Times New Roman" pitchFamily="18" charset="0"/>
              </a:rPr>
              <a:t>2</a:t>
            </a:r>
            <a:r>
              <a:rPr lang="en-US" sz="2800" b="1" dirty="0" smtClean="0">
                <a:latin typeface="Times New Roman" pitchFamily="18" charset="0"/>
                <a:cs typeface="Times New Roman" pitchFamily="18" charset="0"/>
              </a:rPr>
              <a:t> - d</a:t>
            </a:r>
            <a:r>
              <a:rPr lang="en-US" sz="2800" b="1" baseline="-25000" dirty="0" smtClean="0">
                <a:latin typeface="Times New Roman" pitchFamily="18" charset="0"/>
                <a:cs typeface="Times New Roman" pitchFamily="18" charset="0"/>
              </a:rPr>
              <a:t>1</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1</a:t>
            </a:r>
            <a:r>
              <a:rPr lang="en-US" sz="2800" b="1" dirty="0" smtClean="0">
                <a:solidFill>
                  <a:srgbClr val="FF0000"/>
                </a:solidFill>
                <a:latin typeface="Times New Roman" pitchFamily="18" charset="0"/>
                <a:cs typeface="Times New Roman" pitchFamily="18" charset="0"/>
                <a:sym typeface="Symbol"/>
              </a:rPr>
              <a:t></a:t>
            </a:r>
            <a:r>
              <a:rPr lang="en-US" sz="2800" b="1" dirty="0" smtClean="0">
                <a:latin typeface="Times New Roman" pitchFamily="18" charset="0"/>
                <a:cs typeface="Times New Roman" pitchFamily="18" charset="0"/>
              </a:rPr>
              <a:t> -</a:t>
            </a:r>
            <a:r>
              <a:rPr lang="en-US" sz="2800" b="1" dirty="0" smtClean="0">
                <a:solidFill>
                  <a:srgbClr val="000099"/>
                </a:solidFill>
                <a:latin typeface="Times New Roman" pitchFamily="18" charset="0"/>
                <a:cs typeface="Times New Roman" pitchFamily="18" charset="0"/>
              </a:rPr>
              <a:t>max</a:t>
            </a:r>
            <a:endParaRPr lang="ru-RU" sz="2800" dirty="0">
              <a:solidFill>
                <a:srgbClr val="000099"/>
              </a:solidFill>
              <a:latin typeface="Times New Roman" pitchFamily="18" charset="0"/>
              <a:cs typeface="Times New Roman" pitchFamily="18" charset="0"/>
            </a:endParaRPr>
          </a:p>
        </p:txBody>
      </p:sp>
      <p:sp>
        <p:nvSpPr>
          <p:cNvPr id="19502" name="Rectangle 46"/>
          <p:cNvSpPr>
            <a:spLocks noChangeArrowheads="1"/>
          </p:cNvSpPr>
          <p:nvPr/>
        </p:nvSpPr>
        <p:spPr bwMode="auto">
          <a:xfrm>
            <a:off x="0" y="1500174"/>
            <a:ext cx="2357422" cy="646331"/>
          </a:xfrm>
          <a:prstGeom prst="rect">
            <a:avLst/>
          </a:prstGeom>
          <a:solidFill>
            <a:schemeClr val="bg2">
              <a:lumMod val="9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1802 Юнг</a:t>
            </a:r>
            <a:endParaRPr kumimoji="0" lang="ru-RU" sz="4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503" name="Rectangle 47"/>
          <p:cNvSpPr>
            <a:spLocks noChangeArrowheads="1"/>
          </p:cNvSpPr>
          <p:nvPr/>
        </p:nvSpPr>
        <p:spPr bwMode="auto">
          <a:xfrm>
            <a:off x="3093100" y="4704251"/>
            <a:ext cx="2857488" cy="52322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закрыть одно…</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5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3" name="Прямоугольник 42"/>
          <p:cNvSpPr/>
          <p:nvPr/>
        </p:nvSpPr>
        <p:spPr>
          <a:xfrm>
            <a:off x="4746642" y="6429396"/>
            <a:ext cx="4397358" cy="369332"/>
          </a:xfrm>
          <a:prstGeom prst="rect">
            <a:avLst/>
          </a:prstGeom>
        </p:spPr>
        <p:txBody>
          <a:bodyPr wrap="none">
            <a:spAutoFit/>
          </a:bodyPr>
          <a:lstStyle/>
          <a:p>
            <a:r>
              <a:rPr lang="en-US" dirty="0" smtClean="0">
                <a:solidFill>
                  <a:schemeClr val="tx1">
                    <a:lumMod val="50000"/>
                    <a:lumOff val="50000"/>
                  </a:schemeClr>
                </a:solidFill>
              </a:rPr>
              <a:t>http://skillopedia.ru/material.php?id=4177</a:t>
            </a:r>
            <a:endParaRPr lang="ru-RU" dirty="0">
              <a:solidFill>
                <a:schemeClr val="tx1">
                  <a:lumMod val="50000"/>
                  <a:lumOff val="50000"/>
                </a:schemeClr>
              </a:solidFill>
            </a:endParaRPr>
          </a:p>
        </p:txBody>
      </p:sp>
      <p:sp>
        <p:nvSpPr>
          <p:cNvPr id="44" name="Rectangle 46">
            <a:hlinkClick r:id="rId9" action="ppaction://hlinkfile"/>
          </p:cNvPr>
          <p:cNvSpPr>
            <a:spLocks noChangeArrowheads="1"/>
          </p:cNvSpPr>
          <p:nvPr/>
        </p:nvSpPr>
        <p:spPr bwMode="auto">
          <a:xfrm>
            <a:off x="-36512" y="6485274"/>
            <a:ext cx="1800200" cy="400110"/>
          </a:xfrm>
          <a:prstGeom prst="rect">
            <a:avLst/>
          </a:prstGeom>
          <a:solidFill>
            <a:schemeClr val="tx1">
              <a:lumMod val="50000"/>
              <a:lumOff val="5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FF00"/>
                </a:solidFill>
                <a:effectLst/>
                <a:latin typeface="Times New Roman" pitchFamily="18" charset="0"/>
                <a:cs typeface="Times New Roman" pitchFamily="18" charset="0"/>
              </a:rPr>
              <a:t>Фильм </a:t>
            </a:r>
            <a:r>
              <a:rPr kumimoji="0" lang="ru-RU" sz="2000" b="0" i="0" u="none" strike="noStrike" cap="none" normalizeH="0" baseline="0" dirty="0" smtClean="0">
                <a:ln>
                  <a:noFill/>
                </a:ln>
                <a:solidFill>
                  <a:srgbClr val="FFFF00"/>
                </a:solidFill>
                <a:effectLst/>
                <a:latin typeface="Times New Roman" pitchFamily="18" charset="0"/>
                <a:cs typeface="Times New Roman" pitchFamily="18" charset="0"/>
                <a:hlinkClick r:id="rId10" action="ppaction://hlinkfile"/>
              </a:rPr>
              <a:t>10мин</a:t>
            </a:r>
            <a:endParaRPr kumimoji="0" lang="ru-RU" sz="2000" b="0" i="0" u="none" strike="noStrike" cap="none" normalizeH="0" baseline="0" dirty="0" smtClean="0">
              <a:ln>
                <a:noFill/>
              </a:ln>
              <a:solidFill>
                <a:srgbClr val="FFFF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57"/>
                                        </p:tgtEl>
                                        <p:attrNameLst>
                                          <p:attrName>style.visibility</p:attrName>
                                        </p:attrNameLst>
                                      </p:cBhvr>
                                      <p:to>
                                        <p:strVal val="visible"/>
                                      </p:to>
                                    </p:set>
                                    <p:anim calcmode="discrete" valueType="clr">
                                      <p:cBhvr override="childStyle">
                                        <p:cTn id="7" dur="400"/>
                                        <p:tgtEl>
                                          <p:spTgt spid="19457"/>
                                        </p:tgtEl>
                                        <p:attrNameLst>
                                          <p:attrName>style.color</p:attrName>
                                        </p:attrNameLst>
                                      </p:cBhvr>
                                      <p:tavLst>
                                        <p:tav tm="0">
                                          <p:val>
                                            <p:clrVal>
                                              <a:schemeClr val="tx1"/>
                                            </p:clrVal>
                                          </p:val>
                                        </p:tav>
                                        <p:tav tm="50000">
                                          <p:val>
                                            <p:clrVal>
                                              <a:schemeClr val="hlink"/>
                                            </p:clrVal>
                                          </p:val>
                                        </p:tav>
                                      </p:tavLst>
                                    </p:anim>
                                    <p:anim calcmode="discrete" valueType="clr">
                                      <p:cBhvr>
                                        <p:cTn id="8" dur="400"/>
                                        <p:tgtEl>
                                          <p:spTgt spid="19457"/>
                                        </p:tgtEl>
                                        <p:attrNameLst>
                                          <p:attrName>fillcolor</p:attrName>
                                        </p:attrNameLst>
                                      </p:cBhvr>
                                      <p:tavLst>
                                        <p:tav tm="0">
                                          <p:val>
                                            <p:clrVal>
                                              <a:schemeClr val="accent2"/>
                                            </p:clrVal>
                                          </p:val>
                                        </p:tav>
                                        <p:tav tm="50000">
                                          <p:val>
                                            <p:clrVal>
                                              <a:schemeClr val="hlink"/>
                                            </p:clrVal>
                                          </p:val>
                                        </p:tav>
                                      </p:tavLst>
                                    </p:anim>
                                    <p:set>
                                      <p:cBhvr>
                                        <p:cTn id="9" dur="400"/>
                                        <p:tgtEl>
                                          <p:spTgt spid="19457"/>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additive="base">
                                        <p:cTn id="14" dur="1000" fill="hold"/>
                                        <p:tgtEl>
                                          <p:spTgt spid="44"/>
                                        </p:tgtEl>
                                        <p:attrNameLst>
                                          <p:attrName>ppt_x</p:attrName>
                                        </p:attrNameLst>
                                      </p:cBhvr>
                                      <p:tavLst>
                                        <p:tav tm="0">
                                          <p:val>
                                            <p:strVal val="0-#ppt_w/2"/>
                                          </p:val>
                                        </p:tav>
                                        <p:tav tm="100000">
                                          <p:val>
                                            <p:strVal val="#ppt_x"/>
                                          </p:val>
                                        </p:tav>
                                      </p:tavLst>
                                    </p:anim>
                                    <p:anim calcmode="lin" valueType="num">
                                      <p:cBhvr additive="base">
                                        <p:cTn id="15" dur="1000" fill="hold"/>
                                        <p:tgtEl>
                                          <p:spTgt spid="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drumroll.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2000"/>
                                        <p:tgtEl>
                                          <p:spTgt spid="3"/>
                                        </p:tgtEl>
                                      </p:cBhvr>
                                    </p:animEffect>
                                  </p:childTnLst>
                                  <p:subTnLst>
                                    <p:audio>
                                      <p:cMediaNode>
                                        <p:cTn display="0" masterRel="sameClick">
                                          <p:stCondLst>
                                            <p:cond evt="begin" delay="0">
                                              <p:tn val="18"/>
                                            </p:cond>
                                          </p:stCondLst>
                                          <p:endCondLst>
                                            <p:cond evt="onStopAudio" delay="0">
                                              <p:tgtEl>
                                                <p:sldTgt/>
                                              </p:tgtEl>
                                            </p:cond>
                                          </p:endCondLst>
                                        </p:cTn>
                                        <p:tgtEl>
                                          <p:sndTgt r:embed="rId3" name="drumroll.wav"/>
                                        </p:tgtEl>
                                      </p:cMediaNode>
                                    </p:audio>
                                  </p:sub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9458"/>
                                        </p:tgtEl>
                                        <p:attrNameLst>
                                          <p:attrName>style.visibility</p:attrName>
                                        </p:attrNameLst>
                                      </p:cBhvr>
                                      <p:to>
                                        <p:strVal val="visible"/>
                                      </p:to>
                                    </p:set>
                                    <p:animEffect transition="in" filter="wipe(left)">
                                      <p:cBhvr>
                                        <p:cTn id="24" dur="500"/>
                                        <p:tgtEl>
                                          <p:spTgt spid="19458"/>
                                        </p:tgtEl>
                                      </p:cBhvr>
                                    </p:animEffect>
                                  </p:childTnLst>
                                  <p:subTnLst>
                                    <p:audio>
                                      <p:cMediaNode>
                                        <p:cTn display="0" masterRel="sameClick">
                                          <p:stCondLst>
                                            <p:cond evt="begin" delay="0">
                                              <p:tn val="22"/>
                                            </p:cond>
                                          </p:stCondLst>
                                          <p:endCondLst>
                                            <p:cond evt="onStopAudio" delay="0">
                                              <p:tgtEl>
                                                <p:sldTgt/>
                                              </p:tgtEl>
                                            </p:cond>
                                          </p:endCondLst>
                                        </p:cTn>
                                        <p:tgtEl>
                                          <p:sndTgt r:embed="rId4" name="chimes.wav"/>
                                        </p:tgtEl>
                                      </p:cMediaNode>
                                    </p:audio>
                                  </p:sub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subTnLst>
                                    <p:audio>
                                      <p:cMediaNode>
                                        <p:cTn display="0" masterRel="sameClick">
                                          <p:stCondLst>
                                            <p:cond evt="begin" delay="0">
                                              <p:tn val="26"/>
                                            </p:cond>
                                          </p:stCondLst>
                                          <p:endCondLst>
                                            <p:cond evt="onStopAudio" delay="0">
                                              <p:tgtEl>
                                                <p:sldTgt/>
                                              </p:tgtEl>
                                            </p:cond>
                                          </p:endCondLst>
                                        </p:cTn>
                                        <p:tgtEl>
                                          <p:sndTgt r:embed="rId5" name="explode.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1000" fill="hold"/>
                                        <p:tgtEl>
                                          <p:spTgt spid="4"/>
                                        </p:tgtEl>
                                        <p:attrNameLst>
                                          <p:attrName>ppt_x</p:attrName>
                                        </p:attrNameLst>
                                      </p:cBhvr>
                                      <p:tavLst>
                                        <p:tav tm="0">
                                          <p:val>
                                            <p:strVal val="1+#ppt_w/2"/>
                                          </p:val>
                                        </p:tav>
                                        <p:tav tm="100000">
                                          <p:val>
                                            <p:strVal val="#ppt_x"/>
                                          </p:val>
                                        </p:tav>
                                      </p:tavLst>
                                    </p:anim>
                                    <p:anim calcmode="lin" valueType="num">
                                      <p:cBhvr additive="base">
                                        <p:cTn id="34" dur="10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6" name="wind.wav"/>
                                        </p:tgtEl>
                                      </p:cMediaNode>
                                    </p:audio>
                                  </p:sub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19459"/>
                                        </p:tgtEl>
                                        <p:attrNameLst>
                                          <p:attrName>style.visibility</p:attrName>
                                        </p:attrNameLst>
                                      </p:cBhvr>
                                      <p:to>
                                        <p:strVal val="visible"/>
                                      </p:to>
                                    </p:set>
                                    <p:anim calcmode="lin" valueType="num">
                                      <p:cBhvr>
                                        <p:cTn id="39" dur="1000" fill="hold"/>
                                        <p:tgtEl>
                                          <p:spTgt spid="19459"/>
                                        </p:tgtEl>
                                        <p:attrNameLst>
                                          <p:attrName>ppt_w</p:attrName>
                                        </p:attrNameLst>
                                      </p:cBhvr>
                                      <p:tavLst>
                                        <p:tav tm="0">
                                          <p:val>
                                            <p:fltVal val="0"/>
                                          </p:val>
                                        </p:tav>
                                        <p:tav tm="100000">
                                          <p:val>
                                            <p:strVal val="#ppt_w"/>
                                          </p:val>
                                        </p:tav>
                                      </p:tavLst>
                                    </p:anim>
                                    <p:anim calcmode="lin" valueType="num">
                                      <p:cBhvr>
                                        <p:cTn id="40" dur="1000" fill="hold"/>
                                        <p:tgtEl>
                                          <p:spTgt spid="19459"/>
                                        </p:tgtEl>
                                        <p:attrNameLst>
                                          <p:attrName>ppt_h</p:attrName>
                                        </p:attrNameLst>
                                      </p:cBhvr>
                                      <p:tavLst>
                                        <p:tav tm="0">
                                          <p:val>
                                            <p:fltVal val="0"/>
                                          </p:val>
                                        </p:tav>
                                        <p:tav tm="100000">
                                          <p:val>
                                            <p:strVal val="#ppt_h"/>
                                          </p:val>
                                        </p:tav>
                                      </p:tavLst>
                                    </p:anim>
                                    <p:animEffect transition="in" filter="fade">
                                      <p:cBhvr>
                                        <p:cTn id="41" dur="1000"/>
                                        <p:tgtEl>
                                          <p:spTgt spid="19459"/>
                                        </p:tgtEl>
                                      </p:cBhvr>
                                    </p:animEffect>
                                  </p:childTnLst>
                                  <p:subTnLst>
                                    <p:audio>
                                      <p:cMediaNode>
                                        <p:cTn display="0" masterRel="sameClick">
                                          <p:stCondLst>
                                            <p:cond evt="begin" delay="0">
                                              <p:tn val="37"/>
                                            </p:cond>
                                          </p:stCondLst>
                                          <p:endCondLst>
                                            <p:cond evt="onStopAudio" delay="0">
                                              <p:tgtEl>
                                                <p:sldTgt/>
                                              </p:tgtEl>
                                            </p:cond>
                                          </p:endCondLst>
                                        </p:cTn>
                                        <p:tgtEl>
                                          <p:sndTgt r:embed="rId7" name="applause.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9502"/>
                                        </p:tgtEl>
                                        <p:attrNameLst>
                                          <p:attrName>style.visibility</p:attrName>
                                        </p:attrNameLst>
                                      </p:cBhvr>
                                      <p:to>
                                        <p:strVal val="visible"/>
                                      </p:to>
                                    </p:set>
                                    <p:anim calcmode="lin" valueType="num">
                                      <p:cBhvr additive="base">
                                        <p:cTn id="46" dur="1000" fill="hold"/>
                                        <p:tgtEl>
                                          <p:spTgt spid="19502"/>
                                        </p:tgtEl>
                                        <p:attrNameLst>
                                          <p:attrName>ppt_x</p:attrName>
                                        </p:attrNameLst>
                                      </p:cBhvr>
                                      <p:tavLst>
                                        <p:tav tm="0">
                                          <p:val>
                                            <p:strVal val="0-#ppt_w/2"/>
                                          </p:val>
                                        </p:tav>
                                        <p:tav tm="100000">
                                          <p:val>
                                            <p:strVal val="#ppt_x"/>
                                          </p:val>
                                        </p:tav>
                                      </p:tavLst>
                                    </p:anim>
                                    <p:anim calcmode="lin" valueType="num">
                                      <p:cBhvr additive="base">
                                        <p:cTn id="47" dur="1000" fill="hold"/>
                                        <p:tgtEl>
                                          <p:spTgt spid="195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drumroll.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1000" fill="hold"/>
                                        <p:tgtEl>
                                          <p:spTgt spid="32"/>
                                        </p:tgtEl>
                                        <p:attrNameLst>
                                          <p:attrName>ppt_x</p:attrName>
                                        </p:attrNameLst>
                                      </p:cBhvr>
                                      <p:tavLst>
                                        <p:tav tm="0">
                                          <p:val>
                                            <p:strVal val="#ppt_x"/>
                                          </p:val>
                                        </p:tav>
                                        <p:tav tm="100000">
                                          <p:val>
                                            <p:strVal val="#ppt_x"/>
                                          </p:val>
                                        </p:tav>
                                      </p:tavLst>
                                    </p:anim>
                                    <p:anim calcmode="lin" valueType="num">
                                      <p:cBhvr additive="base">
                                        <p:cTn id="53" dur="10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6" name="wind.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8" repeatCount="indefinite" fill="hold" grpId="0" nodeType="click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0-#ppt_w/2"/>
                                          </p:val>
                                        </p:tav>
                                        <p:tav tm="100000">
                                          <p:val>
                                            <p:strVal val="#ppt_x"/>
                                          </p:val>
                                        </p:tav>
                                      </p:tavLst>
                                    </p:anim>
                                    <p:anim calcmode="lin" valueType="num">
                                      <p:cBhvr additive="base">
                                        <p:cTn id="59" dur="500" fill="hold"/>
                                        <p:tgtEl>
                                          <p:spTgt spid="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8" name="laser.wav"/>
                                        </p:tgtEl>
                                      </p:cMediaNode>
                                    </p:audio>
                                  </p:subTnLst>
                                </p:cTn>
                              </p:par>
                            </p:childTnLst>
                          </p:cTn>
                        </p:par>
                      </p:childTnLst>
                    </p:cTn>
                  </p:par>
                  <p:par>
                    <p:cTn id="60" fill="hold">
                      <p:stCondLst>
                        <p:cond delay="indefinite"/>
                      </p:stCondLst>
                      <p:childTnLst>
                        <p:par>
                          <p:cTn id="61" fill="hold">
                            <p:stCondLst>
                              <p:cond delay="0"/>
                            </p:stCondLst>
                            <p:childTnLst>
                              <p:par>
                                <p:cTn id="62" presetID="23" presetClass="entr" presetSubtype="16" repeatCount="indefinite" fill="hold" grpId="2" nodeType="click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1000" fill="hold"/>
                                        <p:tgtEl>
                                          <p:spTgt spid="53"/>
                                        </p:tgtEl>
                                        <p:attrNameLst>
                                          <p:attrName>ppt_w</p:attrName>
                                        </p:attrNameLst>
                                      </p:cBhvr>
                                      <p:tavLst>
                                        <p:tav tm="0">
                                          <p:val>
                                            <p:fltVal val="0"/>
                                          </p:val>
                                        </p:tav>
                                        <p:tav tm="100000">
                                          <p:val>
                                            <p:strVal val="#ppt_w"/>
                                          </p:val>
                                        </p:tav>
                                      </p:tavLst>
                                    </p:anim>
                                    <p:anim calcmode="lin" valueType="num">
                                      <p:cBhvr>
                                        <p:cTn id="65" dur="1000" fill="hold"/>
                                        <p:tgtEl>
                                          <p:spTgt spid="5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6" name="wind.wav"/>
                                        </p:tgtEl>
                                      </p:cMediaNode>
                                    </p:audio>
                                  </p:subTnLst>
                                </p:cTn>
                              </p:par>
                              <p:par>
                                <p:cTn id="66" presetID="63" presetClass="path" presetSubtype="0" repeatCount="indefinite" accel="50000" decel="50000" fill="hold" grpId="1" nodeType="withEffect">
                                  <p:stCondLst>
                                    <p:cond delay="0"/>
                                  </p:stCondLst>
                                  <p:childTnLst>
                                    <p:animMotion origin="layout" path="M -0.03056 -0.0088 L 0.16736 -0.01297 " pathEditMode="relative" rAng="0" ptsTypes="AA">
                                      <p:cBhvr>
                                        <p:cTn id="67" dur="1000" fill="hold"/>
                                        <p:tgtEl>
                                          <p:spTgt spid="53"/>
                                        </p:tgtEl>
                                        <p:attrNameLst>
                                          <p:attrName>ppt_x</p:attrName>
                                          <p:attrName>ppt_y</p:attrName>
                                        </p:attrNameLst>
                                      </p:cBhvr>
                                      <p:rCtr x="9900" y="-200"/>
                                    </p:animMotion>
                                  </p:childTnLst>
                                  <p:subTnLst>
                                    <p:audio>
                                      <p:cMediaNode>
                                        <p:cTn display="0" masterRel="sameClick">
                                          <p:stCondLst>
                                            <p:cond evt="begin" delay="0">
                                              <p:tn val="66"/>
                                            </p:cond>
                                          </p:stCondLst>
                                          <p:endCondLst>
                                            <p:cond evt="onStopAudio" delay="0">
                                              <p:tgtEl>
                                                <p:sldTgt/>
                                              </p:tgtEl>
                                            </p:cond>
                                          </p:endCondLst>
                                        </p:cTn>
                                        <p:tgtEl>
                                          <p:sndTgt r:embed="rId6" name="wind.wav"/>
                                        </p:tgtEl>
                                      </p:cMediaNode>
                                    </p:audio>
                                  </p:subTnLst>
                                </p:cTn>
                              </p:par>
                            </p:childTnLst>
                          </p:cTn>
                        </p:par>
                      </p:childTnLst>
                    </p:cTn>
                  </p:par>
                  <p:par>
                    <p:cTn id="68" fill="hold">
                      <p:stCondLst>
                        <p:cond delay="indefinite"/>
                      </p:stCondLst>
                      <p:childTnLst>
                        <p:par>
                          <p:cTn id="69" fill="hold">
                            <p:stCondLst>
                              <p:cond delay="0"/>
                            </p:stCondLst>
                            <p:childTnLst>
                              <p:par>
                                <p:cTn id="70" presetID="23" presetClass="entr" presetSubtype="16" repeatCount="indefinite" fill="hold" grpId="1" nodeType="click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p:cTn id="72" dur="1000" fill="hold"/>
                                        <p:tgtEl>
                                          <p:spTgt spid="54"/>
                                        </p:tgtEl>
                                        <p:attrNameLst>
                                          <p:attrName>ppt_w</p:attrName>
                                        </p:attrNameLst>
                                      </p:cBhvr>
                                      <p:tavLst>
                                        <p:tav tm="0">
                                          <p:val>
                                            <p:fltVal val="0"/>
                                          </p:val>
                                        </p:tav>
                                        <p:tav tm="100000">
                                          <p:val>
                                            <p:strVal val="#ppt_w"/>
                                          </p:val>
                                        </p:tav>
                                      </p:tavLst>
                                    </p:anim>
                                    <p:anim calcmode="lin" valueType="num">
                                      <p:cBhvr>
                                        <p:cTn id="73" dur="1000" fill="hold"/>
                                        <p:tgtEl>
                                          <p:spTgt spid="5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0"/>
                                            </p:cond>
                                          </p:stCondLst>
                                          <p:endCondLst>
                                            <p:cond evt="onStopAudio" delay="0">
                                              <p:tgtEl>
                                                <p:sldTgt/>
                                              </p:tgtEl>
                                            </p:cond>
                                          </p:endCondLst>
                                        </p:cTn>
                                        <p:tgtEl>
                                          <p:sndTgt r:embed="rId6" name="wind.wav"/>
                                        </p:tgtEl>
                                      </p:cMediaNode>
                                    </p:audio>
                                  </p:subTnLst>
                                </p:cTn>
                              </p:par>
                              <p:par>
                                <p:cTn id="74" presetID="63" presetClass="path" presetSubtype="0" repeatCount="indefinite" accel="50000" decel="50000" fill="hold" grpId="0" nodeType="withEffect">
                                  <p:stCondLst>
                                    <p:cond delay="0"/>
                                  </p:stCondLst>
                                  <p:childTnLst>
                                    <p:animMotion origin="layout" path="M -0.03056 -0.0088 L 0.16736 -0.01297 " pathEditMode="relative" rAng="0" ptsTypes="AA">
                                      <p:cBhvr>
                                        <p:cTn id="75" dur="1000" fill="hold"/>
                                        <p:tgtEl>
                                          <p:spTgt spid="54"/>
                                        </p:tgtEl>
                                        <p:attrNameLst>
                                          <p:attrName>ppt_x</p:attrName>
                                          <p:attrName>ppt_y</p:attrName>
                                        </p:attrNameLst>
                                      </p:cBhvr>
                                      <p:rCtr x="9900" y="-200"/>
                                    </p:animMotion>
                                  </p:childTnLst>
                                  <p:subTnLst>
                                    <p:audio>
                                      <p:cMediaNode>
                                        <p:cTn display="0" masterRel="sameClick">
                                          <p:stCondLst>
                                            <p:cond evt="begin" delay="0">
                                              <p:tn val="74"/>
                                            </p:cond>
                                          </p:stCondLst>
                                          <p:endCondLst>
                                            <p:cond evt="onStopAudio" delay="0">
                                              <p:tgtEl>
                                                <p:sldTgt/>
                                              </p:tgtEl>
                                            </p:cond>
                                          </p:endCondLst>
                                        </p:cTn>
                                        <p:tgtEl>
                                          <p:sndTgt r:embed="rId6" name="wind.wav"/>
                                        </p:tgtEl>
                                      </p:cMediaNode>
                                    </p:audio>
                                  </p:subTnLst>
                                </p:cTn>
                              </p:par>
                              <p:par>
                                <p:cTn id="76" presetID="23" presetClass="entr" presetSubtype="16" repeatCount="indefinite" fill="hold" grpId="1" nodeType="withEffect">
                                  <p:stCondLst>
                                    <p:cond delay="0"/>
                                  </p:stCondLst>
                                  <p:childTnLst>
                                    <p:set>
                                      <p:cBhvr>
                                        <p:cTn id="77" dur="1" fill="hold">
                                          <p:stCondLst>
                                            <p:cond delay="0"/>
                                          </p:stCondLst>
                                        </p:cTn>
                                        <p:tgtEl>
                                          <p:spTgt spid="55"/>
                                        </p:tgtEl>
                                        <p:attrNameLst>
                                          <p:attrName>style.visibility</p:attrName>
                                        </p:attrNameLst>
                                      </p:cBhvr>
                                      <p:to>
                                        <p:strVal val="visible"/>
                                      </p:to>
                                    </p:set>
                                    <p:anim calcmode="lin" valueType="num">
                                      <p:cBhvr>
                                        <p:cTn id="78" dur="1000" fill="hold"/>
                                        <p:tgtEl>
                                          <p:spTgt spid="55"/>
                                        </p:tgtEl>
                                        <p:attrNameLst>
                                          <p:attrName>ppt_w</p:attrName>
                                        </p:attrNameLst>
                                      </p:cBhvr>
                                      <p:tavLst>
                                        <p:tav tm="0">
                                          <p:val>
                                            <p:fltVal val="0"/>
                                          </p:val>
                                        </p:tav>
                                        <p:tav tm="100000">
                                          <p:val>
                                            <p:strVal val="#ppt_w"/>
                                          </p:val>
                                        </p:tav>
                                      </p:tavLst>
                                    </p:anim>
                                    <p:anim calcmode="lin" valueType="num">
                                      <p:cBhvr>
                                        <p:cTn id="79" dur="1000" fill="hold"/>
                                        <p:tgtEl>
                                          <p:spTgt spid="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6" name="wind.wav"/>
                                        </p:tgtEl>
                                      </p:cMediaNode>
                                    </p:audio>
                                  </p:subTnLst>
                                </p:cTn>
                              </p:par>
                              <p:par>
                                <p:cTn id="80" presetID="63" presetClass="path" presetSubtype="0" repeatCount="indefinite" accel="50000" decel="50000" fill="hold" grpId="0" nodeType="withEffect">
                                  <p:stCondLst>
                                    <p:cond delay="0"/>
                                  </p:stCondLst>
                                  <p:childTnLst>
                                    <p:animMotion origin="layout" path="M -0.03056 -0.0088 L 0.16736 -0.01297 " pathEditMode="relative" rAng="0" ptsTypes="AA">
                                      <p:cBhvr>
                                        <p:cTn id="81" dur="1000" fill="hold"/>
                                        <p:tgtEl>
                                          <p:spTgt spid="55"/>
                                        </p:tgtEl>
                                        <p:attrNameLst>
                                          <p:attrName>ppt_x</p:attrName>
                                          <p:attrName>ppt_y</p:attrName>
                                        </p:attrNameLst>
                                      </p:cBhvr>
                                      <p:rCtr x="9900" y="-200"/>
                                    </p:animMotion>
                                  </p:childTnLst>
                                  <p:subTnLst>
                                    <p:audio>
                                      <p:cMediaNode>
                                        <p:cTn display="0" masterRel="sameClick">
                                          <p:stCondLst>
                                            <p:cond evt="begin" delay="0">
                                              <p:tn val="80"/>
                                            </p:cond>
                                          </p:stCondLst>
                                          <p:endCondLst>
                                            <p:cond evt="onStopAudio" delay="0">
                                              <p:tgtEl>
                                                <p:sldTgt/>
                                              </p:tgtEl>
                                            </p:cond>
                                          </p:endCondLst>
                                        </p:cTn>
                                        <p:tgtEl>
                                          <p:sndTgt r:embed="rId6" name="wind.wav"/>
                                        </p:tgtEl>
                                      </p:cMediaNode>
                                    </p:audio>
                                  </p:sub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wipe(left)">
                                      <p:cBhvr>
                                        <p:cTn id="86" dur="500"/>
                                        <p:tgtEl>
                                          <p:spTgt spid="59"/>
                                        </p:tgtEl>
                                      </p:cBhvr>
                                    </p:animEffect>
                                  </p:childTnLst>
                                  <p:subTnLst>
                                    <p:audio>
                                      <p:cMediaNode>
                                        <p:cTn display="0" masterRel="sameClick">
                                          <p:stCondLst>
                                            <p:cond evt="begin" delay="0">
                                              <p:tn val="84"/>
                                            </p:cond>
                                          </p:stCondLst>
                                          <p:endCondLst>
                                            <p:cond evt="onStopAudio" delay="0">
                                              <p:tgtEl>
                                                <p:sldTgt/>
                                              </p:tgtEl>
                                            </p:cond>
                                          </p:endCondLst>
                                        </p:cTn>
                                        <p:tgtEl>
                                          <p:sndTgt r:embed="rId4"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60"/>
                                        </p:tgtEl>
                                        <p:attrNameLst>
                                          <p:attrName>style.visibility</p:attrName>
                                        </p:attrNameLst>
                                      </p:cBhvr>
                                      <p:to>
                                        <p:strVal val="visible"/>
                                      </p:to>
                                    </p:set>
                                    <p:animEffect transition="in" filter="wipe(left)">
                                      <p:cBhvr>
                                        <p:cTn id="91" dur="500"/>
                                        <p:tgtEl>
                                          <p:spTgt spid="60"/>
                                        </p:tgtEl>
                                      </p:cBhvr>
                                    </p:animEffect>
                                  </p:childTnLst>
                                  <p:subTnLst>
                                    <p:audio>
                                      <p:cMediaNode>
                                        <p:cTn display="0" masterRel="sameClick">
                                          <p:stCondLst>
                                            <p:cond evt="begin" delay="0">
                                              <p:tn val="89"/>
                                            </p:cond>
                                          </p:stCondLst>
                                          <p:endCondLst>
                                            <p:cond evt="onStopAudio" delay="0">
                                              <p:tgtEl>
                                                <p:sldTgt/>
                                              </p:tgtEl>
                                            </p:cond>
                                          </p:endCondLst>
                                        </p:cTn>
                                        <p:tgtEl>
                                          <p:sndTgt r:embed="rId4" name="chimes.wav"/>
                                        </p:tgtEl>
                                      </p:cMediaNode>
                                    </p:audio>
                                  </p:subTnLst>
                                </p:cTn>
                              </p:par>
                            </p:childTnLst>
                          </p:cTn>
                        </p:par>
                        <p:par>
                          <p:cTn id="92" fill="hold">
                            <p:stCondLst>
                              <p:cond delay="500"/>
                            </p:stCondLst>
                            <p:childTnLst>
                              <p:par>
                                <p:cTn id="93" presetID="53" presetClass="entr" presetSubtype="0" fill="hold" grpId="0" nodeType="afterEffect">
                                  <p:stCondLst>
                                    <p:cond delay="0"/>
                                  </p:stCondLst>
                                  <p:childTnLst>
                                    <p:set>
                                      <p:cBhvr>
                                        <p:cTn id="94" dur="1" fill="hold">
                                          <p:stCondLst>
                                            <p:cond delay="0"/>
                                          </p:stCondLst>
                                        </p:cTn>
                                        <p:tgtEl>
                                          <p:spTgt spid="19500"/>
                                        </p:tgtEl>
                                        <p:attrNameLst>
                                          <p:attrName>style.visibility</p:attrName>
                                        </p:attrNameLst>
                                      </p:cBhvr>
                                      <p:to>
                                        <p:strVal val="visible"/>
                                      </p:to>
                                    </p:set>
                                    <p:anim calcmode="lin" valueType="num">
                                      <p:cBhvr>
                                        <p:cTn id="95" dur="500" fill="hold"/>
                                        <p:tgtEl>
                                          <p:spTgt spid="19500"/>
                                        </p:tgtEl>
                                        <p:attrNameLst>
                                          <p:attrName>ppt_w</p:attrName>
                                        </p:attrNameLst>
                                      </p:cBhvr>
                                      <p:tavLst>
                                        <p:tav tm="0">
                                          <p:val>
                                            <p:fltVal val="0"/>
                                          </p:val>
                                        </p:tav>
                                        <p:tav tm="100000">
                                          <p:val>
                                            <p:strVal val="#ppt_w"/>
                                          </p:val>
                                        </p:tav>
                                      </p:tavLst>
                                    </p:anim>
                                    <p:anim calcmode="lin" valueType="num">
                                      <p:cBhvr>
                                        <p:cTn id="96" dur="500" fill="hold"/>
                                        <p:tgtEl>
                                          <p:spTgt spid="19500"/>
                                        </p:tgtEl>
                                        <p:attrNameLst>
                                          <p:attrName>ppt_h</p:attrName>
                                        </p:attrNameLst>
                                      </p:cBhvr>
                                      <p:tavLst>
                                        <p:tav tm="0">
                                          <p:val>
                                            <p:fltVal val="0"/>
                                          </p:val>
                                        </p:tav>
                                        <p:tav tm="100000">
                                          <p:val>
                                            <p:strVal val="#ppt_h"/>
                                          </p:val>
                                        </p:tav>
                                      </p:tavLst>
                                    </p:anim>
                                    <p:animEffect transition="in" filter="fade">
                                      <p:cBhvr>
                                        <p:cTn id="97" dur="500"/>
                                        <p:tgtEl>
                                          <p:spTgt spid="19500"/>
                                        </p:tgtEl>
                                      </p:cBhvr>
                                    </p:animEffect>
                                  </p:childTnLst>
                                  <p:subTnLst>
                                    <p:audio>
                                      <p:cMediaNode>
                                        <p:cTn display="0" masterRel="sameClick">
                                          <p:stCondLst>
                                            <p:cond evt="begin" delay="0">
                                              <p:tn val="93"/>
                                            </p:cond>
                                          </p:stCondLst>
                                          <p:endCondLst>
                                            <p:cond evt="onStopAudio" delay="0">
                                              <p:tgtEl>
                                                <p:sldTgt/>
                                              </p:tgtEl>
                                            </p:cond>
                                          </p:endCondLst>
                                        </p:cTn>
                                        <p:tgtEl>
                                          <p:sndTgt r:embed="rId5" name="explode.wav"/>
                                        </p:tgtEl>
                                      </p:cMediaNode>
                                    </p:audio>
                                  </p:subTnLst>
                                </p:cTn>
                              </p:par>
                            </p:childTnLst>
                          </p:cTn>
                        </p:par>
                        <p:par>
                          <p:cTn id="98" fill="hold">
                            <p:stCondLst>
                              <p:cond delay="1000"/>
                            </p:stCondLst>
                            <p:childTnLst>
                              <p:par>
                                <p:cTn id="99" presetID="53" presetClass="entr" presetSubtype="0" fill="hold" grpId="0" nodeType="afterEffect">
                                  <p:stCondLst>
                                    <p:cond delay="0"/>
                                  </p:stCondLst>
                                  <p:childTnLst>
                                    <p:set>
                                      <p:cBhvr>
                                        <p:cTn id="100" dur="1" fill="hold">
                                          <p:stCondLst>
                                            <p:cond delay="0"/>
                                          </p:stCondLst>
                                        </p:cTn>
                                        <p:tgtEl>
                                          <p:spTgt spid="19501"/>
                                        </p:tgtEl>
                                        <p:attrNameLst>
                                          <p:attrName>style.visibility</p:attrName>
                                        </p:attrNameLst>
                                      </p:cBhvr>
                                      <p:to>
                                        <p:strVal val="visible"/>
                                      </p:to>
                                    </p:set>
                                    <p:anim calcmode="lin" valueType="num">
                                      <p:cBhvr>
                                        <p:cTn id="101" dur="500" fill="hold"/>
                                        <p:tgtEl>
                                          <p:spTgt spid="19501"/>
                                        </p:tgtEl>
                                        <p:attrNameLst>
                                          <p:attrName>ppt_w</p:attrName>
                                        </p:attrNameLst>
                                      </p:cBhvr>
                                      <p:tavLst>
                                        <p:tav tm="0">
                                          <p:val>
                                            <p:fltVal val="0"/>
                                          </p:val>
                                        </p:tav>
                                        <p:tav tm="100000">
                                          <p:val>
                                            <p:strVal val="#ppt_w"/>
                                          </p:val>
                                        </p:tav>
                                      </p:tavLst>
                                    </p:anim>
                                    <p:anim calcmode="lin" valueType="num">
                                      <p:cBhvr>
                                        <p:cTn id="102" dur="500" fill="hold"/>
                                        <p:tgtEl>
                                          <p:spTgt spid="19501"/>
                                        </p:tgtEl>
                                        <p:attrNameLst>
                                          <p:attrName>ppt_h</p:attrName>
                                        </p:attrNameLst>
                                      </p:cBhvr>
                                      <p:tavLst>
                                        <p:tav tm="0">
                                          <p:val>
                                            <p:fltVal val="0"/>
                                          </p:val>
                                        </p:tav>
                                        <p:tav tm="100000">
                                          <p:val>
                                            <p:strVal val="#ppt_h"/>
                                          </p:val>
                                        </p:tav>
                                      </p:tavLst>
                                    </p:anim>
                                    <p:animEffect transition="in" filter="fade">
                                      <p:cBhvr>
                                        <p:cTn id="103" dur="500"/>
                                        <p:tgtEl>
                                          <p:spTgt spid="19501"/>
                                        </p:tgtEl>
                                      </p:cBhvr>
                                    </p:animEffect>
                                  </p:childTnLst>
                                  <p:subTnLst>
                                    <p:audio>
                                      <p:cMediaNode>
                                        <p:cTn display="0" masterRel="sameClick">
                                          <p:stCondLst>
                                            <p:cond evt="begin" delay="0">
                                              <p:tn val="99"/>
                                            </p:cond>
                                          </p:stCondLst>
                                          <p:endCondLst>
                                            <p:cond evt="onStopAudio" delay="0">
                                              <p:tgtEl>
                                                <p:sldTgt/>
                                              </p:tgtEl>
                                            </p:cond>
                                          </p:endCondLst>
                                        </p:cTn>
                                        <p:tgtEl>
                                          <p:sndTgt r:embed="rId4" name="chimes.wav"/>
                                        </p:tgtEl>
                                      </p:cMediaNode>
                                    </p:audio>
                                  </p:sub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62"/>
                                        </p:tgtEl>
                                        <p:attrNameLst>
                                          <p:attrName>style.visibility</p:attrName>
                                        </p:attrNameLst>
                                      </p:cBhvr>
                                      <p:to>
                                        <p:strVal val="visible"/>
                                      </p:to>
                                    </p:set>
                                    <p:animEffect transition="in" filter="wipe(left)">
                                      <p:cBhvr>
                                        <p:cTn id="108" dur="2000"/>
                                        <p:tgtEl>
                                          <p:spTgt spid="62"/>
                                        </p:tgtEl>
                                      </p:cBhvr>
                                    </p:animEffect>
                                  </p:childTnLst>
                                  <p:subTnLst>
                                    <p:audio>
                                      <p:cMediaNode>
                                        <p:cTn display="0" masterRel="sameClick">
                                          <p:stCondLst>
                                            <p:cond evt="begin" delay="0">
                                              <p:tn val="106"/>
                                            </p:cond>
                                          </p:stCondLst>
                                          <p:endCondLst>
                                            <p:cond evt="onStopAudio" delay="0">
                                              <p:tgtEl>
                                                <p:sldTgt/>
                                              </p:tgtEl>
                                            </p:cond>
                                          </p:endCondLst>
                                        </p:cTn>
                                        <p:tgtEl>
                                          <p:sndTgt r:embed="rId3" name="drumroll.wav"/>
                                        </p:tgtEl>
                                      </p:cMediaNode>
                                    </p:audio>
                                  </p:sub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19475"/>
                                        </p:tgtEl>
                                        <p:attrNameLst>
                                          <p:attrName>style.visibility</p:attrName>
                                        </p:attrNameLst>
                                      </p:cBhvr>
                                      <p:to>
                                        <p:strVal val="visible"/>
                                      </p:to>
                                    </p:set>
                                    <p:animEffect transition="in" filter="wipe(left)">
                                      <p:cBhvr>
                                        <p:cTn id="113" dur="1000"/>
                                        <p:tgtEl>
                                          <p:spTgt spid="19475"/>
                                        </p:tgtEl>
                                      </p:cBhvr>
                                    </p:animEffect>
                                  </p:childTnLst>
                                  <p:subTnLst>
                                    <p:audio>
                                      <p:cMediaNode>
                                        <p:cTn display="0" masterRel="sameClick">
                                          <p:stCondLst>
                                            <p:cond evt="begin" delay="0">
                                              <p:tn val="111"/>
                                            </p:cond>
                                          </p:stCondLst>
                                          <p:endCondLst>
                                            <p:cond evt="onStopAudio" delay="0">
                                              <p:tgtEl>
                                                <p:sldTgt/>
                                              </p:tgtEl>
                                            </p:cond>
                                          </p:endCondLst>
                                        </p:cTn>
                                        <p:tgtEl>
                                          <p:sndTgt r:embed="rId7" name="applause.wav"/>
                                        </p:tgtEl>
                                      </p:cMediaNode>
                                    </p:audio>
                                  </p:subTnLst>
                                </p:cTn>
                              </p:par>
                              <p:par>
                                <p:cTn id="114" presetID="22" presetClass="entr" presetSubtype="8" fill="hold" grpId="0" nodeType="withEffect">
                                  <p:stCondLst>
                                    <p:cond delay="0"/>
                                  </p:stCondLst>
                                  <p:childTnLst>
                                    <p:set>
                                      <p:cBhvr>
                                        <p:cTn id="115" dur="1" fill="hold">
                                          <p:stCondLst>
                                            <p:cond delay="0"/>
                                          </p:stCondLst>
                                        </p:cTn>
                                        <p:tgtEl>
                                          <p:spTgt spid="63"/>
                                        </p:tgtEl>
                                        <p:attrNameLst>
                                          <p:attrName>style.visibility</p:attrName>
                                        </p:attrNameLst>
                                      </p:cBhvr>
                                      <p:to>
                                        <p:strVal val="visible"/>
                                      </p:to>
                                    </p:set>
                                    <p:animEffect transition="in" filter="wipe(left)">
                                      <p:cBhvr>
                                        <p:cTn id="116" dur="1000"/>
                                        <p:tgtEl>
                                          <p:spTgt spid="63"/>
                                        </p:tgtEl>
                                      </p:cBhvr>
                                    </p:animEffect>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grpId="0" nodeType="clickEffect">
                                  <p:stCondLst>
                                    <p:cond delay="0"/>
                                  </p:stCondLst>
                                  <p:childTnLst>
                                    <p:set>
                                      <p:cBhvr>
                                        <p:cTn id="120" dur="1" fill="hold">
                                          <p:stCondLst>
                                            <p:cond delay="0"/>
                                          </p:stCondLst>
                                        </p:cTn>
                                        <p:tgtEl>
                                          <p:spTgt spid="19503"/>
                                        </p:tgtEl>
                                        <p:attrNameLst>
                                          <p:attrName>style.visibility</p:attrName>
                                        </p:attrNameLst>
                                      </p:cBhvr>
                                      <p:to>
                                        <p:strVal val="visible"/>
                                      </p:to>
                                    </p:set>
                                    <p:anim calcmode="lin" valueType="num">
                                      <p:cBhvr additive="base">
                                        <p:cTn id="121" dur="500" fill="hold"/>
                                        <p:tgtEl>
                                          <p:spTgt spid="19503"/>
                                        </p:tgtEl>
                                        <p:attrNameLst>
                                          <p:attrName>ppt_x</p:attrName>
                                        </p:attrNameLst>
                                      </p:cBhvr>
                                      <p:tavLst>
                                        <p:tav tm="0">
                                          <p:val>
                                            <p:strVal val="1+#ppt_w/2"/>
                                          </p:val>
                                        </p:tav>
                                        <p:tav tm="100000">
                                          <p:val>
                                            <p:strVal val="#ppt_x"/>
                                          </p:val>
                                        </p:tav>
                                      </p:tavLst>
                                    </p:anim>
                                    <p:anim calcmode="lin" valueType="num">
                                      <p:cBhvr additive="base">
                                        <p:cTn id="122" dur="500" fill="hold"/>
                                        <p:tgtEl>
                                          <p:spTgt spid="1950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3" name="drumroll.wav"/>
                                        </p:tgtEl>
                                      </p:cMediaNode>
                                    </p:audio>
                                  </p:subTnLst>
                                </p:cTn>
                              </p:par>
                            </p:childTnLst>
                          </p:cTn>
                        </p:par>
                        <p:par>
                          <p:cTn id="123" fill="hold">
                            <p:stCondLst>
                              <p:cond delay="500"/>
                            </p:stCondLst>
                            <p:childTnLst>
                              <p:par>
                                <p:cTn id="124" presetID="9" presetClass="exit" presetSubtype="0" fill="hold" grpId="2" nodeType="afterEffect">
                                  <p:stCondLst>
                                    <p:cond delay="0"/>
                                  </p:stCondLst>
                                  <p:childTnLst>
                                    <p:animEffect transition="out" filter="dissolve">
                                      <p:cBhvr>
                                        <p:cTn id="125" dur="500"/>
                                        <p:tgtEl>
                                          <p:spTgt spid="55"/>
                                        </p:tgtEl>
                                      </p:cBhvr>
                                    </p:animEffect>
                                    <p:set>
                                      <p:cBhvr>
                                        <p:cTn id="126" dur="1" fill="hold">
                                          <p:stCondLst>
                                            <p:cond delay="499"/>
                                          </p:stCondLst>
                                        </p:cTn>
                                        <p:tgtEl>
                                          <p:spTgt spid="55"/>
                                        </p:tgtEl>
                                        <p:attrNameLst>
                                          <p:attrName>style.visibility</p:attrName>
                                        </p:attrNameLst>
                                      </p:cBhvr>
                                      <p:to>
                                        <p:strVal val="hidden"/>
                                      </p:to>
                                    </p:set>
                                  </p:childTnLst>
                                </p:cTn>
                              </p:par>
                              <p:par>
                                <p:cTn id="127" presetID="9" presetClass="exit" presetSubtype="0" fill="hold" nodeType="withEffect">
                                  <p:stCondLst>
                                    <p:cond delay="0"/>
                                  </p:stCondLst>
                                  <p:childTnLst>
                                    <p:animEffect transition="out" filter="dissolve">
                                      <p:cBhvr>
                                        <p:cTn id="128" dur="500"/>
                                        <p:tgtEl>
                                          <p:spTgt spid="19475"/>
                                        </p:tgtEl>
                                      </p:cBhvr>
                                    </p:animEffect>
                                    <p:set>
                                      <p:cBhvr>
                                        <p:cTn id="129" dur="1" fill="hold">
                                          <p:stCondLst>
                                            <p:cond delay="499"/>
                                          </p:stCondLst>
                                        </p:cTn>
                                        <p:tgtEl>
                                          <p:spTgt spid="19475"/>
                                        </p:tgtEl>
                                        <p:attrNameLst>
                                          <p:attrName>style.visibility</p:attrName>
                                        </p:attrNameLst>
                                      </p:cBhvr>
                                      <p:to>
                                        <p:strVal val="hidden"/>
                                      </p:to>
                                    </p:set>
                                  </p:childTnLst>
                                </p:cTn>
                              </p:par>
                              <p:par>
                                <p:cTn id="130" presetID="9" presetClass="exit" presetSubtype="0" fill="hold" grpId="1" nodeType="withEffect">
                                  <p:stCondLst>
                                    <p:cond delay="0"/>
                                  </p:stCondLst>
                                  <p:childTnLst>
                                    <p:animEffect transition="out" filter="dissolve">
                                      <p:cBhvr>
                                        <p:cTn id="131" dur="500"/>
                                        <p:tgtEl>
                                          <p:spTgt spid="63"/>
                                        </p:tgtEl>
                                      </p:cBhvr>
                                    </p:animEffect>
                                    <p:set>
                                      <p:cBhvr>
                                        <p:cTn id="132" dur="1" fill="hold">
                                          <p:stCondLst>
                                            <p:cond delay="499"/>
                                          </p:stCondLst>
                                        </p:cTn>
                                        <p:tgtEl>
                                          <p:spTgt spid="63"/>
                                        </p:tgtEl>
                                        <p:attrNameLst>
                                          <p:attrName>style.visibility</p:attrName>
                                        </p:attrNameLst>
                                      </p:cBhvr>
                                      <p:to>
                                        <p:strVal val="hidden"/>
                                      </p:to>
                                    </p:set>
                                  </p:childTnLst>
                                </p:cTn>
                              </p:par>
                            </p:childTnLst>
                          </p:cTn>
                        </p:par>
                        <p:par>
                          <p:cTn id="133" fill="hold">
                            <p:stCondLst>
                              <p:cond delay="1000"/>
                            </p:stCondLst>
                            <p:childTnLst>
                              <p:par>
                                <p:cTn id="134" presetID="6" presetClass="emph" presetSubtype="0" fill="hold" grpId="1" nodeType="afterEffect">
                                  <p:stCondLst>
                                    <p:cond delay="0"/>
                                  </p:stCondLst>
                                  <p:iterate type="lt">
                                    <p:tmPct val="0"/>
                                  </p:iterate>
                                  <p:childTnLst>
                                    <p:animScale>
                                      <p:cBhvr>
                                        <p:cTn id="135" dur="2000" fill="hold"/>
                                        <p:tgtEl>
                                          <p:spTgt spid="19457"/>
                                        </p:tgtEl>
                                      </p:cBhvr>
                                      <p:by x="100000" y="150000"/>
                                    </p:animScale>
                                  </p:childTnLst>
                                  <p:subTnLst>
                                    <p:audio>
                                      <p:cMediaNode>
                                        <p:cTn display="0" masterRel="sameClick">
                                          <p:stCondLst>
                                            <p:cond evt="begin" delay="0">
                                              <p:tn val="134"/>
                                            </p:cond>
                                          </p:stCondLst>
                                          <p:endCondLst>
                                            <p:cond evt="onStopAudio" delay="0">
                                              <p:tgtEl>
                                                <p:sldTgt/>
                                              </p:tgtEl>
                                            </p:cond>
                                          </p:endCondLst>
                                        </p:cTn>
                                        <p:tgtEl>
                                          <p:sndTgt r:embed="rId7"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P spid="19457" grpId="0"/>
      <p:bldP spid="19457" grpId="1"/>
      <p:bldP spid="3" grpId="0"/>
      <p:bldP spid="4" grpId="0"/>
      <p:bldP spid="19458" grpId="0" animBg="1"/>
      <p:bldP spid="13" grpId="0" animBg="1"/>
      <p:bldP spid="50" grpId="0" animBg="1"/>
      <p:bldP spid="53" grpId="1" animBg="1"/>
      <p:bldP spid="53" grpId="2" animBg="1"/>
      <p:bldP spid="54" grpId="0" animBg="1"/>
      <p:bldP spid="54" grpId="1" animBg="1"/>
      <p:bldP spid="55" grpId="0" animBg="1"/>
      <p:bldP spid="55" grpId="1" animBg="1"/>
      <p:bldP spid="55" grpId="2" animBg="1"/>
      <p:bldP spid="19500" grpId="0"/>
      <p:bldP spid="19501" grpId="0"/>
      <p:bldP spid="62" grpId="0"/>
      <p:bldP spid="19502" grpId="0" animBg="1"/>
      <p:bldP spid="19503"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0"/>
            <a:ext cx="6286512"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II</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3200" b="1"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ИНТЕРФЕРЕНЦИЯ</a:t>
            </a:r>
            <a:r>
              <a:rPr kumimoji="0" lang="en-US" sz="3200" b="1" i="0" strike="noStrike" cap="none" normalizeH="0" baseline="0" dirty="0" smtClean="0">
                <a:ln>
                  <a:noFill/>
                </a:ln>
                <a:solidFill>
                  <a:srgbClr val="0014AC"/>
                </a:solidFill>
                <a:effectLst/>
                <a:latin typeface="Times New Roman" pitchFamily="18" charset="0"/>
                <a:ea typeface="Times New Roman" pitchFamily="18" charset="0"/>
                <a:cs typeface="Times New Roman" pitchFamily="18" charset="0"/>
              </a:rPr>
              <a:t> -</a:t>
            </a:r>
            <a:r>
              <a:rPr kumimoji="0" lang="ru-RU" sz="3200" b="1" i="0" strike="noStrike" cap="none" normalizeH="0" baseline="0" dirty="0" smtClean="0">
                <a:ln>
                  <a:noFill/>
                </a:ln>
                <a:solidFill>
                  <a:srgbClr val="0014AC"/>
                </a:solidFill>
                <a:effectLst/>
                <a:latin typeface="Times New Roman" pitchFamily="18" charset="0"/>
                <a:ea typeface="Times New Roman" pitchFamily="18" charset="0"/>
                <a:cs typeface="Times New Roman" pitchFamily="18" charset="0"/>
              </a:rPr>
              <a:t>явление</a:t>
            </a:r>
            <a:endParaRPr kumimoji="0" lang="ru-RU" sz="1600" b="1" i="0" strike="noStrike" cap="none" normalizeH="0" baseline="0" dirty="0" smtClean="0">
              <a:ln>
                <a:noFill/>
              </a:ln>
              <a:solidFill>
                <a:srgbClr val="0014AC"/>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возникновения </a:t>
            </a:r>
            <a:r>
              <a:rPr kumimoji="0" lang="ru-RU" sz="2800" b="1" i="0" u="none" strike="noStrike" cap="none" normalizeH="0" baseline="0" dirty="0" smtClean="0">
                <a:ln>
                  <a:noFill/>
                </a:ln>
                <a:solidFill>
                  <a:srgbClr val="0014AC"/>
                </a:solidFill>
                <a:effectLst/>
                <a:latin typeface="Times New Roman" pitchFamily="18" charset="0"/>
                <a:ea typeface="Times New Roman" pitchFamily="18" charset="0"/>
                <a:cs typeface="Times New Roman" pitchFamily="18" charset="0"/>
              </a:rPr>
              <a:t>устойчивой </a:t>
            </a:r>
            <a:r>
              <a:rPr kumimoji="0" lang="ru-RU"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rPr>
              <a:t>перераспределения</a:t>
            </a:r>
            <a:r>
              <a:rPr kumimoji="0" lang="ru-RU"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энергии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 сложении 2-х </a:t>
            </a:r>
            <a:r>
              <a:rPr kumimoji="0" lang="ru-RU"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когерентных…</a:t>
            </a:r>
            <a:endParaRPr kumimoji="0" lang="ru-RU" sz="4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146" name="Oval 2"/>
          <p:cNvSpPr>
            <a:spLocks noChangeArrowheads="1"/>
          </p:cNvSpPr>
          <p:nvPr/>
        </p:nvSpPr>
        <p:spPr bwMode="auto">
          <a:xfrm>
            <a:off x="600046" y="4041778"/>
            <a:ext cx="144000" cy="14400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sz="3200">
              <a:latin typeface="Times New Roman" pitchFamily="18" charset="0"/>
              <a:cs typeface="Times New Roman" pitchFamily="18" charset="0"/>
            </a:endParaRPr>
          </a:p>
        </p:txBody>
      </p:sp>
      <p:sp>
        <p:nvSpPr>
          <p:cNvPr id="6149" name="Text Box 5"/>
          <p:cNvSpPr txBox="1">
            <a:spLocks noChangeArrowheads="1"/>
          </p:cNvSpPr>
          <p:nvPr/>
        </p:nvSpPr>
        <p:spPr bwMode="auto">
          <a:xfrm>
            <a:off x="2928926" y="4286256"/>
            <a:ext cx="857256" cy="428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d</a:t>
            </a:r>
            <a:r>
              <a:rPr kumimoji="0" lang="ru-RU" sz="2000" b="1" i="0" u="none" strike="noStrike" cap="none" normalizeH="0" baseline="0" dirty="0" smtClean="0">
                <a:ln>
                  <a:noFill/>
                </a:ln>
                <a:solidFill>
                  <a:srgbClr val="0014AC"/>
                </a:solidFill>
                <a:effectLst/>
                <a:latin typeface="Times New Roman" pitchFamily="18" charset="0"/>
                <a:cs typeface="Times New Roman" pitchFamily="18" charset="0"/>
              </a:rPr>
              <a:t>2</a:t>
            </a:r>
            <a:endParaRPr kumimoji="0" lang="ru-RU" sz="3200" b="0" i="0" u="none" strike="noStrike" cap="none" normalizeH="0" baseline="0" dirty="0" smtClean="0">
              <a:ln>
                <a:noFill/>
              </a:ln>
              <a:solidFill>
                <a:srgbClr val="0014AC"/>
              </a:solidFill>
              <a:effectLst/>
              <a:latin typeface="Times New Roman" pitchFamily="18" charset="0"/>
              <a:cs typeface="Times New Roman" pitchFamily="18" charset="0"/>
            </a:endParaRPr>
          </a:p>
        </p:txBody>
      </p:sp>
      <p:sp>
        <p:nvSpPr>
          <p:cNvPr id="6150" name="Text Box 6"/>
          <p:cNvSpPr txBox="1">
            <a:spLocks noChangeArrowheads="1"/>
          </p:cNvSpPr>
          <p:nvPr/>
        </p:nvSpPr>
        <p:spPr bwMode="auto">
          <a:xfrm>
            <a:off x="285720" y="3429000"/>
            <a:ext cx="571504" cy="500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O</a:t>
            </a:r>
            <a:r>
              <a:rPr kumimoji="0" lang="ru-RU" sz="2400" b="1" i="0" u="none" strike="noStrike" cap="none" normalizeH="0" baseline="-25000" dirty="0" smtClean="0">
                <a:ln>
                  <a:noFill/>
                </a:ln>
                <a:solidFill>
                  <a:srgbClr val="FF0000"/>
                </a:solidFill>
                <a:effectLst/>
                <a:latin typeface="Times New Roman" pitchFamily="18" charset="0"/>
                <a:cs typeface="Times New Roman" pitchFamily="18" charset="0"/>
              </a:rPr>
              <a:t>1</a:t>
            </a:r>
            <a:endParaRPr kumimoji="0" lang="ru-RU" sz="3600" b="0" i="0" u="none" strike="noStrike" cap="none" normalizeH="0" baseline="0" dirty="0" smtClean="0">
              <a:ln>
                <a:noFill/>
              </a:ln>
              <a:solidFill>
                <a:srgbClr val="FF0000"/>
              </a:solidFill>
              <a:effectLst/>
              <a:latin typeface="Times New Roman" pitchFamily="18" charset="0"/>
              <a:cs typeface="Times New Roman" pitchFamily="18" charset="0"/>
            </a:endParaRPr>
          </a:p>
        </p:txBody>
      </p:sp>
      <p:grpSp>
        <p:nvGrpSpPr>
          <p:cNvPr id="2" name="Группа 23"/>
          <p:cNvGrpSpPr/>
          <p:nvPr/>
        </p:nvGrpSpPr>
        <p:grpSpPr>
          <a:xfrm rot="20700000">
            <a:off x="598563" y="3311622"/>
            <a:ext cx="4275647" cy="428627"/>
            <a:chOff x="2857488" y="2643182"/>
            <a:chExt cx="4275647" cy="682479"/>
          </a:xfrm>
        </p:grpSpPr>
        <p:grpSp>
          <p:nvGrpSpPr>
            <p:cNvPr id="3" name="Группа 8"/>
            <p:cNvGrpSpPr/>
            <p:nvPr/>
          </p:nvGrpSpPr>
          <p:grpSpPr>
            <a:xfrm>
              <a:off x="2857488" y="2643182"/>
              <a:ext cx="1428760" cy="642942"/>
              <a:chOff x="-71470" y="4683195"/>
              <a:chExt cx="2982888" cy="1039820"/>
            </a:xfrm>
          </p:grpSpPr>
          <p:grpSp>
            <p:nvGrpSpPr>
              <p:cNvPr id="4" name="Group 27"/>
              <p:cNvGrpSpPr>
                <a:grpSpLocks/>
              </p:cNvGrpSpPr>
              <p:nvPr/>
            </p:nvGrpSpPr>
            <p:grpSpPr bwMode="auto">
              <a:xfrm>
                <a:off x="911410" y="4700598"/>
                <a:ext cx="2000008" cy="1022417"/>
                <a:chOff x="1168" y="3682"/>
                <a:chExt cx="1401" cy="621"/>
              </a:xfrm>
            </p:grpSpPr>
            <p:sp>
              <p:nvSpPr>
                <p:cNvPr id="12" name="Freeform 28"/>
                <p:cNvSpPr>
                  <a:spLocks/>
                </p:cNvSpPr>
                <p:nvPr/>
              </p:nvSpPr>
              <p:spPr bwMode="auto">
                <a:xfrm flipV="1">
                  <a:off x="1168" y="3974"/>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9"/>
                <p:cNvSpPr>
                  <a:spLocks/>
                </p:cNvSpPr>
                <p:nvPr/>
              </p:nvSpPr>
              <p:spPr bwMode="auto">
                <a:xfrm>
                  <a:off x="1860" y="3682"/>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Freeform 29"/>
              <p:cNvSpPr>
                <a:spLocks/>
              </p:cNvSpPr>
              <p:nvPr/>
            </p:nvSpPr>
            <p:spPr bwMode="auto">
              <a:xfrm>
                <a:off x="-71470" y="4683195"/>
                <a:ext cx="1012138" cy="541667"/>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 name="Группа 13"/>
            <p:cNvGrpSpPr/>
            <p:nvPr/>
          </p:nvGrpSpPr>
          <p:grpSpPr>
            <a:xfrm>
              <a:off x="5704375" y="2675081"/>
              <a:ext cx="1428760" cy="642942"/>
              <a:chOff x="-71470" y="4683195"/>
              <a:chExt cx="2982888" cy="1039820"/>
            </a:xfrm>
          </p:grpSpPr>
          <p:grpSp>
            <p:nvGrpSpPr>
              <p:cNvPr id="6" name="Group 27"/>
              <p:cNvGrpSpPr>
                <a:grpSpLocks/>
              </p:cNvGrpSpPr>
              <p:nvPr/>
            </p:nvGrpSpPr>
            <p:grpSpPr bwMode="auto">
              <a:xfrm>
                <a:off x="911410" y="4700598"/>
                <a:ext cx="2000008" cy="1022417"/>
                <a:chOff x="1168" y="3682"/>
                <a:chExt cx="1401" cy="621"/>
              </a:xfrm>
            </p:grpSpPr>
            <p:sp>
              <p:nvSpPr>
                <p:cNvPr id="17" name="Freeform 28"/>
                <p:cNvSpPr>
                  <a:spLocks/>
                </p:cNvSpPr>
                <p:nvPr/>
              </p:nvSpPr>
              <p:spPr bwMode="auto">
                <a:xfrm flipV="1">
                  <a:off x="1168" y="3974"/>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29"/>
                <p:cNvSpPr>
                  <a:spLocks/>
                </p:cNvSpPr>
                <p:nvPr/>
              </p:nvSpPr>
              <p:spPr bwMode="auto">
                <a:xfrm>
                  <a:off x="1860" y="3682"/>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Freeform 29"/>
              <p:cNvSpPr>
                <a:spLocks/>
              </p:cNvSpPr>
              <p:nvPr/>
            </p:nvSpPr>
            <p:spPr bwMode="auto">
              <a:xfrm>
                <a:off x="-71470" y="4683195"/>
                <a:ext cx="1012138" cy="541667"/>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 name="Группа 18"/>
            <p:cNvGrpSpPr/>
            <p:nvPr/>
          </p:nvGrpSpPr>
          <p:grpSpPr>
            <a:xfrm rot="10800000">
              <a:off x="4275615" y="2665412"/>
              <a:ext cx="1428760" cy="660249"/>
              <a:chOff x="-71470" y="4683195"/>
              <a:chExt cx="2982888" cy="1067810"/>
            </a:xfrm>
          </p:grpSpPr>
          <p:grpSp>
            <p:nvGrpSpPr>
              <p:cNvPr id="8" name="Group 27"/>
              <p:cNvGrpSpPr>
                <a:grpSpLocks/>
              </p:cNvGrpSpPr>
              <p:nvPr/>
            </p:nvGrpSpPr>
            <p:grpSpPr bwMode="auto">
              <a:xfrm>
                <a:off x="911410" y="4700599"/>
                <a:ext cx="2000008" cy="1050406"/>
                <a:chOff x="1168" y="3682"/>
                <a:chExt cx="1401" cy="638"/>
              </a:xfrm>
            </p:grpSpPr>
            <p:sp>
              <p:nvSpPr>
                <p:cNvPr id="22" name="Freeform 28"/>
                <p:cNvSpPr>
                  <a:spLocks/>
                </p:cNvSpPr>
                <p:nvPr/>
              </p:nvSpPr>
              <p:spPr bwMode="auto">
                <a:xfrm flipV="1">
                  <a:off x="1168" y="3991"/>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9"/>
                <p:cNvSpPr>
                  <a:spLocks/>
                </p:cNvSpPr>
                <p:nvPr/>
              </p:nvSpPr>
              <p:spPr bwMode="auto">
                <a:xfrm>
                  <a:off x="1860" y="3682"/>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1" name="Freeform 29"/>
              <p:cNvSpPr>
                <a:spLocks/>
              </p:cNvSpPr>
              <p:nvPr/>
            </p:nvSpPr>
            <p:spPr bwMode="auto">
              <a:xfrm>
                <a:off x="-71470" y="4683195"/>
                <a:ext cx="1012138" cy="541667"/>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26" name="Text Box 6"/>
          <p:cNvSpPr txBox="1">
            <a:spLocks noChangeArrowheads="1"/>
          </p:cNvSpPr>
          <p:nvPr/>
        </p:nvSpPr>
        <p:spPr bwMode="auto">
          <a:xfrm>
            <a:off x="142844" y="5000636"/>
            <a:ext cx="571504" cy="500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rgbClr val="0014AC"/>
                </a:solidFill>
                <a:effectLst/>
                <a:latin typeface="Times New Roman" pitchFamily="18" charset="0"/>
                <a:cs typeface="Times New Roman" pitchFamily="18" charset="0"/>
              </a:rPr>
              <a:t>O</a:t>
            </a:r>
            <a:r>
              <a:rPr kumimoji="0" lang="ru-RU" sz="2400" b="1" i="0" u="none" strike="noStrike" cap="none" normalizeH="0" baseline="-25000" dirty="0" smtClean="0">
                <a:ln>
                  <a:noFill/>
                </a:ln>
                <a:solidFill>
                  <a:srgbClr val="0014AC"/>
                </a:solidFill>
                <a:effectLst/>
                <a:latin typeface="Times New Roman" pitchFamily="18" charset="0"/>
                <a:cs typeface="Times New Roman" pitchFamily="18" charset="0"/>
              </a:rPr>
              <a:t>2</a:t>
            </a:r>
            <a:endParaRPr kumimoji="0" lang="ru-RU" sz="3600" b="0" i="0" u="none" strike="noStrike" cap="none" normalizeH="0" baseline="0" dirty="0" smtClean="0">
              <a:ln>
                <a:noFill/>
              </a:ln>
              <a:solidFill>
                <a:srgbClr val="0014AC"/>
              </a:solidFill>
              <a:effectLst/>
              <a:latin typeface="Times New Roman" pitchFamily="18" charset="0"/>
              <a:cs typeface="Times New Roman" pitchFamily="18" charset="0"/>
            </a:endParaRPr>
          </a:p>
        </p:txBody>
      </p:sp>
      <p:sp>
        <p:nvSpPr>
          <p:cNvPr id="27" name="Oval 2"/>
          <p:cNvSpPr>
            <a:spLocks noChangeArrowheads="1"/>
          </p:cNvSpPr>
          <p:nvPr/>
        </p:nvSpPr>
        <p:spPr bwMode="auto">
          <a:xfrm>
            <a:off x="642909" y="5572140"/>
            <a:ext cx="144000" cy="144000"/>
          </a:xfrm>
          <a:prstGeom prst="ellipse">
            <a:avLst/>
          </a:prstGeom>
          <a:solidFill>
            <a:srgbClr val="0014AC"/>
          </a:solidFill>
          <a:ln w="9525">
            <a:solidFill>
              <a:srgbClr val="0014AC"/>
            </a:solidFill>
            <a:round/>
            <a:headEnd/>
            <a:tailEnd/>
          </a:ln>
        </p:spPr>
        <p:txBody>
          <a:bodyPr vert="horz" wrap="square" lIns="91440" tIns="45720" rIns="91440" bIns="45720" numCol="1" anchor="t" anchorCtr="0" compatLnSpc="1">
            <a:prstTxWarp prst="textNoShape">
              <a:avLst/>
            </a:prstTxWarp>
          </a:bodyPr>
          <a:lstStyle/>
          <a:p>
            <a:endParaRPr lang="ru-RU" sz="3200">
              <a:latin typeface="Times New Roman" pitchFamily="18" charset="0"/>
              <a:cs typeface="Times New Roman" pitchFamily="18" charset="0"/>
            </a:endParaRPr>
          </a:p>
        </p:txBody>
      </p:sp>
      <p:grpSp>
        <p:nvGrpSpPr>
          <p:cNvPr id="9" name="Группа 27"/>
          <p:cNvGrpSpPr/>
          <p:nvPr/>
        </p:nvGrpSpPr>
        <p:grpSpPr>
          <a:xfrm rot="19684743">
            <a:off x="334162" y="4078428"/>
            <a:ext cx="4892814" cy="428627"/>
            <a:chOff x="2857488" y="2643182"/>
            <a:chExt cx="4275647" cy="682479"/>
          </a:xfrm>
        </p:grpSpPr>
        <p:grpSp>
          <p:nvGrpSpPr>
            <p:cNvPr id="10" name="Группа 28"/>
            <p:cNvGrpSpPr/>
            <p:nvPr/>
          </p:nvGrpSpPr>
          <p:grpSpPr>
            <a:xfrm>
              <a:off x="2857488" y="2643182"/>
              <a:ext cx="1428761" cy="642942"/>
              <a:chOff x="-71470" y="4683195"/>
              <a:chExt cx="2982888" cy="1039820"/>
            </a:xfrm>
          </p:grpSpPr>
          <p:grpSp>
            <p:nvGrpSpPr>
              <p:cNvPr id="14" name="Group 27"/>
              <p:cNvGrpSpPr>
                <a:grpSpLocks/>
              </p:cNvGrpSpPr>
              <p:nvPr/>
            </p:nvGrpSpPr>
            <p:grpSpPr bwMode="auto">
              <a:xfrm>
                <a:off x="911410" y="4700598"/>
                <a:ext cx="2000008" cy="1022417"/>
                <a:chOff x="1168" y="3682"/>
                <a:chExt cx="1401" cy="621"/>
              </a:xfrm>
            </p:grpSpPr>
            <p:sp>
              <p:nvSpPr>
                <p:cNvPr id="42" name="Freeform 28"/>
                <p:cNvSpPr>
                  <a:spLocks/>
                </p:cNvSpPr>
                <p:nvPr/>
              </p:nvSpPr>
              <p:spPr bwMode="auto">
                <a:xfrm flipV="1">
                  <a:off x="1168" y="3974"/>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0014AC"/>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
                <p:cNvSpPr>
                  <a:spLocks/>
                </p:cNvSpPr>
                <p:nvPr/>
              </p:nvSpPr>
              <p:spPr bwMode="auto">
                <a:xfrm>
                  <a:off x="1860" y="3682"/>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0014AC"/>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1" name="Freeform 29"/>
              <p:cNvSpPr>
                <a:spLocks/>
              </p:cNvSpPr>
              <p:nvPr/>
            </p:nvSpPr>
            <p:spPr bwMode="auto">
              <a:xfrm>
                <a:off x="-71470" y="4683195"/>
                <a:ext cx="1012138" cy="541667"/>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0014AC"/>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5" name="Группа 29"/>
            <p:cNvGrpSpPr/>
            <p:nvPr/>
          </p:nvGrpSpPr>
          <p:grpSpPr>
            <a:xfrm>
              <a:off x="5704375" y="2675081"/>
              <a:ext cx="1428761" cy="642942"/>
              <a:chOff x="-71470" y="4683195"/>
              <a:chExt cx="2982888" cy="1039820"/>
            </a:xfrm>
          </p:grpSpPr>
          <p:grpSp>
            <p:nvGrpSpPr>
              <p:cNvPr id="19" name="Group 27"/>
              <p:cNvGrpSpPr>
                <a:grpSpLocks/>
              </p:cNvGrpSpPr>
              <p:nvPr/>
            </p:nvGrpSpPr>
            <p:grpSpPr bwMode="auto">
              <a:xfrm>
                <a:off x="911410" y="4700598"/>
                <a:ext cx="2000008" cy="1022417"/>
                <a:chOff x="1168" y="3682"/>
                <a:chExt cx="1401" cy="621"/>
              </a:xfrm>
            </p:grpSpPr>
            <p:sp>
              <p:nvSpPr>
                <p:cNvPr id="38" name="Freeform 28"/>
                <p:cNvSpPr>
                  <a:spLocks/>
                </p:cNvSpPr>
                <p:nvPr/>
              </p:nvSpPr>
              <p:spPr bwMode="auto">
                <a:xfrm flipV="1">
                  <a:off x="1168" y="3974"/>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0014AC"/>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9"/>
                <p:cNvSpPr>
                  <a:spLocks/>
                </p:cNvSpPr>
                <p:nvPr/>
              </p:nvSpPr>
              <p:spPr bwMode="auto">
                <a:xfrm>
                  <a:off x="1860" y="3682"/>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0014AC"/>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Freeform 29"/>
              <p:cNvSpPr>
                <a:spLocks/>
              </p:cNvSpPr>
              <p:nvPr/>
            </p:nvSpPr>
            <p:spPr bwMode="auto">
              <a:xfrm>
                <a:off x="-71470" y="4683195"/>
                <a:ext cx="1012138" cy="541667"/>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0014AC"/>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0" name="Группа 30"/>
            <p:cNvGrpSpPr/>
            <p:nvPr/>
          </p:nvGrpSpPr>
          <p:grpSpPr>
            <a:xfrm rot="10800000">
              <a:off x="4275614" y="2665412"/>
              <a:ext cx="1428761" cy="660249"/>
              <a:chOff x="-71470" y="4683195"/>
              <a:chExt cx="2982888" cy="1067810"/>
            </a:xfrm>
          </p:grpSpPr>
          <p:grpSp>
            <p:nvGrpSpPr>
              <p:cNvPr id="24" name="Group 27"/>
              <p:cNvGrpSpPr>
                <a:grpSpLocks/>
              </p:cNvGrpSpPr>
              <p:nvPr/>
            </p:nvGrpSpPr>
            <p:grpSpPr bwMode="auto">
              <a:xfrm>
                <a:off x="911410" y="4700599"/>
                <a:ext cx="2000008" cy="1050406"/>
                <a:chOff x="1168" y="3682"/>
                <a:chExt cx="1401" cy="638"/>
              </a:xfrm>
            </p:grpSpPr>
            <p:sp>
              <p:nvSpPr>
                <p:cNvPr id="34" name="Freeform 28"/>
                <p:cNvSpPr>
                  <a:spLocks/>
                </p:cNvSpPr>
                <p:nvPr/>
              </p:nvSpPr>
              <p:spPr bwMode="auto">
                <a:xfrm flipV="1">
                  <a:off x="1168" y="3991"/>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0014AC"/>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9"/>
                <p:cNvSpPr>
                  <a:spLocks/>
                </p:cNvSpPr>
                <p:nvPr/>
              </p:nvSpPr>
              <p:spPr bwMode="auto">
                <a:xfrm>
                  <a:off x="1860" y="3682"/>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0014AC"/>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3" name="Freeform 29"/>
              <p:cNvSpPr>
                <a:spLocks/>
              </p:cNvSpPr>
              <p:nvPr/>
            </p:nvSpPr>
            <p:spPr bwMode="auto">
              <a:xfrm>
                <a:off x="-71470" y="4683195"/>
                <a:ext cx="1012138" cy="541667"/>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0014AC"/>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6152" name="Rectangle 8"/>
          <p:cNvSpPr>
            <a:spLocks noChangeArrowheads="1"/>
          </p:cNvSpPr>
          <p:nvPr/>
        </p:nvSpPr>
        <p:spPr bwMode="auto">
          <a:xfrm>
            <a:off x="4572000" y="2340169"/>
            <a:ext cx="50006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a:t>
            </a:r>
            <a:endParaRPr kumimoji="0" lang="en-US"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46" name="Прямая соединительная линия 45"/>
          <p:cNvCxnSpPr/>
          <p:nvPr/>
        </p:nvCxnSpPr>
        <p:spPr>
          <a:xfrm flipV="1">
            <a:off x="642910" y="3000372"/>
            <a:ext cx="4214842" cy="107157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flipV="1">
            <a:off x="714348" y="3000372"/>
            <a:ext cx="4143404" cy="2643206"/>
          </a:xfrm>
          <a:prstGeom prst="line">
            <a:avLst/>
          </a:prstGeom>
          <a:ln w="28575">
            <a:solidFill>
              <a:srgbClr val="0014AC"/>
            </a:solidFill>
            <a:prstDash val="dash"/>
          </a:ln>
        </p:spPr>
        <p:style>
          <a:lnRef idx="1">
            <a:schemeClr val="accent1"/>
          </a:lnRef>
          <a:fillRef idx="0">
            <a:schemeClr val="accent1"/>
          </a:fillRef>
          <a:effectRef idx="0">
            <a:schemeClr val="accent1"/>
          </a:effectRef>
          <a:fontRef idx="minor">
            <a:schemeClr val="tx1"/>
          </a:fontRef>
        </p:style>
      </p:cxnSp>
      <p:sp>
        <p:nvSpPr>
          <p:cNvPr id="51" name="Text Box 5"/>
          <p:cNvSpPr txBox="1">
            <a:spLocks noChangeArrowheads="1"/>
          </p:cNvSpPr>
          <p:nvPr/>
        </p:nvSpPr>
        <p:spPr bwMode="auto">
          <a:xfrm>
            <a:off x="2071670" y="2857496"/>
            <a:ext cx="857256" cy="428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d</a:t>
            </a:r>
            <a:r>
              <a:rPr kumimoji="0" lang="ru-RU" b="1" i="0" u="none" strike="noStrike" cap="none" normalizeH="0" baseline="0" dirty="0" smtClean="0">
                <a:ln>
                  <a:noFill/>
                </a:ln>
                <a:solidFill>
                  <a:srgbClr val="FF0000"/>
                </a:solidFill>
                <a:effectLst/>
                <a:latin typeface="Times New Roman" pitchFamily="18" charset="0"/>
                <a:cs typeface="Times New Roman" pitchFamily="18" charset="0"/>
              </a:rPr>
              <a:t>1</a:t>
            </a:r>
            <a:endParaRPr kumimoji="0" lang="ru-RU" sz="36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52" name="Text Box 5"/>
          <p:cNvSpPr txBox="1">
            <a:spLocks noChangeArrowheads="1"/>
          </p:cNvSpPr>
          <p:nvPr/>
        </p:nvSpPr>
        <p:spPr bwMode="auto">
          <a:xfrm>
            <a:off x="682449" y="5394372"/>
            <a:ext cx="857256" cy="428628"/>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3200" b="1" i="0" u="none" strike="noStrike" cap="none" normalizeH="0" baseline="0" dirty="0" smtClean="0">
                <a:ln>
                  <a:noFill/>
                </a:ln>
                <a:solidFill>
                  <a:srgbClr val="006600"/>
                </a:solidFill>
                <a:effectLst/>
                <a:latin typeface="Times New Roman" pitchFamily="18" charset="0"/>
                <a:cs typeface="Times New Roman" pitchFamily="18" charset="0"/>
                <a:sym typeface="Symbol" pitchFamily="18" charset="2"/>
              </a:rPr>
              <a:t></a:t>
            </a:r>
            <a:r>
              <a:rPr kumimoji="0" lang="en-US" sz="3200" b="1" i="0" u="none" strike="noStrike" cap="none" normalizeH="0" baseline="0" dirty="0" smtClean="0">
                <a:ln>
                  <a:noFill/>
                </a:ln>
                <a:solidFill>
                  <a:srgbClr val="006600"/>
                </a:solidFill>
                <a:effectLst/>
                <a:latin typeface="Times New Roman" pitchFamily="18" charset="0"/>
                <a:cs typeface="Times New Roman" pitchFamily="18" charset="0"/>
              </a:rPr>
              <a:t>d</a:t>
            </a:r>
            <a:endParaRPr kumimoji="0" lang="ru-RU" sz="4400" b="0" i="0" u="none" strike="noStrike" cap="none" normalizeH="0" baseline="0" dirty="0" smtClean="0">
              <a:ln>
                <a:noFill/>
              </a:ln>
              <a:solidFill>
                <a:srgbClr val="006600"/>
              </a:solidFill>
              <a:effectLst/>
              <a:latin typeface="Times New Roman" pitchFamily="18" charset="0"/>
              <a:cs typeface="Times New Roman" pitchFamily="18" charset="0"/>
            </a:endParaRPr>
          </a:p>
        </p:txBody>
      </p:sp>
      <p:cxnSp>
        <p:nvCxnSpPr>
          <p:cNvPr id="54" name="Прямая соединительная линия 53"/>
          <p:cNvCxnSpPr/>
          <p:nvPr/>
        </p:nvCxnSpPr>
        <p:spPr>
          <a:xfrm rot="16200000" flipH="1">
            <a:off x="332072" y="4393413"/>
            <a:ext cx="1214446" cy="57150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53" name="Rectangle 9"/>
          <p:cNvSpPr>
            <a:spLocks noChangeArrowheads="1"/>
          </p:cNvSpPr>
          <p:nvPr/>
        </p:nvSpPr>
        <p:spPr bwMode="auto">
          <a:xfrm>
            <a:off x="5394298" y="3956863"/>
            <a:ext cx="3786214" cy="1200329"/>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sym typeface="Symbol" pitchFamily="18" charset="2"/>
              </a:rPr>
              <a:t></a:t>
            </a:r>
            <a:r>
              <a:rPr kumimoji="0" lang="en-US" sz="2400" b="1"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rPr>
              <a:t>/2</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3</a:t>
            </a:r>
            <a:r>
              <a:rPr kumimoji="0" lang="ru-RU" sz="2400" b="1"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sym typeface="Symbol" pitchFamily="18" charset="2"/>
              </a:rPr>
              <a:t></a:t>
            </a:r>
            <a:r>
              <a:rPr kumimoji="0" lang="en-US" sz="2400" b="1"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rPr>
              <a:t>/2</a:t>
            </a:r>
            <a:r>
              <a:rPr kumimoji="0" lang="ru-RU" sz="2400" b="1"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rPr>
              <a:t>,</a:t>
            </a:r>
            <a:r>
              <a:rPr kumimoji="0" lang="ru-RU" sz="2400" b="1" i="0" u="none" strike="noStrike" cap="none" normalizeH="0" baseline="0" dirty="0" smtClean="0">
                <a:ln>
                  <a:noFill/>
                </a:ln>
                <a:effectLst/>
                <a:latin typeface="Times New Roman" pitchFamily="18" charset="0"/>
                <a:ea typeface="Times New Roman" pitchFamily="18" charset="0"/>
                <a:cs typeface="Times New Roman" pitchFamily="18" charset="0"/>
              </a:rPr>
              <a:t>5</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 </a:t>
            </a:r>
            <a:r>
              <a:rPr kumimoji="0" lang="ru-RU"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Symbol" pitchFamily="18" charset="2"/>
              </a:rPr>
              <a:t>греб.</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Symbol" pitchFamily="18" charset="2"/>
              </a:rPr>
              <a:t>+</a:t>
            </a:r>
            <a:r>
              <a:rPr kumimoji="0" lang="ru-RU" sz="2400" b="0" i="0" u="none" strike="noStrike" cap="none" normalizeH="0" baseline="0" dirty="0" err="1" smtClean="0">
                <a:ln>
                  <a:noFill/>
                </a:ln>
                <a:solidFill>
                  <a:srgbClr val="0014AC"/>
                </a:solidFill>
                <a:effectLst/>
                <a:latin typeface="Times New Roman" pitchFamily="18" charset="0"/>
                <a:ea typeface="Times New Roman" pitchFamily="18" charset="0"/>
                <a:cs typeface="Times New Roman" pitchFamily="18" charset="0"/>
                <a:sym typeface="Symbol" pitchFamily="18" charset="2"/>
              </a:rPr>
              <a:t>впад</a:t>
            </a:r>
            <a:endParaRPr kumimoji="0" lang="ru-RU" sz="1400" b="0" i="0" u="none" strike="noStrike" cap="none" normalizeH="0" baseline="0" dirty="0" smtClean="0">
              <a:ln>
                <a:noFill/>
              </a:ln>
              <a:solidFill>
                <a:srgbClr val="0014AC"/>
              </a:solidFill>
              <a:effectLst/>
              <a:latin typeface="Times New Roman" pitchFamily="18" charset="0"/>
              <a:cs typeface="Times New Roman" pitchFamily="18" charset="0"/>
              <a:sym typeface="Symbol" pitchFamily="18"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Symbol" pitchFamily="18" charset="2"/>
              </a:rPr>
              <a:t>MIN</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Symbol" pitchFamily="18" charset="2"/>
              </a:rPr>
              <a:t>     </a:t>
            </a:r>
            <a:endParaRPr kumimoji="0" lang="ru-RU"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Symbol" pitchFamily="18"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sym typeface="Symbol" pitchFamily="18" charset="2"/>
              </a:rPr>
              <a:t></a:t>
            </a:r>
            <a:r>
              <a:rPr kumimoji="0" lang="en-US" sz="2400" b="1"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rPr>
              <a:t>d</a:t>
            </a:r>
            <a:r>
              <a:rPr kumimoji="0" lang="en-US" sz="2400" b="1"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(2k+1) </a:t>
            </a:r>
            <a:r>
              <a:rPr kumimoji="0" lang="ru-RU" sz="2400" b="1"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sym typeface="Symbol" pitchFamily="18" charset="2"/>
              </a:rPr>
              <a:t></a:t>
            </a:r>
            <a:r>
              <a:rPr kumimoji="0" lang="en-US" sz="2400" b="1"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rPr>
              <a:t>/2</a:t>
            </a:r>
            <a:endParaRPr kumimoji="0" lang="en-US" sz="2400" b="1"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sym typeface="Symbol" pitchFamily="18" charset="2"/>
            </a:endParaRPr>
          </a:p>
        </p:txBody>
      </p:sp>
      <p:grpSp>
        <p:nvGrpSpPr>
          <p:cNvPr id="25" name="Группа 59"/>
          <p:cNvGrpSpPr/>
          <p:nvPr/>
        </p:nvGrpSpPr>
        <p:grpSpPr>
          <a:xfrm rot="1488064">
            <a:off x="475065" y="4784785"/>
            <a:ext cx="4275647" cy="428627"/>
            <a:chOff x="2857488" y="2643182"/>
            <a:chExt cx="4275647" cy="682479"/>
          </a:xfrm>
        </p:grpSpPr>
        <p:grpSp>
          <p:nvGrpSpPr>
            <p:cNvPr id="28" name="Группа 60"/>
            <p:cNvGrpSpPr/>
            <p:nvPr/>
          </p:nvGrpSpPr>
          <p:grpSpPr>
            <a:xfrm>
              <a:off x="2857488" y="2643182"/>
              <a:ext cx="1428761" cy="642942"/>
              <a:chOff x="-71470" y="4683195"/>
              <a:chExt cx="2982888" cy="1039820"/>
            </a:xfrm>
          </p:grpSpPr>
          <p:grpSp>
            <p:nvGrpSpPr>
              <p:cNvPr id="29" name="Group 27"/>
              <p:cNvGrpSpPr>
                <a:grpSpLocks/>
              </p:cNvGrpSpPr>
              <p:nvPr/>
            </p:nvGrpSpPr>
            <p:grpSpPr bwMode="auto">
              <a:xfrm>
                <a:off x="911410" y="4700598"/>
                <a:ext cx="2000008" cy="1022417"/>
                <a:chOff x="1168" y="3682"/>
                <a:chExt cx="1401" cy="621"/>
              </a:xfrm>
            </p:grpSpPr>
            <p:sp>
              <p:nvSpPr>
                <p:cNvPr id="74" name="Freeform 28"/>
                <p:cNvSpPr>
                  <a:spLocks/>
                </p:cNvSpPr>
                <p:nvPr/>
              </p:nvSpPr>
              <p:spPr bwMode="auto">
                <a:xfrm flipV="1">
                  <a:off x="1168" y="3974"/>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29"/>
                <p:cNvSpPr>
                  <a:spLocks/>
                </p:cNvSpPr>
                <p:nvPr/>
              </p:nvSpPr>
              <p:spPr bwMode="auto">
                <a:xfrm>
                  <a:off x="1860" y="3682"/>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3" name="Freeform 29"/>
              <p:cNvSpPr>
                <a:spLocks/>
              </p:cNvSpPr>
              <p:nvPr/>
            </p:nvSpPr>
            <p:spPr bwMode="auto">
              <a:xfrm>
                <a:off x="-71470" y="4683195"/>
                <a:ext cx="1012138" cy="541667"/>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61"/>
            <p:cNvGrpSpPr/>
            <p:nvPr/>
          </p:nvGrpSpPr>
          <p:grpSpPr>
            <a:xfrm>
              <a:off x="5704375" y="2675081"/>
              <a:ext cx="1428761" cy="642942"/>
              <a:chOff x="-71470" y="4683195"/>
              <a:chExt cx="2982888" cy="1039820"/>
            </a:xfrm>
          </p:grpSpPr>
          <p:grpSp>
            <p:nvGrpSpPr>
              <p:cNvPr id="31" name="Group 27"/>
              <p:cNvGrpSpPr>
                <a:grpSpLocks/>
              </p:cNvGrpSpPr>
              <p:nvPr/>
            </p:nvGrpSpPr>
            <p:grpSpPr bwMode="auto">
              <a:xfrm>
                <a:off x="911410" y="4700598"/>
                <a:ext cx="2000008" cy="1022417"/>
                <a:chOff x="1168" y="3682"/>
                <a:chExt cx="1401" cy="621"/>
              </a:xfrm>
            </p:grpSpPr>
            <p:sp>
              <p:nvSpPr>
                <p:cNvPr id="70" name="Freeform 28"/>
                <p:cNvSpPr>
                  <a:spLocks/>
                </p:cNvSpPr>
                <p:nvPr/>
              </p:nvSpPr>
              <p:spPr bwMode="auto">
                <a:xfrm flipV="1">
                  <a:off x="1168" y="3974"/>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1" name="Freeform 29"/>
                <p:cNvSpPr>
                  <a:spLocks/>
                </p:cNvSpPr>
                <p:nvPr/>
              </p:nvSpPr>
              <p:spPr bwMode="auto">
                <a:xfrm>
                  <a:off x="1860" y="3682"/>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Freeform 29"/>
              <p:cNvSpPr>
                <a:spLocks/>
              </p:cNvSpPr>
              <p:nvPr/>
            </p:nvSpPr>
            <p:spPr bwMode="auto">
              <a:xfrm>
                <a:off x="-71470" y="4683195"/>
                <a:ext cx="1012138" cy="541667"/>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62"/>
            <p:cNvGrpSpPr/>
            <p:nvPr/>
          </p:nvGrpSpPr>
          <p:grpSpPr>
            <a:xfrm rot="10800000">
              <a:off x="4275614" y="2665412"/>
              <a:ext cx="1428761" cy="660249"/>
              <a:chOff x="-71470" y="4683195"/>
              <a:chExt cx="2982888" cy="1067810"/>
            </a:xfrm>
          </p:grpSpPr>
          <p:grpSp>
            <p:nvGrpSpPr>
              <p:cNvPr id="36" name="Group 27"/>
              <p:cNvGrpSpPr>
                <a:grpSpLocks/>
              </p:cNvGrpSpPr>
              <p:nvPr/>
            </p:nvGrpSpPr>
            <p:grpSpPr bwMode="auto">
              <a:xfrm>
                <a:off x="911410" y="4700599"/>
                <a:ext cx="2000008" cy="1050406"/>
                <a:chOff x="1168" y="3682"/>
                <a:chExt cx="1401" cy="638"/>
              </a:xfrm>
            </p:grpSpPr>
            <p:sp>
              <p:nvSpPr>
                <p:cNvPr id="66" name="Freeform 28"/>
                <p:cNvSpPr>
                  <a:spLocks/>
                </p:cNvSpPr>
                <p:nvPr/>
              </p:nvSpPr>
              <p:spPr bwMode="auto">
                <a:xfrm flipV="1">
                  <a:off x="1168" y="3991"/>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29"/>
                <p:cNvSpPr>
                  <a:spLocks/>
                </p:cNvSpPr>
                <p:nvPr/>
              </p:nvSpPr>
              <p:spPr bwMode="auto">
                <a:xfrm>
                  <a:off x="1860" y="3682"/>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9"/>
              <p:cNvSpPr>
                <a:spLocks/>
              </p:cNvSpPr>
              <p:nvPr/>
            </p:nvSpPr>
            <p:spPr bwMode="auto">
              <a:xfrm>
                <a:off x="-71470" y="4683195"/>
                <a:ext cx="1012138" cy="541667"/>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40" name="Группа 75"/>
          <p:cNvGrpSpPr/>
          <p:nvPr/>
        </p:nvGrpSpPr>
        <p:grpSpPr>
          <a:xfrm rot="21429488">
            <a:off x="710927" y="5257265"/>
            <a:ext cx="4925045" cy="428627"/>
            <a:chOff x="2857488" y="2643182"/>
            <a:chExt cx="4275647" cy="682479"/>
          </a:xfrm>
        </p:grpSpPr>
        <p:grpSp>
          <p:nvGrpSpPr>
            <p:cNvPr id="44" name="Группа 76"/>
            <p:cNvGrpSpPr/>
            <p:nvPr/>
          </p:nvGrpSpPr>
          <p:grpSpPr>
            <a:xfrm>
              <a:off x="2857488" y="2643182"/>
              <a:ext cx="1428761" cy="642942"/>
              <a:chOff x="-71470" y="4683195"/>
              <a:chExt cx="2982888" cy="1039820"/>
            </a:xfrm>
          </p:grpSpPr>
          <p:grpSp>
            <p:nvGrpSpPr>
              <p:cNvPr id="45" name="Group 27"/>
              <p:cNvGrpSpPr>
                <a:grpSpLocks/>
              </p:cNvGrpSpPr>
              <p:nvPr/>
            </p:nvGrpSpPr>
            <p:grpSpPr bwMode="auto">
              <a:xfrm>
                <a:off x="911410" y="4700598"/>
                <a:ext cx="2000008" cy="1022417"/>
                <a:chOff x="1168" y="3682"/>
                <a:chExt cx="1401" cy="621"/>
              </a:xfrm>
            </p:grpSpPr>
            <p:sp>
              <p:nvSpPr>
                <p:cNvPr id="90" name="Freeform 28"/>
                <p:cNvSpPr>
                  <a:spLocks/>
                </p:cNvSpPr>
                <p:nvPr/>
              </p:nvSpPr>
              <p:spPr bwMode="auto">
                <a:xfrm flipV="1">
                  <a:off x="1168" y="3974"/>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0014AC"/>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9"/>
                <p:cNvSpPr>
                  <a:spLocks/>
                </p:cNvSpPr>
                <p:nvPr/>
              </p:nvSpPr>
              <p:spPr bwMode="auto">
                <a:xfrm>
                  <a:off x="1860" y="3682"/>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0014AC"/>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9" name="Freeform 29"/>
              <p:cNvSpPr>
                <a:spLocks/>
              </p:cNvSpPr>
              <p:nvPr/>
            </p:nvSpPr>
            <p:spPr bwMode="auto">
              <a:xfrm>
                <a:off x="-71470" y="4683195"/>
                <a:ext cx="1012138" cy="541667"/>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0014AC"/>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7" name="Группа 77"/>
            <p:cNvGrpSpPr/>
            <p:nvPr/>
          </p:nvGrpSpPr>
          <p:grpSpPr>
            <a:xfrm>
              <a:off x="5704375" y="2675081"/>
              <a:ext cx="1428761" cy="642942"/>
              <a:chOff x="-71470" y="4683195"/>
              <a:chExt cx="2982888" cy="1039820"/>
            </a:xfrm>
          </p:grpSpPr>
          <p:grpSp>
            <p:nvGrpSpPr>
              <p:cNvPr id="48" name="Group 27"/>
              <p:cNvGrpSpPr>
                <a:grpSpLocks/>
              </p:cNvGrpSpPr>
              <p:nvPr/>
            </p:nvGrpSpPr>
            <p:grpSpPr bwMode="auto">
              <a:xfrm>
                <a:off x="911410" y="4700598"/>
                <a:ext cx="2000008" cy="1022417"/>
                <a:chOff x="1168" y="3682"/>
                <a:chExt cx="1401" cy="621"/>
              </a:xfrm>
            </p:grpSpPr>
            <p:sp>
              <p:nvSpPr>
                <p:cNvPr id="86" name="Freeform 28"/>
                <p:cNvSpPr>
                  <a:spLocks/>
                </p:cNvSpPr>
                <p:nvPr/>
              </p:nvSpPr>
              <p:spPr bwMode="auto">
                <a:xfrm flipV="1">
                  <a:off x="1168" y="3974"/>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0014AC"/>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29"/>
                <p:cNvSpPr>
                  <a:spLocks/>
                </p:cNvSpPr>
                <p:nvPr/>
              </p:nvSpPr>
              <p:spPr bwMode="auto">
                <a:xfrm>
                  <a:off x="1860" y="3682"/>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0014AC"/>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5" name="Freeform 29"/>
              <p:cNvSpPr>
                <a:spLocks/>
              </p:cNvSpPr>
              <p:nvPr/>
            </p:nvSpPr>
            <p:spPr bwMode="auto">
              <a:xfrm>
                <a:off x="-71470" y="4683195"/>
                <a:ext cx="1012138" cy="541667"/>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0014AC"/>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0" name="Группа 78"/>
            <p:cNvGrpSpPr/>
            <p:nvPr/>
          </p:nvGrpSpPr>
          <p:grpSpPr>
            <a:xfrm rot="10800000">
              <a:off x="4275614" y="2665412"/>
              <a:ext cx="1428761" cy="660249"/>
              <a:chOff x="-71470" y="4683195"/>
              <a:chExt cx="2982888" cy="1067810"/>
            </a:xfrm>
          </p:grpSpPr>
          <p:grpSp>
            <p:nvGrpSpPr>
              <p:cNvPr id="53" name="Group 27"/>
              <p:cNvGrpSpPr>
                <a:grpSpLocks/>
              </p:cNvGrpSpPr>
              <p:nvPr/>
            </p:nvGrpSpPr>
            <p:grpSpPr bwMode="auto">
              <a:xfrm>
                <a:off x="911410" y="4700599"/>
                <a:ext cx="2000008" cy="1050406"/>
                <a:chOff x="1168" y="3682"/>
                <a:chExt cx="1401" cy="638"/>
              </a:xfrm>
            </p:grpSpPr>
            <p:sp>
              <p:nvSpPr>
                <p:cNvPr id="82" name="Freeform 28"/>
                <p:cNvSpPr>
                  <a:spLocks/>
                </p:cNvSpPr>
                <p:nvPr/>
              </p:nvSpPr>
              <p:spPr bwMode="auto">
                <a:xfrm flipV="1">
                  <a:off x="1168" y="3991"/>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0014AC"/>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
                <p:cNvSpPr>
                  <a:spLocks/>
                </p:cNvSpPr>
                <p:nvPr/>
              </p:nvSpPr>
              <p:spPr bwMode="auto">
                <a:xfrm>
                  <a:off x="1860" y="3682"/>
                  <a:ext cx="709" cy="329"/>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0014AC"/>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1" name="Freeform 29"/>
              <p:cNvSpPr>
                <a:spLocks/>
              </p:cNvSpPr>
              <p:nvPr/>
            </p:nvSpPr>
            <p:spPr bwMode="auto">
              <a:xfrm>
                <a:off x="-71470" y="4683195"/>
                <a:ext cx="1012138" cy="541667"/>
              </a:xfrm>
              <a:custGeom>
                <a:avLst/>
                <a:gdLst/>
                <a:ahLst/>
                <a:cxnLst>
                  <a:cxn ang="0">
                    <a:pos x="0" y="283"/>
                  </a:cxn>
                  <a:cxn ang="0">
                    <a:pos x="144" y="1"/>
                  </a:cxn>
                  <a:cxn ang="0">
                    <a:pos x="306" y="289"/>
                  </a:cxn>
                </a:cxnLst>
                <a:rect l="0" t="0" r="r" b="b"/>
                <a:pathLst>
                  <a:path w="306" h="289">
                    <a:moveTo>
                      <a:pt x="0" y="283"/>
                    </a:moveTo>
                    <a:cubicBezTo>
                      <a:pt x="46" y="141"/>
                      <a:pt x="93" y="0"/>
                      <a:pt x="144" y="1"/>
                    </a:cubicBezTo>
                    <a:cubicBezTo>
                      <a:pt x="195" y="2"/>
                      <a:pt x="279" y="243"/>
                      <a:pt x="306" y="289"/>
                    </a:cubicBezTo>
                  </a:path>
                </a:pathLst>
              </a:custGeom>
              <a:noFill/>
              <a:ln w="57150" cmpd="sng">
                <a:solidFill>
                  <a:srgbClr val="0014AC"/>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cxnSp>
        <p:nvCxnSpPr>
          <p:cNvPr id="92" name="Прямая соединительная линия 91"/>
          <p:cNvCxnSpPr/>
          <p:nvPr/>
        </p:nvCxnSpPr>
        <p:spPr>
          <a:xfrm>
            <a:off x="642910" y="4093208"/>
            <a:ext cx="3071834" cy="133605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p:cNvCxnSpPr/>
          <p:nvPr/>
        </p:nvCxnSpPr>
        <p:spPr>
          <a:xfrm flipV="1">
            <a:off x="714348" y="5429264"/>
            <a:ext cx="2857520" cy="214314"/>
          </a:xfrm>
          <a:prstGeom prst="line">
            <a:avLst/>
          </a:prstGeom>
          <a:ln w="28575">
            <a:solidFill>
              <a:srgbClr val="0014AC"/>
            </a:solidFill>
            <a:prstDash val="dash"/>
          </a:ln>
        </p:spPr>
        <p:style>
          <a:lnRef idx="1">
            <a:schemeClr val="accent1"/>
          </a:lnRef>
          <a:fillRef idx="0">
            <a:schemeClr val="accent1"/>
          </a:fillRef>
          <a:effectRef idx="0">
            <a:schemeClr val="accent1"/>
          </a:effectRef>
          <a:fontRef idx="minor">
            <a:schemeClr val="tx1"/>
          </a:fontRef>
        </p:style>
      </p:cxnSp>
      <p:sp>
        <p:nvSpPr>
          <p:cNvPr id="98" name="Rectangle 8"/>
          <p:cNvSpPr>
            <a:spLocks noChangeArrowheads="1"/>
          </p:cNvSpPr>
          <p:nvPr/>
        </p:nvSpPr>
        <p:spPr bwMode="auto">
          <a:xfrm>
            <a:off x="3643306" y="4929198"/>
            <a:ext cx="50006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t>
            </a:r>
            <a:endParaRPr kumimoji="0" lang="en-US"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1" name="Text Box 5"/>
          <p:cNvSpPr txBox="1">
            <a:spLocks noChangeArrowheads="1"/>
          </p:cNvSpPr>
          <p:nvPr/>
        </p:nvSpPr>
        <p:spPr bwMode="auto">
          <a:xfrm>
            <a:off x="1643042" y="4714884"/>
            <a:ext cx="857256" cy="428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d</a:t>
            </a:r>
            <a:r>
              <a:rPr kumimoji="0" lang="en-US" b="1" i="0" u="none" strike="noStrike" cap="none" normalizeH="0" baseline="0" dirty="0" smtClean="0">
                <a:ln>
                  <a:noFill/>
                </a:ln>
                <a:solidFill>
                  <a:srgbClr val="FF0000"/>
                </a:solidFill>
                <a:effectLst/>
                <a:latin typeface="Times New Roman" pitchFamily="18" charset="0"/>
                <a:cs typeface="Times New Roman" pitchFamily="18" charset="0"/>
              </a:rPr>
              <a:t>3</a:t>
            </a:r>
            <a:endParaRPr kumimoji="0" lang="ru-RU" sz="36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102" name="Text Box 5"/>
          <p:cNvSpPr txBox="1">
            <a:spLocks noChangeArrowheads="1"/>
          </p:cNvSpPr>
          <p:nvPr/>
        </p:nvSpPr>
        <p:spPr bwMode="auto">
          <a:xfrm>
            <a:off x="1714480" y="5572140"/>
            <a:ext cx="857256" cy="428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d</a:t>
            </a:r>
            <a:r>
              <a:rPr kumimoji="0" lang="en-US" sz="2000" b="1" i="0" u="none" strike="noStrike" cap="none" normalizeH="0" baseline="0" dirty="0" smtClean="0">
                <a:ln>
                  <a:noFill/>
                </a:ln>
                <a:solidFill>
                  <a:srgbClr val="0014AC"/>
                </a:solidFill>
                <a:effectLst/>
                <a:latin typeface="Times New Roman" pitchFamily="18" charset="0"/>
                <a:cs typeface="Times New Roman" pitchFamily="18" charset="0"/>
              </a:rPr>
              <a:t>4</a:t>
            </a:r>
            <a:endParaRPr kumimoji="0" lang="ru-RU" sz="3200" b="0" i="0" u="none" strike="noStrike" cap="none" normalizeH="0" baseline="0" dirty="0" smtClean="0">
              <a:ln>
                <a:noFill/>
              </a:ln>
              <a:solidFill>
                <a:srgbClr val="0014AC"/>
              </a:solidFill>
              <a:effectLst/>
              <a:latin typeface="Times New Roman" pitchFamily="18" charset="0"/>
              <a:cs typeface="Times New Roman" pitchFamily="18" charset="0"/>
            </a:endParaRPr>
          </a:p>
        </p:txBody>
      </p:sp>
      <p:sp>
        <p:nvSpPr>
          <p:cNvPr id="6154" name="Rectangle 10"/>
          <p:cNvSpPr>
            <a:spLocks noChangeArrowheads="1"/>
          </p:cNvSpPr>
          <p:nvPr/>
        </p:nvSpPr>
        <p:spPr bwMode="auto">
          <a:xfrm>
            <a:off x="5111966" y="1628800"/>
            <a:ext cx="4140554" cy="1569660"/>
          </a:xfrm>
          <a:prstGeom prst="rect">
            <a:avLst/>
          </a:prstGeom>
          <a:solidFill>
            <a:schemeClr val="bg2">
              <a:lumMod val="9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ru-RU" sz="3200" b="1"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sym typeface="Symbol" pitchFamily="18" charset="2"/>
              </a:rPr>
              <a:t></a:t>
            </a: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или</a:t>
            </a:r>
            <a:r>
              <a:rPr kumimoji="0" lang="ru-RU"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Symbol" pitchFamily="18" charset="2"/>
              </a:rPr>
              <a:t>  </a:t>
            </a:r>
            <a:r>
              <a:rPr kumimoji="0" lang="en-US" sz="3200" b="0" i="0" u="none" strike="noStrike" cap="none" normalizeH="0" baseline="0" dirty="0" smtClean="0">
                <a:ln>
                  <a:noFill/>
                </a:ln>
                <a:effectLst/>
                <a:latin typeface="Times New Roman" pitchFamily="18" charset="0"/>
                <a:ea typeface="Times New Roman" pitchFamily="18" charset="0"/>
                <a:cs typeface="Times New Roman" pitchFamily="18" charset="0"/>
                <a:sym typeface="Symbol" pitchFamily="18" charset="2"/>
              </a:rPr>
              <a:t>n</a:t>
            </a:r>
            <a:r>
              <a:rPr kumimoji="0" lang="ru-RU" sz="3200" b="0"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sym typeface="Symbol" pitchFamily="18" charset="2"/>
              </a:rPr>
              <a:t></a:t>
            </a: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греб</a:t>
            </a: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lang="en-US" sz="2400" b="1" dirty="0" smtClean="0">
                <a:latin typeface="Times New Roman" pitchFamily="18" charset="0"/>
                <a:ea typeface="Times New Roman" pitchFamily="18" charset="0"/>
                <a:cs typeface="Times New Roman" pitchFamily="18" charset="0"/>
                <a:sym typeface="Symbol" pitchFamily="18" charset="2"/>
              </a:rPr>
              <a:t>+</a:t>
            </a:r>
            <a:r>
              <a:rPr lang="ru-RU" sz="3200" dirty="0" smtClean="0">
                <a:solidFill>
                  <a:srgbClr val="0014AC"/>
                </a:solidFill>
                <a:latin typeface="Times New Roman" pitchFamily="18" charset="0"/>
                <a:ea typeface="Times New Roman" pitchFamily="18" charset="0"/>
                <a:cs typeface="Times New Roman" pitchFamily="18" charset="0"/>
              </a:rPr>
              <a:t>греб</a:t>
            </a:r>
            <a:endParaRPr kumimoji="0" lang="ru-RU" b="1" i="0" u="none" strike="noStrike" cap="none" normalizeH="0" baseline="0" dirty="0" smtClean="0">
              <a:ln>
                <a:noFill/>
              </a:ln>
              <a:solidFill>
                <a:srgbClr val="0014AC"/>
              </a:solidFill>
              <a:effectLst/>
              <a:latin typeface="Times New Roman" pitchFamily="18" charset="0"/>
              <a:cs typeface="Times New Roman" pitchFamily="18" charset="0"/>
              <a:sym typeface="Symbol" pitchFamily="18"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Symbol" pitchFamily="18" charset="2"/>
              </a:rPr>
              <a:t>MAX</a:t>
            </a: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Symbol" pitchFamily="18" charset="2"/>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Symbol" pitchFamily="18" charset="2"/>
              </a:rPr>
              <a:t> </a:t>
            </a:r>
            <a:r>
              <a:rPr kumimoji="0" lang="ru-RU" sz="3200" b="1"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sym typeface="Symbol" pitchFamily="18" charset="2"/>
              </a:rPr>
              <a:t></a:t>
            </a:r>
            <a:r>
              <a:rPr kumimoji="0" lang="en-US" sz="3200" b="1"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rPr>
              <a:t>d</a:t>
            </a:r>
            <a:r>
              <a:rPr kumimoji="0" lang="en-US" sz="3200"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2k </a:t>
            </a:r>
            <a:r>
              <a:rPr kumimoji="0" lang="ru-RU" sz="3200" b="1" i="0" u="none" strike="noStrike" cap="none" normalizeH="0" baseline="0" dirty="0" smtClean="0">
                <a:ln>
                  <a:noFill/>
                </a:ln>
                <a:solidFill>
                  <a:srgbClr val="003300"/>
                </a:solidFill>
                <a:effectLst/>
                <a:latin typeface="Times New Roman" pitchFamily="18" charset="0"/>
                <a:ea typeface="Times New Roman" pitchFamily="18" charset="0"/>
                <a:cs typeface="Times New Roman" pitchFamily="18" charset="0"/>
                <a:sym typeface="Symbol" pitchFamily="18" charset="2"/>
              </a:rPr>
              <a:t></a:t>
            </a:r>
            <a:r>
              <a:rPr kumimoji="0" lang="en-US" sz="3200" b="1" i="0" u="none" strike="noStrike" cap="none" normalizeH="0" baseline="0" dirty="0" smtClean="0">
                <a:ln>
                  <a:noFill/>
                </a:ln>
                <a:solidFill>
                  <a:srgbClr val="003300"/>
                </a:solidFill>
                <a:effectLst/>
                <a:latin typeface="Times New Roman" pitchFamily="18" charset="0"/>
                <a:ea typeface="Times New Roman" pitchFamily="18" charset="0"/>
                <a:cs typeface="Times New Roman" pitchFamily="18" charset="0"/>
              </a:rPr>
              <a:t>/2</a:t>
            </a:r>
            <a:endParaRPr kumimoji="0" lang="en-US" sz="3200" b="1" i="0" u="none" strike="noStrike" cap="none" normalizeH="0" baseline="0" dirty="0" smtClean="0">
              <a:ln>
                <a:noFill/>
              </a:ln>
              <a:solidFill>
                <a:srgbClr val="003300"/>
              </a:solidFill>
              <a:effectLst/>
              <a:latin typeface="Times New Roman" pitchFamily="18" charset="0"/>
              <a:ea typeface="Times New Roman" pitchFamily="18" charset="0"/>
              <a:cs typeface="Times New Roman" pitchFamily="18" charset="0"/>
              <a:sym typeface="Symbol" pitchFamily="18" charset="2"/>
            </a:endParaRPr>
          </a:p>
        </p:txBody>
      </p:sp>
      <p:cxnSp>
        <p:nvCxnSpPr>
          <p:cNvPr id="104" name="Прямая соединительная линия 103"/>
          <p:cNvCxnSpPr/>
          <p:nvPr/>
        </p:nvCxnSpPr>
        <p:spPr>
          <a:xfrm rot="5400000">
            <a:off x="505353" y="4688303"/>
            <a:ext cx="1182544" cy="8070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8" name="Text Box 5"/>
          <p:cNvSpPr txBox="1">
            <a:spLocks noChangeArrowheads="1"/>
          </p:cNvSpPr>
          <p:nvPr/>
        </p:nvSpPr>
        <p:spPr bwMode="auto">
          <a:xfrm>
            <a:off x="857224" y="3933056"/>
            <a:ext cx="857256" cy="517332"/>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3200" b="1" i="0" u="none" strike="noStrike" cap="none" normalizeH="0" baseline="0" dirty="0" smtClean="0">
                <a:ln>
                  <a:noFill/>
                </a:ln>
                <a:solidFill>
                  <a:srgbClr val="006600"/>
                </a:solidFill>
                <a:effectLst/>
                <a:latin typeface="Times New Roman" pitchFamily="18" charset="0"/>
                <a:cs typeface="Times New Roman" pitchFamily="18" charset="0"/>
                <a:sym typeface="Symbol" pitchFamily="18" charset="2"/>
              </a:rPr>
              <a:t></a:t>
            </a:r>
            <a:r>
              <a:rPr kumimoji="0" lang="en-US" sz="3200" b="1" i="0" u="none" strike="noStrike" cap="none" normalizeH="0" baseline="0" dirty="0" smtClean="0">
                <a:ln>
                  <a:noFill/>
                </a:ln>
                <a:solidFill>
                  <a:srgbClr val="006600"/>
                </a:solidFill>
                <a:effectLst/>
                <a:latin typeface="Times New Roman" pitchFamily="18" charset="0"/>
                <a:cs typeface="Times New Roman" pitchFamily="18" charset="0"/>
              </a:rPr>
              <a:t>d</a:t>
            </a:r>
            <a:r>
              <a:rPr kumimoji="0" lang="en-US" sz="2000" b="1" i="0" u="none" strike="noStrike" cap="none" normalizeH="0" baseline="0" dirty="0" smtClean="0">
                <a:ln>
                  <a:noFill/>
                </a:ln>
                <a:solidFill>
                  <a:srgbClr val="FF0000"/>
                </a:solidFill>
                <a:effectLst/>
                <a:latin typeface="Times New Roman" pitchFamily="18" charset="0"/>
                <a:cs typeface="Times New Roman" pitchFamily="18" charset="0"/>
              </a:rPr>
              <a:t>2</a:t>
            </a:r>
            <a:endParaRPr kumimoji="0" lang="ru-RU" sz="44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59" name="Скругленный прямоугольник 58"/>
          <p:cNvSpPr/>
          <p:nvPr/>
        </p:nvSpPr>
        <p:spPr>
          <a:xfrm>
            <a:off x="5934268" y="2204864"/>
            <a:ext cx="2571768" cy="950145"/>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0" name="Скругленный прямоугольник 109"/>
          <p:cNvSpPr/>
          <p:nvPr/>
        </p:nvSpPr>
        <p:spPr>
          <a:xfrm>
            <a:off x="6028817" y="4369690"/>
            <a:ext cx="2477219" cy="750478"/>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145">
                                            <p:txEl>
                                              <p:pRg st="0" end="0"/>
                                            </p:txEl>
                                          </p:spTgt>
                                        </p:tgtEl>
                                        <p:attrNameLst>
                                          <p:attrName>style.visibility</p:attrName>
                                        </p:attrNameLst>
                                      </p:cBhvr>
                                      <p:to>
                                        <p:strVal val="visible"/>
                                      </p:to>
                                    </p:set>
                                    <p:anim calcmode="discrete" valueType="clr">
                                      <p:cBhvr override="childStyle">
                                        <p:cTn id="7" dur="300"/>
                                        <p:tgtEl>
                                          <p:spTgt spid="6145">
                                            <p:txEl>
                                              <p:pRg st="0" end="0"/>
                                            </p:txEl>
                                          </p:spTgt>
                                        </p:tgtEl>
                                        <p:attrNameLst>
                                          <p:attrName>style.color</p:attrName>
                                        </p:attrNameLst>
                                      </p:cBhvr>
                                      <p:tavLst>
                                        <p:tav tm="0">
                                          <p:val>
                                            <p:clrVal>
                                              <a:schemeClr val="tx1"/>
                                            </p:clrVal>
                                          </p:val>
                                        </p:tav>
                                        <p:tav tm="50000">
                                          <p:val>
                                            <p:clrVal>
                                              <a:schemeClr val="hlink"/>
                                            </p:clrVal>
                                          </p:val>
                                        </p:tav>
                                      </p:tavLst>
                                    </p:anim>
                                    <p:anim calcmode="discrete" valueType="clr">
                                      <p:cBhvr>
                                        <p:cTn id="8" dur="300"/>
                                        <p:tgtEl>
                                          <p:spTgt spid="6145">
                                            <p:txEl>
                                              <p:pRg st="0" end="0"/>
                                            </p:txEl>
                                          </p:spTgt>
                                        </p:tgtEl>
                                        <p:attrNameLst>
                                          <p:attrName>fillcolor</p:attrName>
                                        </p:attrNameLst>
                                      </p:cBhvr>
                                      <p:tavLst>
                                        <p:tav tm="0">
                                          <p:val>
                                            <p:clrVal>
                                              <a:schemeClr val="accent2"/>
                                            </p:clrVal>
                                          </p:val>
                                        </p:tav>
                                        <p:tav tm="50000">
                                          <p:val>
                                            <p:clrVal>
                                              <a:schemeClr val="hlink"/>
                                            </p:clrVal>
                                          </p:val>
                                        </p:tav>
                                      </p:tavLst>
                                    </p:anim>
                                    <p:set>
                                      <p:cBhvr>
                                        <p:cTn id="9" dur="300"/>
                                        <p:tgtEl>
                                          <p:spTgt spid="6145">
                                            <p:txEl>
                                              <p:pRg st="0" end="0"/>
                                            </p:txEl>
                                          </p:spTgt>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145">
                                            <p:txEl>
                                              <p:pRg st="1" end="1"/>
                                            </p:txEl>
                                          </p:spTgt>
                                        </p:tgtEl>
                                        <p:attrNameLst>
                                          <p:attrName>style.visibility</p:attrName>
                                        </p:attrNameLst>
                                      </p:cBhvr>
                                      <p:to>
                                        <p:strVal val="visible"/>
                                      </p:to>
                                    </p:set>
                                    <p:anim calcmode="discrete" valueType="clr">
                                      <p:cBhvr override="childStyle">
                                        <p:cTn id="14" dur="300"/>
                                        <p:tgtEl>
                                          <p:spTgt spid="6145">
                                            <p:txEl>
                                              <p:pRg st="1" end="1"/>
                                            </p:txEl>
                                          </p:spTgt>
                                        </p:tgtEl>
                                        <p:attrNameLst>
                                          <p:attrName>style.color</p:attrName>
                                        </p:attrNameLst>
                                      </p:cBhvr>
                                      <p:tavLst>
                                        <p:tav tm="0">
                                          <p:val>
                                            <p:clrVal>
                                              <a:schemeClr val="tx1"/>
                                            </p:clrVal>
                                          </p:val>
                                        </p:tav>
                                        <p:tav tm="50000">
                                          <p:val>
                                            <p:clrVal>
                                              <a:schemeClr val="hlink"/>
                                            </p:clrVal>
                                          </p:val>
                                        </p:tav>
                                      </p:tavLst>
                                    </p:anim>
                                    <p:anim calcmode="discrete" valueType="clr">
                                      <p:cBhvr>
                                        <p:cTn id="15" dur="300"/>
                                        <p:tgtEl>
                                          <p:spTgt spid="6145">
                                            <p:txEl>
                                              <p:pRg st="1" end="1"/>
                                            </p:txEl>
                                          </p:spTgt>
                                        </p:tgtEl>
                                        <p:attrNameLst>
                                          <p:attrName>fillcolor</p:attrName>
                                        </p:attrNameLst>
                                      </p:cBhvr>
                                      <p:tavLst>
                                        <p:tav tm="0">
                                          <p:val>
                                            <p:clrVal>
                                              <a:schemeClr val="accent2"/>
                                            </p:clrVal>
                                          </p:val>
                                        </p:tav>
                                        <p:tav tm="50000">
                                          <p:val>
                                            <p:clrVal>
                                              <a:schemeClr val="hlink"/>
                                            </p:clrVal>
                                          </p:val>
                                        </p:tav>
                                      </p:tavLst>
                                    </p:anim>
                                    <p:set>
                                      <p:cBhvr>
                                        <p:cTn id="16" dur="300"/>
                                        <p:tgtEl>
                                          <p:spTgt spid="6145">
                                            <p:txEl>
                                              <p:pRg st="1" end="1"/>
                                            </p:txEl>
                                          </p:spTgt>
                                        </p:tgtEl>
                                        <p:attrNameLst>
                                          <p:attrName>fill.type</p:attrName>
                                        </p:attrNameLst>
                                      </p:cBhvr>
                                      <p:to>
                                        <p:strVal val="solid"/>
                                      </p:to>
                                    </p:set>
                                  </p:childTnLst>
                                  <p:subTnLst>
                                    <p:audio>
                                      <p:cMediaNode>
                                        <p:cTn display="0" masterRel="sameClick">
                                          <p:stCondLst>
                                            <p:cond evt="begin" delay="0">
                                              <p:tn val="12"/>
                                            </p:cond>
                                          </p:stCondLst>
                                          <p:endCondLst>
                                            <p:cond evt="onStopAudio" delay="0">
                                              <p:tgtEl>
                                                <p:sldTgt/>
                                              </p:tgtEl>
                                            </p:cond>
                                          </p:endCondLst>
                                        </p:cTn>
                                        <p:tgtEl>
                                          <p:sndTgt r:embed="rId2" name="type.wav"/>
                                        </p:tgtEl>
                                      </p:cMediaNode>
                                    </p:audio>
                                  </p:sub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6145">
                                            <p:txEl>
                                              <p:pRg st="2" end="2"/>
                                            </p:txEl>
                                          </p:spTgt>
                                        </p:tgtEl>
                                        <p:attrNameLst>
                                          <p:attrName>style.visibility</p:attrName>
                                        </p:attrNameLst>
                                      </p:cBhvr>
                                      <p:to>
                                        <p:strVal val="visible"/>
                                      </p:to>
                                    </p:set>
                                    <p:anim calcmode="discrete" valueType="clr">
                                      <p:cBhvr override="childStyle">
                                        <p:cTn id="21" dur="300"/>
                                        <p:tgtEl>
                                          <p:spTgt spid="6145">
                                            <p:txEl>
                                              <p:pRg st="2" end="2"/>
                                            </p:txEl>
                                          </p:spTgt>
                                        </p:tgtEl>
                                        <p:attrNameLst>
                                          <p:attrName>style.color</p:attrName>
                                        </p:attrNameLst>
                                      </p:cBhvr>
                                      <p:tavLst>
                                        <p:tav tm="0">
                                          <p:val>
                                            <p:clrVal>
                                              <a:schemeClr val="tx1"/>
                                            </p:clrVal>
                                          </p:val>
                                        </p:tav>
                                        <p:tav tm="50000">
                                          <p:val>
                                            <p:clrVal>
                                              <a:schemeClr val="hlink"/>
                                            </p:clrVal>
                                          </p:val>
                                        </p:tav>
                                      </p:tavLst>
                                    </p:anim>
                                    <p:anim calcmode="discrete" valueType="clr">
                                      <p:cBhvr>
                                        <p:cTn id="22" dur="300"/>
                                        <p:tgtEl>
                                          <p:spTgt spid="6145">
                                            <p:txEl>
                                              <p:pRg st="2" end="2"/>
                                            </p:txEl>
                                          </p:spTgt>
                                        </p:tgtEl>
                                        <p:attrNameLst>
                                          <p:attrName>fillcolor</p:attrName>
                                        </p:attrNameLst>
                                      </p:cBhvr>
                                      <p:tavLst>
                                        <p:tav tm="0">
                                          <p:val>
                                            <p:clrVal>
                                              <a:schemeClr val="accent2"/>
                                            </p:clrVal>
                                          </p:val>
                                        </p:tav>
                                        <p:tav tm="50000">
                                          <p:val>
                                            <p:clrVal>
                                              <a:schemeClr val="hlink"/>
                                            </p:clrVal>
                                          </p:val>
                                        </p:tav>
                                      </p:tavLst>
                                    </p:anim>
                                    <p:set>
                                      <p:cBhvr>
                                        <p:cTn id="23" dur="300"/>
                                        <p:tgtEl>
                                          <p:spTgt spid="6145">
                                            <p:txEl>
                                              <p:pRg st="2" end="2"/>
                                            </p:txEl>
                                          </p:spTgt>
                                        </p:tgtEl>
                                        <p:attrNameLst>
                                          <p:attrName>fill.type</p:attrName>
                                        </p:attrNameLst>
                                      </p:cBhvr>
                                      <p:to>
                                        <p:strVal val="solid"/>
                                      </p:to>
                                    </p:set>
                                  </p:childTnLst>
                                  <p:subTnLst>
                                    <p:audio>
                                      <p:cMediaNode>
                                        <p:cTn display="0" masterRel="sameClick">
                                          <p:stCondLst>
                                            <p:cond evt="begin" delay="0">
                                              <p:tn val="19"/>
                                            </p:cond>
                                          </p:stCondLst>
                                          <p:endCondLst>
                                            <p:cond evt="onStopAudio" delay="0">
                                              <p:tgtEl>
                                                <p:sldTgt/>
                                              </p:tgtEl>
                                            </p:cond>
                                          </p:endCondLst>
                                        </p:cTn>
                                        <p:tgtEl>
                                          <p:sndTgt r:embed="rId2" name="type.wav"/>
                                        </p:tgtEl>
                                      </p:cMediaNode>
                                    </p:audio>
                                  </p:sub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6145">
                                            <p:txEl>
                                              <p:pRg st="3" end="3"/>
                                            </p:txEl>
                                          </p:spTgt>
                                        </p:tgtEl>
                                        <p:attrNameLst>
                                          <p:attrName>style.visibility</p:attrName>
                                        </p:attrNameLst>
                                      </p:cBhvr>
                                      <p:to>
                                        <p:strVal val="visible"/>
                                      </p:to>
                                    </p:set>
                                    <p:anim calcmode="discrete" valueType="clr">
                                      <p:cBhvr override="childStyle">
                                        <p:cTn id="28" dur="300"/>
                                        <p:tgtEl>
                                          <p:spTgt spid="6145">
                                            <p:txEl>
                                              <p:pRg st="3" end="3"/>
                                            </p:txEl>
                                          </p:spTgt>
                                        </p:tgtEl>
                                        <p:attrNameLst>
                                          <p:attrName>style.color</p:attrName>
                                        </p:attrNameLst>
                                      </p:cBhvr>
                                      <p:tavLst>
                                        <p:tav tm="0">
                                          <p:val>
                                            <p:clrVal>
                                              <a:schemeClr val="tx1"/>
                                            </p:clrVal>
                                          </p:val>
                                        </p:tav>
                                        <p:tav tm="50000">
                                          <p:val>
                                            <p:clrVal>
                                              <a:schemeClr val="hlink"/>
                                            </p:clrVal>
                                          </p:val>
                                        </p:tav>
                                      </p:tavLst>
                                    </p:anim>
                                    <p:anim calcmode="discrete" valueType="clr">
                                      <p:cBhvr>
                                        <p:cTn id="29" dur="300"/>
                                        <p:tgtEl>
                                          <p:spTgt spid="6145">
                                            <p:txEl>
                                              <p:pRg st="3" end="3"/>
                                            </p:txEl>
                                          </p:spTgt>
                                        </p:tgtEl>
                                        <p:attrNameLst>
                                          <p:attrName>fillcolor</p:attrName>
                                        </p:attrNameLst>
                                      </p:cBhvr>
                                      <p:tavLst>
                                        <p:tav tm="0">
                                          <p:val>
                                            <p:clrVal>
                                              <a:schemeClr val="accent2"/>
                                            </p:clrVal>
                                          </p:val>
                                        </p:tav>
                                        <p:tav tm="50000">
                                          <p:val>
                                            <p:clrVal>
                                              <a:schemeClr val="hlink"/>
                                            </p:clrVal>
                                          </p:val>
                                        </p:tav>
                                      </p:tavLst>
                                    </p:anim>
                                    <p:set>
                                      <p:cBhvr>
                                        <p:cTn id="30" dur="300"/>
                                        <p:tgtEl>
                                          <p:spTgt spid="6145">
                                            <p:txEl>
                                              <p:pRg st="3" end="3"/>
                                            </p:txEl>
                                          </p:spTgt>
                                        </p:tgtEl>
                                        <p:attrNameLst>
                                          <p:attrName>fill.type</p:attrName>
                                        </p:attrNameLst>
                                      </p:cBhvr>
                                      <p:to>
                                        <p:strVal val="solid"/>
                                      </p:to>
                                    </p:set>
                                  </p:childTnLst>
                                  <p:subTnLst>
                                    <p:audio>
                                      <p:cMediaNode>
                                        <p:cTn display="0" masterRel="sameClick">
                                          <p:stCondLst>
                                            <p:cond evt="begin" delay="0">
                                              <p:tn val="26"/>
                                            </p:cond>
                                          </p:stCondLst>
                                          <p:endCondLst>
                                            <p:cond evt="onStopAudio" delay="0">
                                              <p:tgtEl>
                                                <p:sldTgt/>
                                              </p:tgtEl>
                                            </p:cond>
                                          </p:endCondLst>
                                        </p:cTn>
                                        <p:tgtEl>
                                          <p:sndTgt r:embed="rId2" name="type.wav"/>
                                        </p:tgtEl>
                                      </p:cMediaNode>
                                    </p:audio>
                                  </p:sub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6146"/>
                                        </p:tgtEl>
                                        <p:attrNameLst>
                                          <p:attrName>style.visibility</p:attrName>
                                        </p:attrNameLst>
                                      </p:cBhvr>
                                      <p:to>
                                        <p:strVal val="visible"/>
                                      </p:to>
                                    </p:set>
                                    <p:anim calcmode="lin" valueType="num">
                                      <p:cBhvr>
                                        <p:cTn id="35" dur="1000" fill="hold"/>
                                        <p:tgtEl>
                                          <p:spTgt spid="6146"/>
                                        </p:tgtEl>
                                        <p:attrNameLst>
                                          <p:attrName>ppt_w</p:attrName>
                                        </p:attrNameLst>
                                      </p:cBhvr>
                                      <p:tavLst>
                                        <p:tav tm="0">
                                          <p:val>
                                            <p:fltVal val="0"/>
                                          </p:val>
                                        </p:tav>
                                        <p:tav tm="100000">
                                          <p:val>
                                            <p:strVal val="#ppt_w"/>
                                          </p:val>
                                        </p:tav>
                                      </p:tavLst>
                                    </p:anim>
                                    <p:anim calcmode="lin" valueType="num">
                                      <p:cBhvr>
                                        <p:cTn id="36" dur="1000" fill="hold"/>
                                        <p:tgtEl>
                                          <p:spTgt spid="6146"/>
                                        </p:tgtEl>
                                        <p:attrNameLst>
                                          <p:attrName>ppt_h</p:attrName>
                                        </p:attrNameLst>
                                      </p:cBhvr>
                                      <p:tavLst>
                                        <p:tav tm="0">
                                          <p:val>
                                            <p:fltVal val="0"/>
                                          </p:val>
                                        </p:tav>
                                        <p:tav tm="100000">
                                          <p:val>
                                            <p:strVal val="#ppt_h"/>
                                          </p:val>
                                        </p:tav>
                                      </p:tavLst>
                                    </p:anim>
                                    <p:animEffect transition="in" filter="fade">
                                      <p:cBhvr>
                                        <p:cTn id="37" dur="1000"/>
                                        <p:tgtEl>
                                          <p:spTgt spid="6146"/>
                                        </p:tgtEl>
                                      </p:cBhvr>
                                    </p:animEffect>
                                  </p:childTnLst>
                                  <p:subTnLst>
                                    <p:audio>
                                      <p:cMediaNode>
                                        <p:cTn display="0" masterRel="sameClick">
                                          <p:stCondLst>
                                            <p:cond evt="begin" delay="0">
                                              <p:tn val="33"/>
                                            </p:cond>
                                          </p:stCondLst>
                                          <p:endCondLst>
                                            <p:cond evt="onStopAudio" delay="0">
                                              <p:tgtEl>
                                                <p:sldTgt/>
                                              </p:tgtEl>
                                            </p:cond>
                                          </p:endCondLst>
                                        </p:cTn>
                                        <p:tgtEl>
                                          <p:sndTgt r:embed="rId3" name="laser.wav"/>
                                        </p:tgtEl>
                                      </p:cMediaNode>
                                    </p:audio>
                                  </p:subTnLst>
                                </p:cTn>
                              </p:par>
                            </p:childTnLst>
                          </p:cTn>
                        </p:par>
                        <p:par>
                          <p:cTn id="38" fill="hold">
                            <p:stCondLst>
                              <p:cond delay="1000"/>
                            </p:stCondLst>
                            <p:childTnLst>
                              <p:par>
                                <p:cTn id="39" presetID="53" presetClass="entr" presetSubtype="0" fill="hold" grpId="0" nodeType="afterEffect">
                                  <p:stCondLst>
                                    <p:cond delay="0"/>
                                  </p:stCondLst>
                                  <p:childTnLst>
                                    <p:set>
                                      <p:cBhvr>
                                        <p:cTn id="40" dur="1" fill="hold">
                                          <p:stCondLst>
                                            <p:cond delay="0"/>
                                          </p:stCondLst>
                                        </p:cTn>
                                        <p:tgtEl>
                                          <p:spTgt spid="6150"/>
                                        </p:tgtEl>
                                        <p:attrNameLst>
                                          <p:attrName>style.visibility</p:attrName>
                                        </p:attrNameLst>
                                      </p:cBhvr>
                                      <p:to>
                                        <p:strVal val="visible"/>
                                      </p:to>
                                    </p:set>
                                    <p:anim calcmode="lin" valueType="num">
                                      <p:cBhvr>
                                        <p:cTn id="41" dur="1000" fill="hold"/>
                                        <p:tgtEl>
                                          <p:spTgt spid="6150"/>
                                        </p:tgtEl>
                                        <p:attrNameLst>
                                          <p:attrName>ppt_w</p:attrName>
                                        </p:attrNameLst>
                                      </p:cBhvr>
                                      <p:tavLst>
                                        <p:tav tm="0">
                                          <p:val>
                                            <p:fltVal val="0"/>
                                          </p:val>
                                        </p:tav>
                                        <p:tav tm="100000">
                                          <p:val>
                                            <p:strVal val="#ppt_w"/>
                                          </p:val>
                                        </p:tav>
                                      </p:tavLst>
                                    </p:anim>
                                    <p:anim calcmode="lin" valueType="num">
                                      <p:cBhvr>
                                        <p:cTn id="42" dur="1000" fill="hold"/>
                                        <p:tgtEl>
                                          <p:spTgt spid="6150"/>
                                        </p:tgtEl>
                                        <p:attrNameLst>
                                          <p:attrName>ppt_h</p:attrName>
                                        </p:attrNameLst>
                                      </p:cBhvr>
                                      <p:tavLst>
                                        <p:tav tm="0">
                                          <p:val>
                                            <p:fltVal val="0"/>
                                          </p:val>
                                        </p:tav>
                                        <p:tav tm="100000">
                                          <p:val>
                                            <p:strVal val="#ppt_h"/>
                                          </p:val>
                                        </p:tav>
                                      </p:tavLst>
                                    </p:anim>
                                    <p:animEffect transition="in" filter="fade">
                                      <p:cBhvr>
                                        <p:cTn id="43" dur="1000"/>
                                        <p:tgtEl>
                                          <p:spTgt spid="6150"/>
                                        </p:tgtEl>
                                      </p:cBhvr>
                                    </p:animEffect>
                                  </p:childTnLst>
                                  <p:subTnLst>
                                    <p:audio>
                                      <p:cMediaNode>
                                        <p:cTn display="0" masterRel="sameClick">
                                          <p:stCondLst>
                                            <p:cond evt="begin" delay="0">
                                              <p:tn val="39"/>
                                            </p:cond>
                                          </p:stCondLst>
                                          <p:endCondLst>
                                            <p:cond evt="onStopAudio" delay="0">
                                              <p:tgtEl>
                                                <p:sldTgt/>
                                              </p:tgtEl>
                                            </p:cond>
                                          </p:endCondLst>
                                        </p:cTn>
                                        <p:tgtEl>
                                          <p:sndTgt r:embed="rId3" name="laser.wav"/>
                                        </p:tgtEl>
                                      </p:cMediaNode>
                                    </p:audio>
                                  </p:sub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1000" fill="hold"/>
                                        <p:tgtEl>
                                          <p:spTgt spid="27"/>
                                        </p:tgtEl>
                                        <p:attrNameLst>
                                          <p:attrName>ppt_w</p:attrName>
                                        </p:attrNameLst>
                                      </p:cBhvr>
                                      <p:tavLst>
                                        <p:tav tm="0">
                                          <p:val>
                                            <p:fltVal val="0"/>
                                          </p:val>
                                        </p:tav>
                                        <p:tav tm="100000">
                                          <p:val>
                                            <p:strVal val="#ppt_w"/>
                                          </p:val>
                                        </p:tav>
                                      </p:tavLst>
                                    </p:anim>
                                    <p:anim calcmode="lin" valueType="num">
                                      <p:cBhvr>
                                        <p:cTn id="49" dur="1000" fill="hold"/>
                                        <p:tgtEl>
                                          <p:spTgt spid="27"/>
                                        </p:tgtEl>
                                        <p:attrNameLst>
                                          <p:attrName>ppt_h</p:attrName>
                                        </p:attrNameLst>
                                      </p:cBhvr>
                                      <p:tavLst>
                                        <p:tav tm="0">
                                          <p:val>
                                            <p:fltVal val="0"/>
                                          </p:val>
                                        </p:tav>
                                        <p:tav tm="100000">
                                          <p:val>
                                            <p:strVal val="#ppt_h"/>
                                          </p:val>
                                        </p:tav>
                                      </p:tavLst>
                                    </p:anim>
                                    <p:animEffect transition="in" filter="fade">
                                      <p:cBhvr>
                                        <p:cTn id="50" dur="1000"/>
                                        <p:tgtEl>
                                          <p:spTgt spid="27"/>
                                        </p:tgtEl>
                                      </p:cBhvr>
                                    </p:animEffect>
                                  </p:childTnLst>
                                  <p:subTnLst>
                                    <p:audio>
                                      <p:cMediaNode>
                                        <p:cTn display="0" masterRel="sameClick">
                                          <p:stCondLst>
                                            <p:cond evt="begin" delay="0">
                                              <p:tn val="46"/>
                                            </p:cond>
                                          </p:stCondLst>
                                          <p:endCondLst>
                                            <p:cond evt="onStopAudio" delay="0">
                                              <p:tgtEl>
                                                <p:sldTgt/>
                                              </p:tgtEl>
                                            </p:cond>
                                          </p:endCondLst>
                                        </p:cTn>
                                        <p:tgtEl>
                                          <p:sndTgt r:embed="rId3" name="laser.wav"/>
                                        </p:tgtEl>
                                      </p:cMediaNode>
                                    </p:audio>
                                  </p:subTnLst>
                                </p:cTn>
                              </p:par>
                            </p:childTnLst>
                          </p:cTn>
                        </p:par>
                      </p:childTnLst>
                    </p:cTn>
                  </p:par>
                  <p:par>
                    <p:cTn id="51" fill="hold">
                      <p:stCondLst>
                        <p:cond delay="indefinite"/>
                      </p:stCondLst>
                      <p:childTnLst>
                        <p:par>
                          <p:cTn id="52" fill="hold">
                            <p:stCondLst>
                              <p:cond delay="0"/>
                            </p:stCondLst>
                            <p:childTnLst>
                              <p:par>
                                <p:cTn id="53" presetID="26" presetClass="emph" presetSubtype="0" repeatCount="indefinite" fill="hold" grpId="1" nodeType="clickEffect">
                                  <p:stCondLst>
                                    <p:cond delay="0"/>
                                  </p:stCondLst>
                                  <p:childTnLst>
                                    <p:animEffect transition="out" filter="fade">
                                      <p:cBhvr>
                                        <p:cTn id="54" dur="500" tmFilter="0, 0; .2, .5; .8, .5; 1, 0"/>
                                        <p:tgtEl>
                                          <p:spTgt spid="27"/>
                                        </p:tgtEl>
                                      </p:cBhvr>
                                    </p:animEffect>
                                    <p:animScale>
                                      <p:cBhvr>
                                        <p:cTn id="55" dur="250" autoRev="1" fill="hold"/>
                                        <p:tgtEl>
                                          <p:spTgt spid="27"/>
                                        </p:tgtEl>
                                      </p:cBhvr>
                                      <p:by x="105000" y="105000"/>
                                    </p:animScale>
                                  </p:childTnLst>
                                </p:cTn>
                              </p:par>
                            </p:childTnLst>
                          </p:cTn>
                        </p:par>
                        <p:par>
                          <p:cTn id="56" fill="hold">
                            <p:stCondLst>
                              <p:cond delay="500"/>
                            </p:stCondLst>
                            <p:childTnLst>
                              <p:par>
                                <p:cTn id="57" presetID="53" presetClass="entr" presetSubtype="0"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1000" fill="hold"/>
                                        <p:tgtEl>
                                          <p:spTgt spid="26"/>
                                        </p:tgtEl>
                                        <p:attrNameLst>
                                          <p:attrName>ppt_w</p:attrName>
                                        </p:attrNameLst>
                                      </p:cBhvr>
                                      <p:tavLst>
                                        <p:tav tm="0">
                                          <p:val>
                                            <p:fltVal val="0"/>
                                          </p:val>
                                        </p:tav>
                                        <p:tav tm="100000">
                                          <p:val>
                                            <p:strVal val="#ppt_w"/>
                                          </p:val>
                                        </p:tav>
                                      </p:tavLst>
                                    </p:anim>
                                    <p:anim calcmode="lin" valueType="num">
                                      <p:cBhvr>
                                        <p:cTn id="60" dur="1000" fill="hold"/>
                                        <p:tgtEl>
                                          <p:spTgt spid="26"/>
                                        </p:tgtEl>
                                        <p:attrNameLst>
                                          <p:attrName>ppt_h</p:attrName>
                                        </p:attrNameLst>
                                      </p:cBhvr>
                                      <p:tavLst>
                                        <p:tav tm="0">
                                          <p:val>
                                            <p:fltVal val="0"/>
                                          </p:val>
                                        </p:tav>
                                        <p:tav tm="100000">
                                          <p:val>
                                            <p:strVal val="#ppt_h"/>
                                          </p:val>
                                        </p:tav>
                                      </p:tavLst>
                                    </p:anim>
                                    <p:animEffect transition="in" filter="fade">
                                      <p:cBhvr>
                                        <p:cTn id="61" dur="1000"/>
                                        <p:tgtEl>
                                          <p:spTgt spid="26"/>
                                        </p:tgtEl>
                                      </p:cBhvr>
                                    </p:animEffect>
                                  </p:childTnLst>
                                  <p:subTnLst>
                                    <p:audio>
                                      <p:cMediaNode>
                                        <p:cTn display="0" masterRel="sameClick">
                                          <p:stCondLst>
                                            <p:cond evt="begin" delay="0">
                                              <p:tn val="57"/>
                                            </p:cond>
                                          </p:stCondLst>
                                          <p:endCondLst>
                                            <p:cond evt="onStopAudio" delay="0">
                                              <p:tgtEl>
                                                <p:sldTgt/>
                                              </p:tgtEl>
                                            </p:cond>
                                          </p:endCondLst>
                                        </p:cTn>
                                        <p:tgtEl>
                                          <p:sndTgt r:embed="rId3" name="laser.wav"/>
                                        </p:tgtEl>
                                      </p:cMediaNode>
                                    </p:audio>
                                  </p:subTnLst>
                                </p:cTn>
                              </p:par>
                            </p:childTnLst>
                          </p:cTn>
                        </p:par>
                      </p:childTnLst>
                    </p:cTn>
                  </p:par>
                  <p:par>
                    <p:cTn id="62" fill="hold">
                      <p:stCondLst>
                        <p:cond delay="indefinite"/>
                      </p:stCondLst>
                      <p:childTnLst>
                        <p:par>
                          <p:cTn id="63" fill="hold">
                            <p:stCondLst>
                              <p:cond delay="0"/>
                            </p:stCondLst>
                            <p:childTnLst>
                              <p:par>
                                <p:cTn id="64" presetID="26" presetClass="emph" presetSubtype="0" repeatCount="indefinite" fill="hold" grpId="1" nodeType="clickEffect">
                                  <p:stCondLst>
                                    <p:cond delay="0"/>
                                  </p:stCondLst>
                                  <p:childTnLst>
                                    <p:animEffect transition="out" filter="fade">
                                      <p:cBhvr>
                                        <p:cTn id="65" dur="500" tmFilter="0, 0; .2, .5; .8, .5; 1, 0"/>
                                        <p:tgtEl>
                                          <p:spTgt spid="6146"/>
                                        </p:tgtEl>
                                      </p:cBhvr>
                                    </p:animEffect>
                                    <p:animScale>
                                      <p:cBhvr>
                                        <p:cTn id="66" dur="250" autoRev="1" fill="hold"/>
                                        <p:tgtEl>
                                          <p:spTgt spid="6146"/>
                                        </p:tgtEl>
                                      </p:cBhvr>
                                      <p:by x="105000" y="105000"/>
                                    </p:animScale>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wipe(left)">
                                      <p:cBhvr>
                                        <p:cTn id="71" dur="3000"/>
                                        <p:tgtEl>
                                          <p:spTgt spid="2"/>
                                        </p:tgtEl>
                                      </p:cBhvr>
                                    </p:animEffect>
                                  </p:childTnLst>
                                  <p:subTnLst>
                                    <p:audio>
                                      <p:cMediaNode>
                                        <p:cTn display="0" masterRel="sameClick">
                                          <p:stCondLst>
                                            <p:cond evt="begin" delay="0">
                                              <p:tn val="69"/>
                                            </p:cond>
                                          </p:stCondLst>
                                          <p:endCondLst>
                                            <p:cond evt="onStopAudio" delay="0">
                                              <p:tgtEl>
                                                <p:sldTgt/>
                                              </p:tgtEl>
                                            </p:cond>
                                          </p:endCondLst>
                                        </p:cTn>
                                        <p:tgtEl>
                                          <p:sndTgt r:embed="rId4" name="drumroll.wav"/>
                                        </p:tgtEl>
                                      </p:cMediaNode>
                                    </p:audio>
                                  </p:subTnLst>
                                </p:cTn>
                              </p:par>
                              <p:par>
                                <p:cTn id="72" presetID="22" presetClass="entr" presetSubtype="8" fill="hold" nodeType="with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3000"/>
                                        <p:tgtEl>
                                          <p:spTgt spid="9"/>
                                        </p:tgtEl>
                                      </p:cBhvr>
                                    </p:animEffect>
                                  </p:childTnLst>
                                  <p:subTnLst>
                                    <p:audio>
                                      <p:cMediaNode>
                                        <p:cTn display="0" masterRel="sameClick">
                                          <p:stCondLst>
                                            <p:cond evt="begin" delay="0">
                                              <p:tn val="72"/>
                                            </p:cond>
                                          </p:stCondLst>
                                          <p:endCondLst>
                                            <p:cond evt="onStopAudio" delay="0">
                                              <p:tgtEl>
                                                <p:sldTgt/>
                                              </p:tgtEl>
                                            </p:cond>
                                          </p:endCondLst>
                                        </p:cTn>
                                        <p:tgtEl>
                                          <p:sndTgt r:embed="rId4" name="drumroll.wav"/>
                                        </p:tgtEl>
                                      </p:cMediaNode>
                                    </p:audio>
                                  </p:sub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left)">
                                      <p:cBhvr>
                                        <p:cTn id="79" dur="500"/>
                                        <p:tgtEl>
                                          <p:spTgt spid="46"/>
                                        </p:tgtEl>
                                      </p:cBhvr>
                                    </p:animEffect>
                                  </p:childTnLst>
                                  <p:subTnLst>
                                    <p:audio>
                                      <p:cMediaNode>
                                        <p:cTn display="0" masterRel="sameClick">
                                          <p:stCondLst>
                                            <p:cond evt="begin" delay="0">
                                              <p:tn val="77"/>
                                            </p:cond>
                                          </p:stCondLst>
                                          <p:endCondLst>
                                            <p:cond evt="onStopAudio" delay="0">
                                              <p:tgtEl>
                                                <p:sldTgt/>
                                              </p:tgtEl>
                                            </p:cond>
                                          </p:endCondLst>
                                        </p:cTn>
                                        <p:tgtEl>
                                          <p:sndTgt r:embed="rId3" name="laser.wav"/>
                                        </p:tgtEl>
                                      </p:cMediaNode>
                                    </p:audio>
                                  </p:subTnLst>
                                </p:cTn>
                              </p:par>
                            </p:childTnLst>
                          </p:cTn>
                        </p:par>
                        <p:par>
                          <p:cTn id="80" fill="hold">
                            <p:stCondLst>
                              <p:cond delay="500"/>
                            </p:stCondLst>
                            <p:childTnLst>
                              <p:par>
                                <p:cTn id="81" presetID="22" presetClass="entr" presetSubtype="8" fill="hold" nodeType="after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wipe(left)">
                                      <p:cBhvr>
                                        <p:cTn id="83" dur="1000"/>
                                        <p:tgtEl>
                                          <p:spTgt spid="49"/>
                                        </p:tgtEl>
                                      </p:cBhvr>
                                    </p:animEffect>
                                  </p:childTnLst>
                                  <p:subTnLst>
                                    <p:audio>
                                      <p:cMediaNode>
                                        <p:cTn display="0" masterRel="sameClick">
                                          <p:stCondLst>
                                            <p:cond evt="begin" delay="0">
                                              <p:tn val="81"/>
                                            </p:cond>
                                          </p:stCondLst>
                                          <p:endCondLst>
                                            <p:cond evt="onStopAudio" delay="0">
                                              <p:tgtEl>
                                                <p:sldTgt/>
                                              </p:tgtEl>
                                            </p:cond>
                                          </p:endCondLst>
                                        </p:cTn>
                                        <p:tgtEl>
                                          <p:sndTgt r:embed="rId3" name="laser.wav"/>
                                        </p:tgtEl>
                                      </p:cMediaNode>
                                    </p:audio>
                                  </p:subTnLst>
                                </p:cTn>
                              </p:par>
                            </p:childTnLst>
                          </p:cTn>
                        </p:par>
                      </p:childTnLst>
                    </p:cTn>
                  </p:par>
                  <p:par>
                    <p:cTn id="84" fill="hold">
                      <p:stCondLst>
                        <p:cond delay="indefinite"/>
                      </p:stCondLst>
                      <p:childTnLst>
                        <p:par>
                          <p:cTn id="85" fill="hold">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6152"/>
                                        </p:tgtEl>
                                        <p:attrNameLst>
                                          <p:attrName>style.visibility</p:attrName>
                                        </p:attrNameLst>
                                      </p:cBhvr>
                                      <p:to>
                                        <p:strVal val="visible"/>
                                      </p:to>
                                    </p:set>
                                    <p:anim calcmode="lin" valueType="num">
                                      <p:cBhvr>
                                        <p:cTn id="88" dur="1000" fill="hold"/>
                                        <p:tgtEl>
                                          <p:spTgt spid="6152"/>
                                        </p:tgtEl>
                                        <p:attrNameLst>
                                          <p:attrName>ppt_w</p:attrName>
                                        </p:attrNameLst>
                                      </p:cBhvr>
                                      <p:tavLst>
                                        <p:tav tm="0">
                                          <p:val>
                                            <p:fltVal val="0"/>
                                          </p:val>
                                        </p:tav>
                                        <p:tav tm="100000">
                                          <p:val>
                                            <p:strVal val="#ppt_w"/>
                                          </p:val>
                                        </p:tav>
                                      </p:tavLst>
                                    </p:anim>
                                    <p:anim calcmode="lin" valueType="num">
                                      <p:cBhvr>
                                        <p:cTn id="89" dur="1000" fill="hold"/>
                                        <p:tgtEl>
                                          <p:spTgt spid="6152"/>
                                        </p:tgtEl>
                                        <p:attrNameLst>
                                          <p:attrName>ppt_h</p:attrName>
                                        </p:attrNameLst>
                                      </p:cBhvr>
                                      <p:tavLst>
                                        <p:tav tm="0">
                                          <p:val>
                                            <p:fltVal val="0"/>
                                          </p:val>
                                        </p:tav>
                                        <p:tav tm="100000">
                                          <p:val>
                                            <p:strVal val="#ppt_h"/>
                                          </p:val>
                                        </p:tav>
                                      </p:tavLst>
                                    </p:anim>
                                    <p:animEffect transition="in" filter="fade">
                                      <p:cBhvr>
                                        <p:cTn id="90" dur="1000"/>
                                        <p:tgtEl>
                                          <p:spTgt spid="6152"/>
                                        </p:tgtEl>
                                      </p:cBhvr>
                                    </p:animEffect>
                                  </p:childTnLst>
                                  <p:subTnLst>
                                    <p:audio>
                                      <p:cMediaNode>
                                        <p:cTn display="0" masterRel="sameClick">
                                          <p:stCondLst>
                                            <p:cond evt="begin" delay="0">
                                              <p:tn val="86"/>
                                            </p:cond>
                                          </p:stCondLst>
                                          <p:endCondLst>
                                            <p:cond evt="onStopAudio" delay="0">
                                              <p:tgtEl>
                                                <p:sldTgt/>
                                              </p:tgtEl>
                                            </p:cond>
                                          </p:endCondLst>
                                        </p:cTn>
                                        <p:tgtEl>
                                          <p:sndTgt r:embed="rId5" name="chimes.wav"/>
                                        </p:tgtEl>
                                      </p:cMediaNode>
                                    </p:audio>
                                  </p:subTnLst>
                                </p:cTn>
                              </p:par>
                            </p:childTnLst>
                          </p:cTn>
                        </p:par>
                      </p:childTnLst>
                    </p:cTn>
                  </p:par>
                  <p:par>
                    <p:cTn id="91" fill="hold">
                      <p:stCondLst>
                        <p:cond delay="indefinite"/>
                      </p:stCondLst>
                      <p:childTnLst>
                        <p:par>
                          <p:cTn id="92" fill="hold">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6149"/>
                                        </p:tgtEl>
                                        <p:attrNameLst>
                                          <p:attrName>style.visibility</p:attrName>
                                        </p:attrNameLst>
                                      </p:cBhvr>
                                      <p:to>
                                        <p:strVal val="visible"/>
                                      </p:to>
                                    </p:set>
                                    <p:anim calcmode="lin" valueType="num">
                                      <p:cBhvr>
                                        <p:cTn id="95" dur="1000" fill="hold"/>
                                        <p:tgtEl>
                                          <p:spTgt spid="6149"/>
                                        </p:tgtEl>
                                        <p:attrNameLst>
                                          <p:attrName>ppt_w</p:attrName>
                                        </p:attrNameLst>
                                      </p:cBhvr>
                                      <p:tavLst>
                                        <p:tav tm="0">
                                          <p:val>
                                            <p:fltVal val="0"/>
                                          </p:val>
                                        </p:tav>
                                        <p:tav tm="100000">
                                          <p:val>
                                            <p:strVal val="#ppt_w"/>
                                          </p:val>
                                        </p:tav>
                                      </p:tavLst>
                                    </p:anim>
                                    <p:anim calcmode="lin" valueType="num">
                                      <p:cBhvr>
                                        <p:cTn id="96" dur="1000" fill="hold"/>
                                        <p:tgtEl>
                                          <p:spTgt spid="6149"/>
                                        </p:tgtEl>
                                        <p:attrNameLst>
                                          <p:attrName>ppt_h</p:attrName>
                                        </p:attrNameLst>
                                      </p:cBhvr>
                                      <p:tavLst>
                                        <p:tav tm="0">
                                          <p:val>
                                            <p:fltVal val="0"/>
                                          </p:val>
                                        </p:tav>
                                        <p:tav tm="100000">
                                          <p:val>
                                            <p:strVal val="#ppt_h"/>
                                          </p:val>
                                        </p:tav>
                                      </p:tavLst>
                                    </p:anim>
                                    <p:animEffect transition="in" filter="fade">
                                      <p:cBhvr>
                                        <p:cTn id="97" dur="1000"/>
                                        <p:tgtEl>
                                          <p:spTgt spid="6149"/>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0" fill="hold" grpId="0" nodeType="clickEffect">
                                  <p:stCondLst>
                                    <p:cond delay="0"/>
                                  </p:stCondLst>
                                  <p:childTnLst>
                                    <p:set>
                                      <p:cBhvr>
                                        <p:cTn id="101" dur="1" fill="hold">
                                          <p:stCondLst>
                                            <p:cond delay="0"/>
                                          </p:stCondLst>
                                        </p:cTn>
                                        <p:tgtEl>
                                          <p:spTgt spid="51"/>
                                        </p:tgtEl>
                                        <p:attrNameLst>
                                          <p:attrName>style.visibility</p:attrName>
                                        </p:attrNameLst>
                                      </p:cBhvr>
                                      <p:to>
                                        <p:strVal val="visible"/>
                                      </p:to>
                                    </p:set>
                                    <p:anim calcmode="lin" valueType="num">
                                      <p:cBhvr>
                                        <p:cTn id="102" dur="1000" fill="hold"/>
                                        <p:tgtEl>
                                          <p:spTgt spid="51"/>
                                        </p:tgtEl>
                                        <p:attrNameLst>
                                          <p:attrName>ppt_w</p:attrName>
                                        </p:attrNameLst>
                                      </p:cBhvr>
                                      <p:tavLst>
                                        <p:tav tm="0">
                                          <p:val>
                                            <p:fltVal val="0"/>
                                          </p:val>
                                        </p:tav>
                                        <p:tav tm="100000">
                                          <p:val>
                                            <p:strVal val="#ppt_w"/>
                                          </p:val>
                                        </p:tav>
                                      </p:tavLst>
                                    </p:anim>
                                    <p:anim calcmode="lin" valueType="num">
                                      <p:cBhvr>
                                        <p:cTn id="103" dur="1000" fill="hold"/>
                                        <p:tgtEl>
                                          <p:spTgt spid="51"/>
                                        </p:tgtEl>
                                        <p:attrNameLst>
                                          <p:attrName>ppt_h</p:attrName>
                                        </p:attrNameLst>
                                      </p:cBhvr>
                                      <p:tavLst>
                                        <p:tav tm="0">
                                          <p:val>
                                            <p:fltVal val="0"/>
                                          </p:val>
                                        </p:tav>
                                        <p:tav tm="100000">
                                          <p:val>
                                            <p:strVal val="#ppt_h"/>
                                          </p:val>
                                        </p:tav>
                                      </p:tavLst>
                                    </p:anim>
                                    <p:animEffect transition="in" filter="fade">
                                      <p:cBhvr>
                                        <p:cTn id="104" dur="1000"/>
                                        <p:tgtEl>
                                          <p:spTgt spid="51"/>
                                        </p:tgtEl>
                                      </p:cBhvr>
                                    </p:animEffect>
                                  </p:childTnLst>
                                  <p:subTnLst>
                                    <p:audio>
                                      <p:cMediaNode>
                                        <p:cTn display="0" masterRel="sameClick">
                                          <p:stCondLst>
                                            <p:cond evt="begin" delay="0">
                                              <p:tn val="100"/>
                                            </p:cond>
                                          </p:stCondLst>
                                          <p:endCondLst>
                                            <p:cond evt="onStopAudio" delay="0">
                                              <p:tgtEl>
                                                <p:sldTgt/>
                                              </p:tgtEl>
                                            </p:cond>
                                          </p:endCondLst>
                                        </p:cTn>
                                        <p:tgtEl>
                                          <p:sndTgt r:embed="rId3" name="laser.wav"/>
                                        </p:tgtEl>
                                      </p:cMediaNode>
                                    </p:audio>
                                  </p:sub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wipe(left)">
                                      <p:cBhvr>
                                        <p:cTn id="109" dur="1000"/>
                                        <p:tgtEl>
                                          <p:spTgt spid="54"/>
                                        </p:tgtEl>
                                      </p:cBhvr>
                                    </p:animEffect>
                                  </p:childTnLst>
                                  <p:subTnLst>
                                    <p:audio>
                                      <p:cMediaNode>
                                        <p:cTn display="0" masterRel="sameClick">
                                          <p:stCondLst>
                                            <p:cond evt="begin" delay="0">
                                              <p:tn val="107"/>
                                            </p:cond>
                                          </p:stCondLst>
                                          <p:endCondLst>
                                            <p:cond evt="onStopAudio" delay="0">
                                              <p:tgtEl>
                                                <p:sldTgt/>
                                              </p:tgtEl>
                                            </p:cond>
                                          </p:endCondLst>
                                        </p:cTn>
                                        <p:tgtEl>
                                          <p:sndTgt r:embed="rId3" name="laser.wav"/>
                                        </p:tgtEl>
                                      </p:cMediaNode>
                                    </p:audio>
                                  </p:subTnLst>
                                </p:cTn>
                              </p:par>
                            </p:childTnLst>
                          </p:cTn>
                        </p:par>
                        <p:par>
                          <p:cTn id="110" fill="hold">
                            <p:stCondLst>
                              <p:cond delay="1000"/>
                            </p:stCondLst>
                            <p:childTnLst>
                              <p:par>
                                <p:cTn id="111" presetID="53" presetClass="entr" presetSubtype="0" fill="hold" grpId="0" nodeType="afterEffect">
                                  <p:stCondLst>
                                    <p:cond delay="0"/>
                                  </p:stCondLst>
                                  <p:childTnLst>
                                    <p:set>
                                      <p:cBhvr>
                                        <p:cTn id="112" dur="1" fill="hold">
                                          <p:stCondLst>
                                            <p:cond delay="0"/>
                                          </p:stCondLst>
                                        </p:cTn>
                                        <p:tgtEl>
                                          <p:spTgt spid="52"/>
                                        </p:tgtEl>
                                        <p:attrNameLst>
                                          <p:attrName>style.visibility</p:attrName>
                                        </p:attrNameLst>
                                      </p:cBhvr>
                                      <p:to>
                                        <p:strVal val="visible"/>
                                      </p:to>
                                    </p:set>
                                    <p:anim calcmode="lin" valueType="num">
                                      <p:cBhvr>
                                        <p:cTn id="113" dur="1000" fill="hold"/>
                                        <p:tgtEl>
                                          <p:spTgt spid="52"/>
                                        </p:tgtEl>
                                        <p:attrNameLst>
                                          <p:attrName>ppt_w</p:attrName>
                                        </p:attrNameLst>
                                      </p:cBhvr>
                                      <p:tavLst>
                                        <p:tav tm="0">
                                          <p:val>
                                            <p:fltVal val="0"/>
                                          </p:val>
                                        </p:tav>
                                        <p:tav tm="100000">
                                          <p:val>
                                            <p:strVal val="#ppt_w"/>
                                          </p:val>
                                        </p:tav>
                                      </p:tavLst>
                                    </p:anim>
                                    <p:anim calcmode="lin" valueType="num">
                                      <p:cBhvr>
                                        <p:cTn id="114" dur="1000" fill="hold"/>
                                        <p:tgtEl>
                                          <p:spTgt spid="52"/>
                                        </p:tgtEl>
                                        <p:attrNameLst>
                                          <p:attrName>ppt_h</p:attrName>
                                        </p:attrNameLst>
                                      </p:cBhvr>
                                      <p:tavLst>
                                        <p:tav tm="0">
                                          <p:val>
                                            <p:fltVal val="0"/>
                                          </p:val>
                                        </p:tav>
                                        <p:tav tm="100000">
                                          <p:val>
                                            <p:strVal val="#ppt_h"/>
                                          </p:val>
                                        </p:tav>
                                      </p:tavLst>
                                    </p:anim>
                                    <p:animEffect transition="in" filter="fade">
                                      <p:cBhvr>
                                        <p:cTn id="115" dur="1000"/>
                                        <p:tgtEl>
                                          <p:spTgt spid="52"/>
                                        </p:tgtEl>
                                      </p:cBhvr>
                                    </p:animEffect>
                                  </p:childTnLst>
                                  <p:subTnLst>
                                    <p:audio>
                                      <p:cMediaNode>
                                        <p:cTn display="0" masterRel="sameClick">
                                          <p:stCondLst>
                                            <p:cond evt="begin" delay="0">
                                              <p:tn val="111"/>
                                            </p:cond>
                                          </p:stCondLst>
                                          <p:endCondLst>
                                            <p:cond evt="onStopAudio" delay="0">
                                              <p:tgtEl>
                                                <p:sldTgt/>
                                              </p:tgtEl>
                                            </p:cond>
                                          </p:endCondLst>
                                        </p:cTn>
                                        <p:tgtEl>
                                          <p:sndTgt r:embed="rId6" name="explode.wav"/>
                                        </p:tgtEl>
                                      </p:cMediaNode>
                                    </p:audio>
                                  </p:subTnLst>
                                </p:cTn>
                              </p:par>
                            </p:childTnLst>
                          </p:cTn>
                        </p:par>
                      </p:childTnLst>
                    </p:cTn>
                  </p:par>
                  <p:par>
                    <p:cTn id="116" fill="hold">
                      <p:stCondLst>
                        <p:cond delay="indefinite"/>
                      </p:stCondLst>
                      <p:childTnLst>
                        <p:par>
                          <p:cTn id="117" fill="hold">
                            <p:stCondLst>
                              <p:cond delay="0"/>
                            </p:stCondLst>
                            <p:childTnLst>
                              <p:par>
                                <p:cTn id="118" presetID="27" presetClass="entr" presetSubtype="0" fill="hold" grpId="0" nodeType="clickEffect">
                                  <p:stCondLst>
                                    <p:cond delay="0"/>
                                  </p:stCondLst>
                                  <p:iterate type="lt">
                                    <p:tmPct val="50000"/>
                                  </p:iterate>
                                  <p:childTnLst>
                                    <p:set>
                                      <p:cBhvr>
                                        <p:cTn id="119" dur="1" fill="hold">
                                          <p:stCondLst>
                                            <p:cond delay="0"/>
                                          </p:stCondLst>
                                        </p:cTn>
                                        <p:tgtEl>
                                          <p:spTgt spid="6154">
                                            <p:bg/>
                                          </p:spTgt>
                                        </p:tgtEl>
                                        <p:attrNameLst>
                                          <p:attrName>style.visibility</p:attrName>
                                        </p:attrNameLst>
                                      </p:cBhvr>
                                      <p:to>
                                        <p:strVal val="visible"/>
                                      </p:to>
                                    </p:set>
                                    <p:anim calcmode="discrete" valueType="clr">
                                      <p:cBhvr override="childStyle">
                                        <p:cTn id="120" dur="400"/>
                                        <p:tgtEl>
                                          <p:spTgt spid="6154">
                                            <p:bg/>
                                          </p:spTgt>
                                        </p:tgtEl>
                                        <p:attrNameLst>
                                          <p:attrName>style.color</p:attrName>
                                        </p:attrNameLst>
                                      </p:cBhvr>
                                      <p:tavLst>
                                        <p:tav tm="0">
                                          <p:val>
                                            <p:clrVal>
                                              <a:schemeClr val="tx1"/>
                                            </p:clrVal>
                                          </p:val>
                                        </p:tav>
                                        <p:tav tm="50000">
                                          <p:val>
                                            <p:clrVal>
                                              <a:schemeClr val="hlink"/>
                                            </p:clrVal>
                                          </p:val>
                                        </p:tav>
                                      </p:tavLst>
                                    </p:anim>
                                    <p:anim calcmode="discrete" valueType="clr">
                                      <p:cBhvr>
                                        <p:cTn id="121" dur="400"/>
                                        <p:tgtEl>
                                          <p:spTgt spid="6154">
                                            <p:bg/>
                                          </p:spTgt>
                                        </p:tgtEl>
                                        <p:attrNameLst>
                                          <p:attrName>fillcolor</p:attrName>
                                        </p:attrNameLst>
                                      </p:cBhvr>
                                      <p:tavLst>
                                        <p:tav tm="0">
                                          <p:val>
                                            <p:clrVal>
                                              <a:schemeClr val="accent2"/>
                                            </p:clrVal>
                                          </p:val>
                                        </p:tav>
                                        <p:tav tm="50000">
                                          <p:val>
                                            <p:clrVal>
                                              <a:schemeClr val="hlink"/>
                                            </p:clrVal>
                                          </p:val>
                                        </p:tav>
                                      </p:tavLst>
                                    </p:anim>
                                    <p:set>
                                      <p:cBhvr>
                                        <p:cTn id="122" dur="400"/>
                                        <p:tgtEl>
                                          <p:spTgt spid="6154">
                                            <p:bg/>
                                          </p:spTgt>
                                        </p:tgtEl>
                                        <p:attrNameLst>
                                          <p:attrName>fill.type</p:attrName>
                                        </p:attrNameLst>
                                      </p:cBhvr>
                                      <p:to>
                                        <p:strVal val="solid"/>
                                      </p:to>
                                    </p:set>
                                  </p:childTnLst>
                                  <p:subTnLst>
                                    <p:audio>
                                      <p:cMediaNode>
                                        <p:cTn display="0" masterRel="sameClick">
                                          <p:stCondLst>
                                            <p:cond evt="begin" delay="0">
                                              <p:tn val="118"/>
                                            </p:cond>
                                          </p:stCondLst>
                                          <p:endCondLst>
                                            <p:cond evt="onStopAudio" delay="0">
                                              <p:tgtEl>
                                                <p:sldTgt/>
                                              </p:tgtEl>
                                            </p:cond>
                                          </p:endCondLst>
                                        </p:cTn>
                                        <p:tgtEl>
                                          <p:sndTgt r:embed="rId2" name="type.wav"/>
                                        </p:tgtEl>
                                      </p:cMediaNode>
                                    </p:audio>
                                  </p:subTnLst>
                                </p:cTn>
                              </p:par>
                            </p:childTnLst>
                          </p:cTn>
                        </p:par>
                      </p:childTnLst>
                    </p:cTn>
                  </p:par>
                  <p:par>
                    <p:cTn id="123" fill="hold">
                      <p:stCondLst>
                        <p:cond delay="indefinite"/>
                      </p:stCondLst>
                      <p:childTnLst>
                        <p:par>
                          <p:cTn id="124" fill="hold">
                            <p:stCondLst>
                              <p:cond delay="0"/>
                            </p:stCondLst>
                            <p:childTnLst>
                              <p:par>
                                <p:cTn id="125" presetID="27" presetClass="entr" presetSubtype="0" fill="hold" grpId="0" nodeType="clickEffect">
                                  <p:stCondLst>
                                    <p:cond delay="0"/>
                                  </p:stCondLst>
                                  <p:iterate type="lt">
                                    <p:tmPct val="50000"/>
                                  </p:iterate>
                                  <p:childTnLst>
                                    <p:set>
                                      <p:cBhvr>
                                        <p:cTn id="126" dur="1" fill="hold">
                                          <p:stCondLst>
                                            <p:cond delay="0"/>
                                          </p:stCondLst>
                                        </p:cTn>
                                        <p:tgtEl>
                                          <p:spTgt spid="6154">
                                            <p:txEl>
                                              <p:pRg st="0" end="0"/>
                                            </p:txEl>
                                          </p:spTgt>
                                        </p:tgtEl>
                                        <p:attrNameLst>
                                          <p:attrName>style.visibility</p:attrName>
                                        </p:attrNameLst>
                                      </p:cBhvr>
                                      <p:to>
                                        <p:strVal val="visible"/>
                                      </p:to>
                                    </p:set>
                                    <p:anim calcmode="discrete" valueType="clr">
                                      <p:cBhvr override="childStyle">
                                        <p:cTn id="127" dur="400"/>
                                        <p:tgtEl>
                                          <p:spTgt spid="6154">
                                            <p:txEl>
                                              <p:pRg st="0" end="0"/>
                                            </p:txEl>
                                          </p:spTgt>
                                        </p:tgtEl>
                                        <p:attrNameLst>
                                          <p:attrName>style.color</p:attrName>
                                        </p:attrNameLst>
                                      </p:cBhvr>
                                      <p:tavLst>
                                        <p:tav tm="0">
                                          <p:val>
                                            <p:clrVal>
                                              <a:schemeClr val="tx1"/>
                                            </p:clrVal>
                                          </p:val>
                                        </p:tav>
                                        <p:tav tm="50000">
                                          <p:val>
                                            <p:clrVal>
                                              <a:schemeClr val="hlink"/>
                                            </p:clrVal>
                                          </p:val>
                                        </p:tav>
                                      </p:tavLst>
                                    </p:anim>
                                    <p:anim calcmode="discrete" valueType="clr">
                                      <p:cBhvr>
                                        <p:cTn id="128" dur="400"/>
                                        <p:tgtEl>
                                          <p:spTgt spid="6154">
                                            <p:txEl>
                                              <p:pRg st="0" end="0"/>
                                            </p:txEl>
                                          </p:spTgt>
                                        </p:tgtEl>
                                        <p:attrNameLst>
                                          <p:attrName>fillcolor</p:attrName>
                                        </p:attrNameLst>
                                      </p:cBhvr>
                                      <p:tavLst>
                                        <p:tav tm="0">
                                          <p:val>
                                            <p:clrVal>
                                              <a:schemeClr val="accent2"/>
                                            </p:clrVal>
                                          </p:val>
                                        </p:tav>
                                        <p:tav tm="50000">
                                          <p:val>
                                            <p:clrVal>
                                              <a:schemeClr val="hlink"/>
                                            </p:clrVal>
                                          </p:val>
                                        </p:tav>
                                      </p:tavLst>
                                    </p:anim>
                                    <p:set>
                                      <p:cBhvr>
                                        <p:cTn id="129" dur="400"/>
                                        <p:tgtEl>
                                          <p:spTgt spid="6154">
                                            <p:txEl>
                                              <p:pRg st="0" end="0"/>
                                            </p:txEl>
                                          </p:spTgt>
                                        </p:tgtEl>
                                        <p:attrNameLst>
                                          <p:attrName>fill.type</p:attrName>
                                        </p:attrNameLst>
                                      </p:cBhvr>
                                      <p:to>
                                        <p:strVal val="solid"/>
                                      </p:to>
                                    </p:set>
                                  </p:childTnLst>
                                  <p:subTnLst>
                                    <p:audio>
                                      <p:cMediaNode>
                                        <p:cTn display="0" masterRel="sameClick">
                                          <p:stCondLst>
                                            <p:cond evt="begin" delay="0">
                                              <p:tn val="125"/>
                                            </p:cond>
                                          </p:stCondLst>
                                          <p:endCondLst>
                                            <p:cond evt="onStopAudio" delay="0">
                                              <p:tgtEl>
                                                <p:sldTgt/>
                                              </p:tgtEl>
                                            </p:cond>
                                          </p:endCondLst>
                                        </p:cTn>
                                        <p:tgtEl>
                                          <p:sndTgt r:embed="rId2" name="type.wav"/>
                                        </p:tgtEl>
                                      </p:cMediaNode>
                                    </p:audio>
                                  </p:subTnLst>
                                </p:cTn>
                              </p:par>
                            </p:childTnLst>
                          </p:cTn>
                        </p:par>
                      </p:childTnLst>
                    </p:cTn>
                  </p:par>
                  <p:par>
                    <p:cTn id="130" fill="hold">
                      <p:stCondLst>
                        <p:cond delay="indefinite"/>
                      </p:stCondLst>
                      <p:childTnLst>
                        <p:par>
                          <p:cTn id="131" fill="hold">
                            <p:stCondLst>
                              <p:cond delay="0"/>
                            </p:stCondLst>
                            <p:childTnLst>
                              <p:par>
                                <p:cTn id="132" presetID="27" presetClass="entr" presetSubtype="0" fill="hold" grpId="0" nodeType="clickEffect">
                                  <p:stCondLst>
                                    <p:cond delay="0"/>
                                  </p:stCondLst>
                                  <p:iterate type="lt">
                                    <p:tmPct val="50000"/>
                                  </p:iterate>
                                  <p:childTnLst>
                                    <p:set>
                                      <p:cBhvr>
                                        <p:cTn id="133" dur="1" fill="hold">
                                          <p:stCondLst>
                                            <p:cond delay="0"/>
                                          </p:stCondLst>
                                        </p:cTn>
                                        <p:tgtEl>
                                          <p:spTgt spid="6154">
                                            <p:txEl>
                                              <p:pRg st="1" end="1"/>
                                            </p:txEl>
                                          </p:spTgt>
                                        </p:tgtEl>
                                        <p:attrNameLst>
                                          <p:attrName>style.visibility</p:attrName>
                                        </p:attrNameLst>
                                      </p:cBhvr>
                                      <p:to>
                                        <p:strVal val="visible"/>
                                      </p:to>
                                    </p:set>
                                    <p:anim calcmode="discrete" valueType="clr">
                                      <p:cBhvr override="childStyle">
                                        <p:cTn id="134" dur="400"/>
                                        <p:tgtEl>
                                          <p:spTgt spid="6154">
                                            <p:txEl>
                                              <p:pRg st="1" end="1"/>
                                            </p:txEl>
                                          </p:spTgt>
                                        </p:tgtEl>
                                        <p:attrNameLst>
                                          <p:attrName>style.color</p:attrName>
                                        </p:attrNameLst>
                                      </p:cBhvr>
                                      <p:tavLst>
                                        <p:tav tm="0">
                                          <p:val>
                                            <p:clrVal>
                                              <a:schemeClr val="tx1"/>
                                            </p:clrVal>
                                          </p:val>
                                        </p:tav>
                                        <p:tav tm="50000">
                                          <p:val>
                                            <p:clrVal>
                                              <a:schemeClr val="hlink"/>
                                            </p:clrVal>
                                          </p:val>
                                        </p:tav>
                                      </p:tavLst>
                                    </p:anim>
                                    <p:anim calcmode="discrete" valueType="clr">
                                      <p:cBhvr>
                                        <p:cTn id="135" dur="400"/>
                                        <p:tgtEl>
                                          <p:spTgt spid="6154">
                                            <p:txEl>
                                              <p:pRg st="1" end="1"/>
                                            </p:txEl>
                                          </p:spTgt>
                                        </p:tgtEl>
                                        <p:attrNameLst>
                                          <p:attrName>fillcolor</p:attrName>
                                        </p:attrNameLst>
                                      </p:cBhvr>
                                      <p:tavLst>
                                        <p:tav tm="0">
                                          <p:val>
                                            <p:clrVal>
                                              <a:schemeClr val="accent2"/>
                                            </p:clrVal>
                                          </p:val>
                                        </p:tav>
                                        <p:tav tm="50000">
                                          <p:val>
                                            <p:clrVal>
                                              <a:schemeClr val="hlink"/>
                                            </p:clrVal>
                                          </p:val>
                                        </p:tav>
                                      </p:tavLst>
                                    </p:anim>
                                    <p:set>
                                      <p:cBhvr>
                                        <p:cTn id="136" dur="400"/>
                                        <p:tgtEl>
                                          <p:spTgt spid="6154">
                                            <p:txEl>
                                              <p:pRg st="1" end="1"/>
                                            </p:txEl>
                                          </p:spTgt>
                                        </p:tgtEl>
                                        <p:attrNameLst>
                                          <p:attrName>fill.type</p:attrName>
                                        </p:attrNameLst>
                                      </p:cBhvr>
                                      <p:to>
                                        <p:strVal val="solid"/>
                                      </p:to>
                                    </p:set>
                                  </p:childTnLst>
                                  <p:subTnLst>
                                    <p:audio>
                                      <p:cMediaNode>
                                        <p:cTn display="0" masterRel="sameClick">
                                          <p:stCondLst>
                                            <p:cond evt="begin" delay="0">
                                              <p:tn val="132"/>
                                            </p:cond>
                                          </p:stCondLst>
                                          <p:endCondLst>
                                            <p:cond evt="onStopAudio" delay="0">
                                              <p:tgtEl>
                                                <p:sldTgt/>
                                              </p:tgtEl>
                                            </p:cond>
                                          </p:endCondLst>
                                        </p:cTn>
                                        <p:tgtEl>
                                          <p:sndTgt r:embed="rId2" name="type.wav"/>
                                        </p:tgtEl>
                                      </p:cMediaNode>
                                    </p:audio>
                                  </p:subTnLst>
                                </p:cTn>
                              </p:par>
                            </p:childTnLst>
                          </p:cTn>
                        </p:par>
                      </p:childTnLst>
                    </p:cTn>
                  </p:par>
                  <p:par>
                    <p:cTn id="137" fill="hold">
                      <p:stCondLst>
                        <p:cond delay="indefinite"/>
                      </p:stCondLst>
                      <p:childTnLst>
                        <p:par>
                          <p:cTn id="138" fill="hold">
                            <p:stCondLst>
                              <p:cond delay="0"/>
                            </p:stCondLst>
                            <p:childTnLst>
                              <p:par>
                                <p:cTn id="139" presetID="27" presetClass="entr" presetSubtype="0" fill="hold" grpId="0" nodeType="clickEffect">
                                  <p:stCondLst>
                                    <p:cond delay="0"/>
                                  </p:stCondLst>
                                  <p:iterate type="lt">
                                    <p:tmPct val="50000"/>
                                  </p:iterate>
                                  <p:childTnLst>
                                    <p:set>
                                      <p:cBhvr>
                                        <p:cTn id="140" dur="1" fill="hold">
                                          <p:stCondLst>
                                            <p:cond delay="0"/>
                                          </p:stCondLst>
                                        </p:cTn>
                                        <p:tgtEl>
                                          <p:spTgt spid="6154">
                                            <p:txEl>
                                              <p:pRg st="2" end="2"/>
                                            </p:txEl>
                                          </p:spTgt>
                                        </p:tgtEl>
                                        <p:attrNameLst>
                                          <p:attrName>style.visibility</p:attrName>
                                        </p:attrNameLst>
                                      </p:cBhvr>
                                      <p:to>
                                        <p:strVal val="visible"/>
                                      </p:to>
                                    </p:set>
                                    <p:anim calcmode="discrete" valueType="clr">
                                      <p:cBhvr override="childStyle">
                                        <p:cTn id="141" dur="400"/>
                                        <p:tgtEl>
                                          <p:spTgt spid="6154">
                                            <p:txEl>
                                              <p:pRg st="2" end="2"/>
                                            </p:txEl>
                                          </p:spTgt>
                                        </p:tgtEl>
                                        <p:attrNameLst>
                                          <p:attrName>style.color</p:attrName>
                                        </p:attrNameLst>
                                      </p:cBhvr>
                                      <p:tavLst>
                                        <p:tav tm="0">
                                          <p:val>
                                            <p:clrVal>
                                              <a:schemeClr val="tx1"/>
                                            </p:clrVal>
                                          </p:val>
                                        </p:tav>
                                        <p:tav tm="50000">
                                          <p:val>
                                            <p:clrVal>
                                              <a:schemeClr val="hlink"/>
                                            </p:clrVal>
                                          </p:val>
                                        </p:tav>
                                      </p:tavLst>
                                    </p:anim>
                                    <p:anim calcmode="discrete" valueType="clr">
                                      <p:cBhvr>
                                        <p:cTn id="142" dur="400"/>
                                        <p:tgtEl>
                                          <p:spTgt spid="6154">
                                            <p:txEl>
                                              <p:pRg st="2" end="2"/>
                                            </p:txEl>
                                          </p:spTgt>
                                        </p:tgtEl>
                                        <p:attrNameLst>
                                          <p:attrName>fillcolor</p:attrName>
                                        </p:attrNameLst>
                                      </p:cBhvr>
                                      <p:tavLst>
                                        <p:tav tm="0">
                                          <p:val>
                                            <p:clrVal>
                                              <a:schemeClr val="accent2"/>
                                            </p:clrVal>
                                          </p:val>
                                        </p:tav>
                                        <p:tav tm="50000">
                                          <p:val>
                                            <p:clrVal>
                                              <a:schemeClr val="hlink"/>
                                            </p:clrVal>
                                          </p:val>
                                        </p:tav>
                                      </p:tavLst>
                                    </p:anim>
                                    <p:set>
                                      <p:cBhvr>
                                        <p:cTn id="143" dur="400"/>
                                        <p:tgtEl>
                                          <p:spTgt spid="6154">
                                            <p:txEl>
                                              <p:pRg st="2" end="2"/>
                                            </p:txEl>
                                          </p:spTgt>
                                        </p:tgtEl>
                                        <p:attrNameLst>
                                          <p:attrName>fill.type</p:attrName>
                                        </p:attrNameLst>
                                      </p:cBhvr>
                                      <p:to>
                                        <p:strVal val="solid"/>
                                      </p:to>
                                    </p:set>
                                  </p:childTnLst>
                                  <p:subTnLst>
                                    <p:audio>
                                      <p:cMediaNode>
                                        <p:cTn display="0" masterRel="sameClick">
                                          <p:stCondLst>
                                            <p:cond evt="begin" delay="0">
                                              <p:tn val="139"/>
                                            </p:cond>
                                          </p:stCondLst>
                                          <p:endCondLst>
                                            <p:cond evt="onStopAudio" delay="0">
                                              <p:tgtEl>
                                                <p:sldTgt/>
                                              </p:tgtEl>
                                            </p:cond>
                                          </p:endCondLst>
                                        </p:cTn>
                                        <p:tgtEl>
                                          <p:sndTgt r:embed="rId2" name="type.wav"/>
                                        </p:tgtEl>
                                      </p:cMediaNode>
                                    </p:audio>
                                  </p:subTnLst>
                                </p:cTn>
                              </p:par>
                            </p:childTnLst>
                          </p:cTn>
                        </p:par>
                        <p:par>
                          <p:cTn id="144" fill="hold">
                            <p:stCondLst>
                              <p:cond delay="1800"/>
                            </p:stCondLst>
                            <p:childTnLst>
                              <p:par>
                                <p:cTn id="145" presetID="53" presetClass="entr" presetSubtype="0" fill="hold" grpId="0" nodeType="afterEffect">
                                  <p:stCondLst>
                                    <p:cond delay="0"/>
                                  </p:stCondLst>
                                  <p:childTnLst>
                                    <p:set>
                                      <p:cBhvr>
                                        <p:cTn id="146" dur="1" fill="hold">
                                          <p:stCondLst>
                                            <p:cond delay="0"/>
                                          </p:stCondLst>
                                        </p:cTn>
                                        <p:tgtEl>
                                          <p:spTgt spid="59"/>
                                        </p:tgtEl>
                                        <p:attrNameLst>
                                          <p:attrName>style.visibility</p:attrName>
                                        </p:attrNameLst>
                                      </p:cBhvr>
                                      <p:to>
                                        <p:strVal val="visible"/>
                                      </p:to>
                                    </p:set>
                                    <p:anim calcmode="lin" valueType="num">
                                      <p:cBhvr>
                                        <p:cTn id="147" dur="1000" fill="hold"/>
                                        <p:tgtEl>
                                          <p:spTgt spid="59"/>
                                        </p:tgtEl>
                                        <p:attrNameLst>
                                          <p:attrName>ppt_w</p:attrName>
                                        </p:attrNameLst>
                                      </p:cBhvr>
                                      <p:tavLst>
                                        <p:tav tm="0">
                                          <p:val>
                                            <p:fltVal val="0"/>
                                          </p:val>
                                        </p:tav>
                                        <p:tav tm="100000">
                                          <p:val>
                                            <p:strVal val="#ppt_w"/>
                                          </p:val>
                                        </p:tav>
                                      </p:tavLst>
                                    </p:anim>
                                    <p:anim calcmode="lin" valueType="num">
                                      <p:cBhvr>
                                        <p:cTn id="148" dur="1000" fill="hold"/>
                                        <p:tgtEl>
                                          <p:spTgt spid="59"/>
                                        </p:tgtEl>
                                        <p:attrNameLst>
                                          <p:attrName>ppt_h</p:attrName>
                                        </p:attrNameLst>
                                      </p:cBhvr>
                                      <p:tavLst>
                                        <p:tav tm="0">
                                          <p:val>
                                            <p:fltVal val="0"/>
                                          </p:val>
                                        </p:tav>
                                        <p:tav tm="100000">
                                          <p:val>
                                            <p:strVal val="#ppt_h"/>
                                          </p:val>
                                        </p:tav>
                                      </p:tavLst>
                                    </p:anim>
                                    <p:animEffect transition="in" filter="fade">
                                      <p:cBhvr>
                                        <p:cTn id="149" dur="1000"/>
                                        <p:tgtEl>
                                          <p:spTgt spid="59"/>
                                        </p:tgtEl>
                                      </p:cBhvr>
                                    </p:animEffect>
                                  </p:childTnLst>
                                  <p:subTnLst>
                                    <p:audio>
                                      <p:cMediaNode>
                                        <p:cTn display="0" masterRel="sameClick">
                                          <p:stCondLst>
                                            <p:cond evt="begin" delay="0">
                                              <p:tn val="145"/>
                                            </p:cond>
                                          </p:stCondLst>
                                          <p:endCondLst>
                                            <p:cond evt="onStopAudio" delay="0">
                                              <p:tgtEl>
                                                <p:sldTgt/>
                                              </p:tgtEl>
                                            </p:cond>
                                          </p:endCondLst>
                                        </p:cTn>
                                        <p:tgtEl>
                                          <p:sndTgt r:embed="rId7" name="applause.wav"/>
                                        </p:tgtEl>
                                      </p:cMediaNode>
                                    </p:audio>
                                  </p:subTnLst>
                                </p:cTn>
                              </p:par>
                            </p:childTnLst>
                          </p:cTn>
                        </p:par>
                      </p:childTnLst>
                    </p:cTn>
                  </p:par>
                  <p:par>
                    <p:cTn id="150" fill="hold">
                      <p:stCondLst>
                        <p:cond delay="indefinite"/>
                      </p:stCondLst>
                      <p:childTnLst>
                        <p:par>
                          <p:cTn id="151" fill="hold">
                            <p:stCondLst>
                              <p:cond delay="0"/>
                            </p:stCondLst>
                            <p:childTnLst>
                              <p:par>
                                <p:cTn id="152" presetID="9" presetClass="exit" presetSubtype="0" fill="hold" nodeType="clickEffect">
                                  <p:stCondLst>
                                    <p:cond delay="0"/>
                                  </p:stCondLst>
                                  <p:childTnLst>
                                    <p:animEffect transition="out" filter="dissolve">
                                      <p:cBhvr>
                                        <p:cTn id="153" dur="500"/>
                                        <p:tgtEl>
                                          <p:spTgt spid="2"/>
                                        </p:tgtEl>
                                      </p:cBhvr>
                                    </p:animEffect>
                                    <p:set>
                                      <p:cBhvr>
                                        <p:cTn id="154" dur="1" fill="hold">
                                          <p:stCondLst>
                                            <p:cond delay="499"/>
                                          </p:stCondLst>
                                        </p:cTn>
                                        <p:tgtEl>
                                          <p:spTgt spid="2"/>
                                        </p:tgtEl>
                                        <p:attrNameLst>
                                          <p:attrName>style.visibility</p:attrName>
                                        </p:attrNameLst>
                                      </p:cBhvr>
                                      <p:to>
                                        <p:strVal val="hidden"/>
                                      </p:to>
                                    </p:set>
                                  </p:childTnLst>
                                </p:cTn>
                              </p:par>
                              <p:par>
                                <p:cTn id="155" presetID="9" presetClass="exit" presetSubtype="0" fill="hold" nodeType="withEffect">
                                  <p:stCondLst>
                                    <p:cond delay="0"/>
                                  </p:stCondLst>
                                  <p:childTnLst>
                                    <p:animEffect transition="out" filter="dissolve">
                                      <p:cBhvr>
                                        <p:cTn id="156" dur="500"/>
                                        <p:tgtEl>
                                          <p:spTgt spid="9"/>
                                        </p:tgtEl>
                                      </p:cBhvr>
                                    </p:animEffect>
                                    <p:set>
                                      <p:cBhvr>
                                        <p:cTn id="157" dur="1" fill="hold">
                                          <p:stCondLst>
                                            <p:cond delay="499"/>
                                          </p:stCondLst>
                                        </p:cTn>
                                        <p:tgtEl>
                                          <p:spTgt spid="9"/>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childTnLst>
                                    <p:set>
                                      <p:cBhvr>
                                        <p:cTn id="161" dur="1" fill="hold">
                                          <p:stCondLst>
                                            <p:cond delay="0"/>
                                          </p:stCondLst>
                                        </p:cTn>
                                        <p:tgtEl>
                                          <p:spTgt spid="25"/>
                                        </p:tgtEl>
                                        <p:attrNameLst>
                                          <p:attrName>style.visibility</p:attrName>
                                        </p:attrNameLst>
                                      </p:cBhvr>
                                      <p:to>
                                        <p:strVal val="visible"/>
                                      </p:to>
                                    </p:set>
                                    <p:animEffect transition="in" filter="wipe(left)">
                                      <p:cBhvr>
                                        <p:cTn id="162" dur="3000"/>
                                        <p:tgtEl>
                                          <p:spTgt spid="25"/>
                                        </p:tgtEl>
                                      </p:cBhvr>
                                    </p:animEffect>
                                  </p:childTnLst>
                                </p:cTn>
                              </p:par>
                              <p:par>
                                <p:cTn id="163" presetID="22" presetClass="entr" presetSubtype="8" fill="hold" nodeType="withEffect">
                                  <p:stCondLst>
                                    <p:cond delay="0"/>
                                  </p:stCondLst>
                                  <p:childTnLst>
                                    <p:set>
                                      <p:cBhvr>
                                        <p:cTn id="164" dur="1" fill="hold">
                                          <p:stCondLst>
                                            <p:cond delay="0"/>
                                          </p:stCondLst>
                                        </p:cTn>
                                        <p:tgtEl>
                                          <p:spTgt spid="40"/>
                                        </p:tgtEl>
                                        <p:attrNameLst>
                                          <p:attrName>style.visibility</p:attrName>
                                        </p:attrNameLst>
                                      </p:cBhvr>
                                      <p:to>
                                        <p:strVal val="visible"/>
                                      </p:to>
                                    </p:set>
                                    <p:animEffect transition="in" filter="wipe(left)">
                                      <p:cBhvr>
                                        <p:cTn id="165" dur="3000"/>
                                        <p:tgtEl>
                                          <p:spTgt spid="40"/>
                                        </p:tgtEl>
                                      </p:cBhvr>
                                    </p:animEffect>
                                  </p:childTnLst>
                                  <p:subTnLst>
                                    <p:audio>
                                      <p:cMediaNode>
                                        <p:cTn display="0" masterRel="sameClick">
                                          <p:stCondLst>
                                            <p:cond evt="begin" delay="0">
                                              <p:tn val="163"/>
                                            </p:cond>
                                          </p:stCondLst>
                                          <p:endCondLst>
                                            <p:cond evt="onStopAudio" delay="0">
                                              <p:tgtEl>
                                                <p:sldTgt/>
                                              </p:tgtEl>
                                            </p:cond>
                                          </p:endCondLst>
                                        </p:cTn>
                                        <p:tgtEl>
                                          <p:sndTgt r:embed="rId4" name="drumroll.wav"/>
                                        </p:tgtEl>
                                      </p:cMediaNode>
                                    </p:audio>
                                  </p:subTnLst>
                                </p:cTn>
                              </p:par>
                            </p:childTnLst>
                          </p:cTn>
                        </p:par>
                      </p:childTnLst>
                    </p:cTn>
                  </p:par>
                  <p:par>
                    <p:cTn id="166" fill="hold">
                      <p:stCondLst>
                        <p:cond delay="indefinite"/>
                      </p:stCondLst>
                      <p:childTnLst>
                        <p:par>
                          <p:cTn id="167" fill="hold">
                            <p:stCondLst>
                              <p:cond delay="0"/>
                            </p:stCondLst>
                            <p:childTnLst>
                              <p:par>
                                <p:cTn id="168" presetID="22" presetClass="entr" presetSubtype="8" fill="hold" nodeType="clickEffect">
                                  <p:stCondLst>
                                    <p:cond delay="0"/>
                                  </p:stCondLst>
                                  <p:childTnLst>
                                    <p:set>
                                      <p:cBhvr>
                                        <p:cTn id="169" dur="1" fill="hold">
                                          <p:stCondLst>
                                            <p:cond delay="0"/>
                                          </p:stCondLst>
                                        </p:cTn>
                                        <p:tgtEl>
                                          <p:spTgt spid="92"/>
                                        </p:tgtEl>
                                        <p:attrNameLst>
                                          <p:attrName>style.visibility</p:attrName>
                                        </p:attrNameLst>
                                      </p:cBhvr>
                                      <p:to>
                                        <p:strVal val="visible"/>
                                      </p:to>
                                    </p:set>
                                    <p:animEffect transition="in" filter="wipe(left)">
                                      <p:cBhvr>
                                        <p:cTn id="170" dur="1000"/>
                                        <p:tgtEl>
                                          <p:spTgt spid="92"/>
                                        </p:tgtEl>
                                      </p:cBhvr>
                                    </p:animEffect>
                                  </p:childTnLst>
                                  <p:subTnLst>
                                    <p:audio>
                                      <p:cMediaNode>
                                        <p:cTn display="0" masterRel="sameClick">
                                          <p:stCondLst>
                                            <p:cond evt="begin" delay="0">
                                              <p:tn val="168"/>
                                            </p:cond>
                                          </p:stCondLst>
                                          <p:endCondLst>
                                            <p:cond evt="onStopAudio" delay="0">
                                              <p:tgtEl>
                                                <p:sldTgt/>
                                              </p:tgtEl>
                                            </p:cond>
                                          </p:endCondLst>
                                        </p:cTn>
                                        <p:tgtEl>
                                          <p:sndTgt r:embed="rId3" name="laser.wav"/>
                                        </p:tgtEl>
                                      </p:cMediaNode>
                                    </p:audio>
                                  </p:subTnLst>
                                </p:cTn>
                              </p:par>
                            </p:childTnLst>
                          </p:cTn>
                        </p:par>
                        <p:par>
                          <p:cTn id="171" fill="hold">
                            <p:stCondLst>
                              <p:cond delay="1000"/>
                            </p:stCondLst>
                            <p:childTnLst>
                              <p:par>
                                <p:cTn id="172" presetID="22" presetClass="entr" presetSubtype="8" fill="hold" nodeType="afterEffect">
                                  <p:stCondLst>
                                    <p:cond delay="0"/>
                                  </p:stCondLst>
                                  <p:childTnLst>
                                    <p:set>
                                      <p:cBhvr>
                                        <p:cTn id="173" dur="1" fill="hold">
                                          <p:stCondLst>
                                            <p:cond delay="0"/>
                                          </p:stCondLst>
                                        </p:cTn>
                                        <p:tgtEl>
                                          <p:spTgt spid="95"/>
                                        </p:tgtEl>
                                        <p:attrNameLst>
                                          <p:attrName>style.visibility</p:attrName>
                                        </p:attrNameLst>
                                      </p:cBhvr>
                                      <p:to>
                                        <p:strVal val="visible"/>
                                      </p:to>
                                    </p:set>
                                    <p:animEffect transition="in" filter="wipe(left)">
                                      <p:cBhvr>
                                        <p:cTn id="174" dur="1000"/>
                                        <p:tgtEl>
                                          <p:spTgt spid="95"/>
                                        </p:tgtEl>
                                      </p:cBhvr>
                                    </p:animEffect>
                                  </p:childTnLst>
                                  <p:subTnLst>
                                    <p:audio>
                                      <p:cMediaNode>
                                        <p:cTn display="0" masterRel="sameClick">
                                          <p:stCondLst>
                                            <p:cond evt="begin" delay="0">
                                              <p:tn val="172"/>
                                            </p:cond>
                                          </p:stCondLst>
                                          <p:endCondLst>
                                            <p:cond evt="onStopAudio" delay="0">
                                              <p:tgtEl>
                                                <p:sldTgt/>
                                              </p:tgtEl>
                                            </p:cond>
                                          </p:endCondLst>
                                        </p:cTn>
                                        <p:tgtEl>
                                          <p:sndTgt r:embed="rId3" name="laser.wav"/>
                                        </p:tgtEl>
                                      </p:cMediaNode>
                                    </p:audio>
                                  </p:subTnLst>
                                </p:cTn>
                              </p:par>
                            </p:childTnLst>
                          </p:cTn>
                        </p:par>
                      </p:childTnLst>
                    </p:cTn>
                  </p:par>
                  <p:par>
                    <p:cTn id="175" fill="hold">
                      <p:stCondLst>
                        <p:cond delay="indefinite"/>
                      </p:stCondLst>
                      <p:childTnLst>
                        <p:par>
                          <p:cTn id="176" fill="hold">
                            <p:stCondLst>
                              <p:cond delay="0"/>
                            </p:stCondLst>
                            <p:childTnLst>
                              <p:par>
                                <p:cTn id="177" presetID="53" presetClass="entr" presetSubtype="0" fill="hold" grpId="0" nodeType="clickEffect">
                                  <p:stCondLst>
                                    <p:cond delay="0"/>
                                  </p:stCondLst>
                                  <p:childTnLst>
                                    <p:set>
                                      <p:cBhvr>
                                        <p:cTn id="178" dur="1" fill="hold">
                                          <p:stCondLst>
                                            <p:cond delay="0"/>
                                          </p:stCondLst>
                                        </p:cTn>
                                        <p:tgtEl>
                                          <p:spTgt spid="98"/>
                                        </p:tgtEl>
                                        <p:attrNameLst>
                                          <p:attrName>style.visibility</p:attrName>
                                        </p:attrNameLst>
                                      </p:cBhvr>
                                      <p:to>
                                        <p:strVal val="visible"/>
                                      </p:to>
                                    </p:set>
                                    <p:anim calcmode="lin" valueType="num">
                                      <p:cBhvr>
                                        <p:cTn id="179" dur="1000" fill="hold"/>
                                        <p:tgtEl>
                                          <p:spTgt spid="98"/>
                                        </p:tgtEl>
                                        <p:attrNameLst>
                                          <p:attrName>ppt_w</p:attrName>
                                        </p:attrNameLst>
                                      </p:cBhvr>
                                      <p:tavLst>
                                        <p:tav tm="0">
                                          <p:val>
                                            <p:fltVal val="0"/>
                                          </p:val>
                                        </p:tav>
                                        <p:tav tm="100000">
                                          <p:val>
                                            <p:strVal val="#ppt_w"/>
                                          </p:val>
                                        </p:tav>
                                      </p:tavLst>
                                    </p:anim>
                                    <p:anim calcmode="lin" valueType="num">
                                      <p:cBhvr>
                                        <p:cTn id="180" dur="1000" fill="hold"/>
                                        <p:tgtEl>
                                          <p:spTgt spid="98"/>
                                        </p:tgtEl>
                                        <p:attrNameLst>
                                          <p:attrName>ppt_h</p:attrName>
                                        </p:attrNameLst>
                                      </p:cBhvr>
                                      <p:tavLst>
                                        <p:tav tm="0">
                                          <p:val>
                                            <p:fltVal val="0"/>
                                          </p:val>
                                        </p:tav>
                                        <p:tav tm="100000">
                                          <p:val>
                                            <p:strVal val="#ppt_h"/>
                                          </p:val>
                                        </p:tav>
                                      </p:tavLst>
                                    </p:anim>
                                    <p:animEffect transition="in" filter="fade">
                                      <p:cBhvr>
                                        <p:cTn id="181" dur="1000"/>
                                        <p:tgtEl>
                                          <p:spTgt spid="98"/>
                                        </p:tgtEl>
                                      </p:cBhvr>
                                    </p:animEffect>
                                  </p:childTnLst>
                                  <p:subTnLst>
                                    <p:audio>
                                      <p:cMediaNode>
                                        <p:cTn display="0" masterRel="sameClick">
                                          <p:stCondLst>
                                            <p:cond evt="begin" delay="0">
                                              <p:tn val="177"/>
                                            </p:cond>
                                          </p:stCondLst>
                                          <p:endCondLst>
                                            <p:cond evt="onStopAudio" delay="0">
                                              <p:tgtEl>
                                                <p:sldTgt/>
                                              </p:tgtEl>
                                            </p:cond>
                                          </p:endCondLst>
                                        </p:cTn>
                                        <p:tgtEl>
                                          <p:sndTgt r:embed="rId5" name="chimes.wav"/>
                                        </p:tgtEl>
                                      </p:cMediaNode>
                                    </p:audio>
                                  </p:subTnLst>
                                </p:cTn>
                              </p:par>
                            </p:childTnLst>
                          </p:cTn>
                        </p:par>
                      </p:childTnLst>
                    </p:cTn>
                  </p:par>
                  <p:par>
                    <p:cTn id="182" fill="hold">
                      <p:stCondLst>
                        <p:cond delay="indefinite"/>
                      </p:stCondLst>
                      <p:childTnLst>
                        <p:par>
                          <p:cTn id="183" fill="hold">
                            <p:stCondLst>
                              <p:cond delay="0"/>
                            </p:stCondLst>
                            <p:childTnLst>
                              <p:par>
                                <p:cTn id="184" presetID="53" presetClass="entr" presetSubtype="0" fill="hold" grpId="0" nodeType="click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p:cTn id="186" dur="1000" fill="hold"/>
                                        <p:tgtEl>
                                          <p:spTgt spid="101"/>
                                        </p:tgtEl>
                                        <p:attrNameLst>
                                          <p:attrName>ppt_w</p:attrName>
                                        </p:attrNameLst>
                                      </p:cBhvr>
                                      <p:tavLst>
                                        <p:tav tm="0">
                                          <p:val>
                                            <p:fltVal val="0"/>
                                          </p:val>
                                        </p:tav>
                                        <p:tav tm="100000">
                                          <p:val>
                                            <p:strVal val="#ppt_w"/>
                                          </p:val>
                                        </p:tav>
                                      </p:tavLst>
                                    </p:anim>
                                    <p:anim calcmode="lin" valueType="num">
                                      <p:cBhvr>
                                        <p:cTn id="187" dur="1000" fill="hold"/>
                                        <p:tgtEl>
                                          <p:spTgt spid="101"/>
                                        </p:tgtEl>
                                        <p:attrNameLst>
                                          <p:attrName>ppt_h</p:attrName>
                                        </p:attrNameLst>
                                      </p:cBhvr>
                                      <p:tavLst>
                                        <p:tav tm="0">
                                          <p:val>
                                            <p:fltVal val="0"/>
                                          </p:val>
                                        </p:tav>
                                        <p:tav tm="100000">
                                          <p:val>
                                            <p:strVal val="#ppt_h"/>
                                          </p:val>
                                        </p:tav>
                                      </p:tavLst>
                                    </p:anim>
                                    <p:animEffect transition="in" filter="fade">
                                      <p:cBhvr>
                                        <p:cTn id="188" dur="1000"/>
                                        <p:tgtEl>
                                          <p:spTgt spid="101"/>
                                        </p:tgtEl>
                                      </p:cBhvr>
                                    </p:animEffect>
                                  </p:childTnLst>
                                </p:cTn>
                              </p:par>
                            </p:childTnLst>
                          </p:cTn>
                        </p:par>
                      </p:childTnLst>
                    </p:cTn>
                  </p:par>
                  <p:par>
                    <p:cTn id="189" fill="hold">
                      <p:stCondLst>
                        <p:cond delay="indefinite"/>
                      </p:stCondLst>
                      <p:childTnLst>
                        <p:par>
                          <p:cTn id="190" fill="hold">
                            <p:stCondLst>
                              <p:cond delay="0"/>
                            </p:stCondLst>
                            <p:childTnLst>
                              <p:par>
                                <p:cTn id="191" presetID="53" presetClass="entr" presetSubtype="0" fill="hold" grpId="0" nodeType="clickEffect">
                                  <p:stCondLst>
                                    <p:cond delay="0"/>
                                  </p:stCondLst>
                                  <p:childTnLst>
                                    <p:set>
                                      <p:cBhvr>
                                        <p:cTn id="192" dur="1" fill="hold">
                                          <p:stCondLst>
                                            <p:cond delay="0"/>
                                          </p:stCondLst>
                                        </p:cTn>
                                        <p:tgtEl>
                                          <p:spTgt spid="102"/>
                                        </p:tgtEl>
                                        <p:attrNameLst>
                                          <p:attrName>style.visibility</p:attrName>
                                        </p:attrNameLst>
                                      </p:cBhvr>
                                      <p:to>
                                        <p:strVal val="visible"/>
                                      </p:to>
                                    </p:set>
                                    <p:anim calcmode="lin" valueType="num">
                                      <p:cBhvr>
                                        <p:cTn id="193" dur="1000" fill="hold"/>
                                        <p:tgtEl>
                                          <p:spTgt spid="102"/>
                                        </p:tgtEl>
                                        <p:attrNameLst>
                                          <p:attrName>ppt_w</p:attrName>
                                        </p:attrNameLst>
                                      </p:cBhvr>
                                      <p:tavLst>
                                        <p:tav tm="0">
                                          <p:val>
                                            <p:fltVal val="0"/>
                                          </p:val>
                                        </p:tav>
                                        <p:tav tm="100000">
                                          <p:val>
                                            <p:strVal val="#ppt_w"/>
                                          </p:val>
                                        </p:tav>
                                      </p:tavLst>
                                    </p:anim>
                                    <p:anim calcmode="lin" valueType="num">
                                      <p:cBhvr>
                                        <p:cTn id="194" dur="1000" fill="hold"/>
                                        <p:tgtEl>
                                          <p:spTgt spid="102"/>
                                        </p:tgtEl>
                                        <p:attrNameLst>
                                          <p:attrName>ppt_h</p:attrName>
                                        </p:attrNameLst>
                                      </p:cBhvr>
                                      <p:tavLst>
                                        <p:tav tm="0">
                                          <p:val>
                                            <p:fltVal val="0"/>
                                          </p:val>
                                        </p:tav>
                                        <p:tav tm="100000">
                                          <p:val>
                                            <p:strVal val="#ppt_h"/>
                                          </p:val>
                                        </p:tav>
                                      </p:tavLst>
                                    </p:anim>
                                    <p:animEffect transition="in" filter="fade">
                                      <p:cBhvr>
                                        <p:cTn id="195" dur="1000"/>
                                        <p:tgtEl>
                                          <p:spTgt spid="102"/>
                                        </p:tgtEl>
                                      </p:cBhvr>
                                    </p:animEffect>
                                  </p:childTnLst>
                                  <p:subTnLst>
                                    <p:audio>
                                      <p:cMediaNode>
                                        <p:cTn display="0" masterRel="sameClick">
                                          <p:stCondLst>
                                            <p:cond evt="begin" delay="0">
                                              <p:tn val="191"/>
                                            </p:cond>
                                          </p:stCondLst>
                                          <p:endCondLst>
                                            <p:cond evt="onStopAudio" delay="0">
                                              <p:tgtEl>
                                                <p:sldTgt/>
                                              </p:tgtEl>
                                            </p:cond>
                                          </p:endCondLst>
                                        </p:cTn>
                                        <p:tgtEl>
                                          <p:sndTgt r:embed="rId3" name="laser.wav"/>
                                        </p:tgtEl>
                                      </p:cMediaNode>
                                    </p:audio>
                                  </p:subTnLst>
                                </p:cTn>
                              </p:par>
                            </p:childTnLst>
                          </p:cTn>
                        </p:par>
                      </p:childTnLst>
                    </p:cTn>
                  </p:par>
                  <p:par>
                    <p:cTn id="196" fill="hold">
                      <p:stCondLst>
                        <p:cond delay="indefinite"/>
                      </p:stCondLst>
                      <p:childTnLst>
                        <p:par>
                          <p:cTn id="197" fill="hold">
                            <p:stCondLst>
                              <p:cond delay="0"/>
                            </p:stCondLst>
                            <p:childTnLst>
                              <p:par>
                                <p:cTn id="198" presetID="22" presetClass="entr" presetSubtype="8" fill="hold" nodeType="clickEffect">
                                  <p:stCondLst>
                                    <p:cond delay="0"/>
                                  </p:stCondLst>
                                  <p:childTnLst>
                                    <p:set>
                                      <p:cBhvr>
                                        <p:cTn id="199" dur="1" fill="hold">
                                          <p:stCondLst>
                                            <p:cond delay="0"/>
                                          </p:stCondLst>
                                        </p:cTn>
                                        <p:tgtEl>
                                          <p:spTgt spid="104"/>
                                        </p:tgtEl>
                                        <p:attrNameLst>
                                          <p:attrName>style.visibility</p:attrName>
                                        </p:attrNameLst>
                                      </p:cBhvr>
                                      <p:to>
                                        <p:strVal val="visible"/>
                                      </p:to>
                                    </p:set>
                                    <p:animEffect transition="in" filter="wipe(left)">
                                      <p:cBhvr>
                                        <p:cTn id="200" dur="1000"/>
                                        <p:tgtEl>
                                          <p:spTgt spid="104"/>
                                        </p:tgtEl>
                                      </p:cBhvr>
                                    </p:animEffect>
                                  </p:childTnLst>
                                  <p:subTnLst>
                                    <p:audio>
                                      <p:cMediaNode>
                                        <p:cTn display="0" masterRel="sameClick">
                                          <p:stCondLst>
                                            <p:cond evt="begin" delay="0">
                                              <p:tn val="198"/>
                                            </p:cond>
                                          </p:stCondLst>
                                          <p:endCondLst>
                                            <p:cond evt="onStopAudio" delay="0">
                                              <p:tgtEl>
                                                <p:sldTgt/>
                                              </p:tgtEl>
                                            </p:cond>
                                          </p:endCondLst>
                                        </p:cTn>
                                        <p:tgtEl>
                                          <p:sndTgt r:embed="rId3" name="laser.wav"/>
                                        </p:tgtEl>
                                      </p:cMediaNode>
                                    </p:audio>
                                  </p:subTnLst>
                                </p:cTn>
                              </p:par>
                            </p:childTnLst>
                          </p:cTn>
                        </p:par>
                        <p:par>
                          <p:cTn id="201" fill="hold">
                            <p:stCondLst>
                              <p:cond delay="1000"/>
                            </p:stCondLst>
                            <p:childTnLst>
                              <p:par>
                                <p:cTn id="202" presetID="53" presetClass="entr" presetSubtype="0" fill="hold" grpId="0" nodeType="afterEffect">
                                  <p:stCondLst>
                                    <p:cond delay="0"/>
                                  </p:stCondLst>
                                  <p:childTnLst>
                                    <p:set>
                                      <p:cBhvr>
                                        <p:cTn id="203" dur="1" fill="hold">
                                          <p:stCondLst>
                                            <p:cond delay="0"/>
                                          </p:stCondLst>
                                        </p:cTn>
                                        <p:tgtEl>
                                          <p:spTgt spid="108"/>
                                        </p:tgtEl>
                                        <p:attrNameLst>
                                          <p:attrName>style.visibility</p:attrName>
                                        </p:attrNameLst>
                                      </p:cBhvr>
                                      <p:to>
                                        <p:strVal val="visible"/>
                                      </p:to>
                                    </p:set>
                                    <p:anim calcmode="lin" valueType="num">
                                      <p:cBhvr>
                                        <p:cTn id="204" dur="1000" fill="hold"/>
                                        <p:tgtEl>
                                          <p:spTgt spid="108"/>
                                        </p:tgtEl>
                                        <p:attrNameLst>
                                          <p:attrName>ppt_w</p:attrName>
                                        </p:attrNameLst>
                                      </p:cBhvr>
                                      <p:tavLst>
                                        <p:tav tm="0">
                                          <p:val>
                                            <p:fltVal val="0"/>
                                          </p:val>
                                        </p:tav>
                                        <p:tav tm="100000">
                                          <p:val>
                                            <p:strVal val="#ppt_w"/>
                                          </p:val>
                                        </p:tav>
                                      </p:tavLst>
                                    </p:anim>
                                    <p:anim calcmode="lin" valueType="num">
                                      <p:cBhvr>
                                        <p:cTn id="205" dur="1000" fill="hold"/>
                                        <p:tgtEl>
                                          <p:spTgt spid="108"/>
                                        </p:tgtEl>
                                        <p:attrNameLst>
                                          <p:attrName>ppt_h</p:attrName>
                                        </p:attrNameLst>
                                      </p:cBhvr>
                                      <p:tavLst>
                                        <p:tav tm="0">
                                          <p:val>
                                            <p:fltVal val="0"/>
                                          </p:val>
                                        </p:tav>
                                        <p:tav tm="100000">
                                          <p:val>
                                            <p:strVal val="#ppt_h"/>
                                          </p:val>
                                        </p:tav>
                                      </p:tavLst>
                                    </p:anim>
                                    <p:animEffect transition="in" filter="fade">
                                      <p:cBhvr>
                                        <p:cTn id="206" dur="1000"/>
                                        <p:tgtEl>
                                          <p:spTgt spid="108"/>
                                        </p:tgtEl>
                                      </p:cBhvr>
                                    </p:animEffect>
                                  </p:childTnLst>
                                  <p:subTnLst>
                                    <p:audio>
                                      <p:cMediaNode>
                                        <p:cTn display="0" masterRel="sameClick">
                                          <p:stCondLst>
                                            <p:cond evt="begin" delay="0">
                                              <p:tn val="202"/>
                                            </p:cond>
                                          </p:stCondLst>
                                          <p:endCondLst>
                                            <p:cond evt="onStopAudio" delay="0">
                                              <p:tgtEl>
                                                <p:sldTgt/>
                                              </p:tgtEl>
                                            </p:cond>
                                          </p:endCondLst>
                                        </p:cTn>
                                        <p:tgtEl>
                                          <p:sndTgt r:embed="rId6" name="explode.wav"/>
                                        </p:tgtEl>
                                      </p:cMediaNode>
                                    </p:audio>
                                  </p:subTnLst>
                                </p:cTn>
                              </p:par>
                            </p:childTnLst>
                          </p:cTn>
                        </p:par>
                      </p:childTnLst>
                    </p:cTn>
                  </p:par>
                  <p:par>
                    <p:cTn id="207" fill="hold">
                      <p:stCondLst>
                        <p:cond delay="indefinite"/>
                      </p:stCondLst>
                      <p:childTnLst>
                        <p:par>
                          <p:cTn id="208" fill="hold">
                            <p:stCondLst>
                              <p:cond delay="0"/>
                            </p:stCondLst>
                            <p:childTnLst>
                              <p:par>
                                <p:cTn id="209" presetID="27" presetClass="entr" presetSubtype="0" fill="hold" grpId="0" nodeType="clickEffect">
                                  <p:stCondLst>
                                    <p:cond delay="0"/>
                                  </p:stCondLst>
                                  <p:iterate type="lt">
                                    <p:tmPct val="50000"/>
                                  </p:iterate>
                                  <p:childTnLst>
                                    <p:set>
                                      <p:cBhvr>
                                        <p:cTn id="210" dur="1" fill="hold">
                                          <p:stCondLst>
                                            <p:cond delay="0"/>
                                          </p:stCondLst>
                                        </p:cTn>
                                        <p:tgtEl>
                                          <p:spTgt spid="6153">
                                            <p:bg/>
                                          </p:spTgt>
                                        </p:tgtEl>
                                        <p:attrNameLst>
                                          <p:attrName>style.visibility</p:attrName>
                                        </p:attrNameLst>
                                      </p:cBhvr>
                                      <p:to>
                                        <p:strVal val="visible"/>
                                      </p:to>
                                    </p:set>
                                    <p:anim calcmode="discrete" valueType="clr">
                                      <p:cBhvr override="childStyle">
                                        <p:cTn id="211" dur="400"/>
                                        <p:tgtEl>
                                          <p:spTgt spid="6153">
                                            <p:bg/>
                                          </p:spTgt>
                                        </p:tgtEl>
                                        <p:attrNameLst>
                                          <p:attrName>style.color</p:attrName>
                                        </p:attrNameLst>
                                      </p:cBhvr>
                                      <p:tavLst>
                                        <p:tav tm="0">
                                          <p:val>
                                            <p:clrVal>
                                              <a:schemeClr val="tx1"/>
                                            </p:clrVal>
                                          </p:val>
                                        </p:tav>
                                        <p:tav tm="50000">
                                          <p:val>
                                            <p:clrVal>
                                              <a:schemeClr val="hlink"/>
                                            </p:clrVal>
                                          </p:val>
                                        </p:tav>
                                      </p:tavLst>
                                    </p:anim>
                                    <p:anim calcmode="discrete" valueType="clr">
                                      <p:cBhvr>
                                        <p:cTn id="212" dur="400"/>
                                        <p:tgtEl>
                                          <p:spTgt spid="6153">
                                            <p:bg/>
                                          </p:spTgt>
                                        </p:tgtEl>
                                        <p:attrNameLst>
                                          <p:attrName>fillcolor</p:attrName>
                                        </p:attrNameLst>
                                      </p:cBhvr>
                                      <p:tavLst>
                                        <p:tav tm="0">
                                          <p:val>
                                            <p:clrVal>
                                              <a:schemeClr val="accent2"/>
                                            </p:clrVal>
                                          </p:val>
                                        </p:tav>
                                        <p:tav tm="50000">
                                          <p:val>
                                            <p:clrVal>
                                              <a:schemeClr val="hlink"/>
                                            </p:clrVal>
                                          </p:val>
                                        </p:tav>
                                      </p:tavLst>
                                    </p:anim>
                                    <p:set>
                                      <p:cBhvr>
                                        <p:cTn id="213" dur="400"/>
                                        <p:tgtEl>
                                          <p:spTgt spid="6153">
                                            <p:bg/>
                                          </p:spTgt>
                                        </p:tgtEl>
                                        <p:attrNameLst>
                                          <p:attrName>fill.type</p:attrName>
                                        </p:attrNameLst>
                                      </p:cBhvr>
                                      <p:to>
                                        <p:strVal val="solid"/>
                                      </p:to>
                                    </p:set>
                                  </p:childTnLst>
                                  <p:subTnLst>
                                    <p:audio>
                                      <p:cMediaNode>
                                        <p:cTn display="0" masterRel="sameClick">
                                          <p:stCondLst>
                                            <p:cond evt="begin" delay="0">
                                              <p:tn val="209"/>
                                            </p:cond>
                                          </p:stCondLst>
                                          <p:endCondLst>
                                            <p:cond evt="onStopAudio" delay="0">
                                              <p:tgtEl>
                                                <p:sldTgt/>
                                              </p:tgtEl>
                                            </p:cond>
                                          </p:endCondLst>
                                        </p:cTn>
                                        <p:tgtEl>
                                          <p:sndTgt r:embed="rId2" name="type.wav"/>
                                        </p:tgtEl>
                                      </p:cMediaNode>
                                    </p:audio>
                                  </p:subTnLst>
                                </p:cTn>
                              </p:par>
                            </p:childTnLst>
                          </p:cTn>
                        </p:par>
                      </p:childTnLst>
                    </p:cTn>
                  </p:par>
                  <p:par>
                    <p:cTn id="214" fill="hold">
                      <p:stCondLst>
                        <p:cond delay="indefinite"/>
                      </p:stCondLst>
                      <p:childTnLst>
                        <p:par>
                          <p:cTn id="215" fill="hold">
                            <p:stCondLst>
                              <p:cond delay="0"/>
                            </p:stCondLst>
                            <p:childTnLst>
                              <p:par>
                                <p:cTn id="216" presetID="27" presetClass="entr" presetSubtype="0" fill="hold" grpId="0" nodeType="clickEffect">
                                  <p:stCondLst>
                                    <p:cond delay="0"/>
                                  </p:stCondLst>
                                  <p:iterate type="lt">
                                    <p:tmPct val="50000"/>
                                  </p:iterate>
                                  <p:childTnLst>
                                    <p:set>
                                      <p:cBhvr>
                                        <p:cTn id="217" dur="1" fill="hold">
                                          <p:stCondLst>
                                            <p:cond delay="0"/>
                                          </p:stCondLst>
                                        </p:cTn>
                                        <p:tgtEl>
                                          <p:spTgt spid="6153">
                                            <p:txEl>
                                              <p:pRg st="0" end="0"/>
                                            </p:txEl>
                                          </p:spTgt>
                                        </p:tgtEl>
                                        <p:attrNameLst>
                                          <p:attrName>style.visibility</p:attrName>
                                        </p:attrNameLst>
                                      </p:cBhvr>
                                      <p:to>
                                        <p:strVal val="visible"/>
                                      </p:to>
                                    </p:set>
                                    <p:anim calcmode="discrete" valueType="clr">
                                      <p:cBhvr override="childStyle">
                                        <p:cTn id="218" dur="400"/>
                                        <p:tgtEl>
                                          <p:spTgt spid="6153">
                                            <p:txEl>
                                              <p:pRg st="0" end="0"/>
                                            </p:txEl>
                                          </p:spTgt>
                                        </p:tgtEl>
                                        <p:attrNameLst>
                                          <p:attrName>style.color</p:attrName>
                                        </p:attrNameLst>
                                      </p:cBhvr>
                                      <p:tavLst>
                                        <p:tav tm="0">
                                          <p:val>
                                            <p:clrVal>
                                              <a:schemeClr val="tx1"/>
                                            </p:clrVal>
                                          </p:val>
                                        </p:tav>
                                        <p:tav tm="50000">
                                          <p:val>
                                            <p:clrVal>
                                              <a:schemeClr val="hlink"/>
                                            </p:clrVal>
                                          </p:val>
                                        </p:tav>
                                      </p:tavLst>
                                    </p:anim>
                                    <p:anim calcmode="discrete" valueType="clr">
                                      <p:cBhvr>
                                        <p:cTn id="219" dur="400"/>
                                        <p:tgtEl>
                                          <p:spTgt spid="6153">
                                            <p:txEl>
                                              <p:pRg st="0" end="0"/>
                                            </p:txEl>
                                          </p:spTgt>
                                        </p:tgtEl>
                                        <p:attrNameLst>
                                          <p:attrName>fillcolor</p:attrName>
                                        </p:attrNameLst>
                                      </p:cBhvr>
                                      <p:tavLst>
                                        <p:tav tm="0">
                                          <p:val>
                                            <p:clrVal>
                                              <a:schemeClr val="accent2"/>
                                            </p:clrVal>
                                          </p:val>
                                        </p:tav>
                                        <p:tav tm="50000">
                                          <p:val>
                                            <p:clrVal>
                                              <a:schemeClr val="hlink"/>
                                            </p:clrVal>
                                          </p:val>
                                        </p:tav>
                                      </p:tavLst>
                                    </p:anim>
                                    <p:set>
                                      <p:cBhvr>
                                        <p:cTn id="220" dur="400"/>
                                        <p:tgtEl>
                                          <p:spTgt spid="6153">
                                            <p:txEl>
                                              <p:pRg st="0" end="0"/>
                                            </p:txEl>
                                          </p:spTgt>
                                        </p:tgtEl>
                                        <p:attrNameLst>
                                          <p:attrName>fill.type</p:attrName>
                                        </p:attrNameLst>
                                      </p:cBhvr>
                                      <p:to>
                                        <p:strVal val="solid"/>
                                      </p:to>
                                    </p:set>
                                  </p:childTnLst>
                                  <p:subTnLst>
                                    <p:audio>
                                      <p:cMediaNode>
                                        <p:cTn display="0" masterRel="sameClick">
                                          <p:stCondLst>
                                            <p:cond evt="begin" delay="0">
                                              <p:tn val="216"/>
                                            </p:cond>
                                          </p:stCondLst>
                                          <p:endCondLst>
                                            <p:cond evt="onStopAudio" delay="0">
                                              <p:tgtEl>
                                                <p:sldTgt/>
                                              </p:tgtEl>
                                            </p:cond>
                                          </p:endCondLst>
                                        </p:cTn>
                                        <p:tgtEl>
                                          <p:sndTgt r:embed="rId2" name="type.wav"/>
                                        </p:tgtEl>
                                      </p:cMediaNode>
                                    </p:audio>
                                  </p:subTnLst>
                                </p:cTn>
                              </p:par>
                            </p:childTnLst>
                          </p:cTn>
                        </p:par>
                      </p:childTnLst>
                    </p:cTn>
                  </p:par>
                  <p:par>
                    <p:cTn id="221" fill="hold">
                      <p:stCondLst>
                        <p:cond delay="indefinite"/>
                      </p:stCondLst>
                      <p:childTnLst>
                        <p:par>
                          <p:cTn id="222" fill="hold">
                            <p:stCondLst>
                              <p:cond delay="0"/>
                            </p:stCondLst>
                            <p:childTnLst>
                              <p:par>
                                <p:cTn id="223" presetID="27" presetClass="entr" presetSubtype="0" fill="hold" grpId="0" nodeType="clickEffect">
                                  <p:stCondLst>
                                    <p:cond delay="0"/>
                                  </p:stCondLst>
                                  <p:iterate type="lt">
                                    <p:tmPct val="50000"/>
                                  </p:iterate>
                                  <p:childTnLst>
                                    <p:set>
                                      <p:cBhvr>
                                        <p:cTn id="224" dur="1" fill="hold">
                                          <p:stCondLst>
                                            <p:cond delay="0"/>
                                          </p:stCondLst>
                                        </p:cTn>
                                        <p:tgtEl>
                                          <p:spTgt spid="6153">
                                            <p:txEl>
                                              <p:pRg st="1" end="1"/>
                                            </p:txEl>
                                          </p:spTgt>
                                        </p:tgtEl>
                                        <p:attrNameLst>
                                          <p:attrName>style.visibility</p:attrName>
                                        </p:attrNameLst>
                                      </p:cBhvr>
                                      <p:to>
                                        <p:strVal val="visible"/>
                                      </p:to>
                                    </p:set>
                                    <p:anim calcmode="discrete" valueType="clr">
                                      <p:cBhvr override="childStyle">
                                        <p:cTn id="225" dur="400"/>
                                        <p:tgtEl>
                                          <p:spTgt spid="6153">
                                            <p:txEl>
                                              <p:pRg st="1" end="1"/>
                                            </p:txEl>
                                          </p:spTgt>
                                        </p:tgtEl>
                                        <p:attrNameLst>
                                          <p:attrName>style.color</p:attrName>
                                        </p:attrNameLst>
                                      </p:cBhvr>
                                      <p:tavLst>
                                        <p:tav tm="0">
                                          <p:val>
                                            <p:clrVal>
                                              <a:schemeClr val="tx1"/>
                                            </p:clrVal>
                                          </p:val>
                                        </p:tav>
                                        <p:tav tm="50000">
                                          <p:val>
                                            <p:clrVal>
                                              <a:schemeClr val="hlink"/>
                                            </p:clrVal>
                                          </p:val>
                                        </p:tav>
                                      </p:tavLst>
                                    </p:anim>
                                    <p:anim calcmode="discrete" valueType="clr">
                                      <p:cBhvr>
                                        <p:cTn id="226" dur="400"/>
                                        <p:tgtEl>
                                          <p:spTgt spid="6153">
                                            <p:txEl>
                                              <p:pRg st="1" end="1"/>
                                            </p:txEl>
                                          </p:spTgt>
                                        </p:tgtEl>
                                        <p:attrNameLst>
                                          <p:attrName>fillcolor</p:attrName>
                                        </p:attrNameLst>
                                      </p:cBhvr>
                                      <p:tavLst>
                                        <p:tav tm="0">
                                          <p:val>
                                            <p:clrVal>
                                              <a:schemeClr val="accent2"/>
                                            </p:clrVal>
                                          </p:val>
                                        </p:tav>
                                        <p:tav tm="50000">
                                          <p:val>
                                            <p:clrVal>
                                              <a:schemeClr val="hlink"/>
                                            </p:clrVal>
                                          </p:val>
                                        </p:tav>
                                      </p:tavLst>
                                    </p:anim>
                                    <p:set>
                                      <p:cBhvr>
                                        <p:cTn id="227" dur="400"/>
                                        <p:tgtEl>
                                          <p:spTgt spid="6153">
                                            <p:txEl>
                                              <p:pRg st="1" end="1"/>
                                            </p:txEl>
                                          </p:spTgt>
                                        </p:tgtEl>
                                        <p:attrNameLst>
                                          <p:attrName>fill.type</p:attrName>
                                        </p:attrNameLst>
                                      </p:cBhvr>
                                      <p:to>
                                        <p:strVal val="solid"/>
                                      </p:to>
                                    </p:set>
                                  </p:childTnLst>
                                  <p:subTnLst>
                                    <p:audio>
                                      <p:cMediaNode>
                                        <p:cTn display="0" masterRel="sameClick">
                                          <p:stCondLst>
                                            <p:cond evt="begin" delay="0">
                                              <p:tn val="223"/>
                                            </p:cond>
                                          </p:stCondLst>
                                          <p:endCondLst>
                                            <p:cond evt="onStopAudio" delay="0">
                                              <p:tgtEl>
                                                <p:sldTgt/>
                                              </p:tgtEl>
                                            </p:cond>
                                          </p:endCondLst>
                                        </p:cTn>
                                        <p:tgtEl>
                                          <p:sndTgt r:embed="rId2" name="type.wav"/>
                                        </p:tgtEl>
                                      </p:cMediaNode>
                                    </p:audio>
                                  </p:subTnLst>
                                </p:cTn>
                              </p:par>
                            </p:childTnLst>
                          </p:cTn>
                        </p:par>
                      </p:childTnLst>
                    </p:cTn>
                  </p:par>
                  <p:par>
                    <p:cTn id="228" fill="hold">
                      <p:stCondLst>
                        <p:cond delay="indefinite"/>
                      </p:stCondLst>
                      <p:childTnLst>
                        <p:par>
                          <p:cTn id="229" fill="hold">
                            <p:stCondLst>
                              <p:cond delay="0"/>
                            </p:stCondLst>
                            <p:childTnLst>
                              <p:par>
                                <p:cTn id="230" presetID="27" presetClass="entr" presetSubtype="0" fill="hold" grpId="0" nodeType="clickEffect">
                                  <p:stCondLst>
                                    <p:cond delay="0"/>
                                  </p:stCondLst>
                                  <p:iterate type="lt">
                                    <p:tmPct val="50000"/>
                                  </p:iterate>
                                  <p:childTnLst>
                                    <p:set>
                                      <p:cBhvr>
                                        <p:cTn id="231" dur="1" fill="hold">
                                          <p:stCondLst>
                                            <p:cond delay="0"/>
                                          </p:stCondLst>
                                        </p:cTn>
                                        <p:tgtEl>
                                          <p:spTgt spid="6153">
                                            <p:txEl>
                                              <p:pRg st="2" end="2"/>
                                            </p:txEl>
                                          </p:spTgt>
                                        </p:tgtEl>
                                        <p:attrNameLst>
                                          <p:attrName>style.visibility</p:attrName>
                                        </p:attrNameLst>
                                      </p:cBhvr>
                                      <p:to>
                                        <p:strVal val="visible"/>
                                      </p:to>
                                    </p:set>
                                    <p:anim calcmode="discrete" valueType="clr">
                                      <p:cBhvr override="childStyle">
                                        <p:cTn id="232" dur="400"/>
                                        <p:tgtEl>
                                          <p:spTgt spid="6153">
                                            <p:txEl>
                                              <p:pRg st="2" end="2"/>
                                            </p:txEl>
                                          </p:spTgt>
                                        </p:tgtEl>
                                        <p:attrNameLst>
                                          <p:attrName>style.color</p:attrName>
                                        </p:attrNameLst>
                                      </p:cBhvr>
                                      <p:tavLst>
                                        <p:tav tm="0">
                                          <p:val>
                                            <p:clrVal>
                                              <a:schemeClr val="tx1"/>
                                            </p:clrVal>
                                          </p:val>
                                        </p:tav>
                                        <p:tav tm="50000">
                                          <p:val>
                                            <p:clrVal>
                                              <a:schemeClr val="hlink"/>
                                            </p:clrVal>
                                          </p:val>
                                        </p:tav>
                                      </p:tavLst>
                                    </p:anim>
                                    <p:anim calcmode="discrete" valueType="clr">
                                      <p:cBhvr>
                                        <p:cTn id="233" dur="400"/>
                                        <p:tgtEl>
                                          <p:spTgt spid="6153">
                                            <p:txEl>
                                              <p:pRg st="2" end="2"/>
                                            </p:txEl>
                                          </p:spTgt>
                                        </p:tgtEl>
                                        <p:attrNameLst>
                                          <p:attrName>fillcolor</p:attrName>
                                        </p:attrNameLst>
                                      </p:cBhvr>
                                      <p:tavLst>
                                        <p:tav tm="0">
                                          <p:val>
                                            <p:clrVal>
                                              <a:schemeClr val="accent2"/>
                                            </p:clrVal>
                                          </p:val>
                                        </p:tav>
                                        <p:tav tm="50000">
                                          <p:val>
                                            <p:clrVal>
                                              <a:schemeClr val="hlink"/>
                                            </p:clrVal>
                                          </p:val>
                                        </p:tav>
                                      </p:tavLst>
                                    </p:anim>
                                    <p:set>
                                      <p:cBhvr>
                                        <p:cTn id="234" dur="400"/>
                                        <p:tgtEl>
                                          <p:spTgt spid="6153">
                                            <p:txEl>
                                              <p:pRg st="2" end="2"/>
                                            </p:txEl>
                                          </p:spTgt>
                                        </p:tgtEl>
                                        <p:attrNameLst>
                                          <p:attrName>fill.type</p:attrName>
                                        </p:attrNameLst>
                                      </p:cBhvr>
                                      <p:to>
                                        <p:strVal val="solid"/>
                                      </p:to>
                                    </p:set>
                                  </p:childTnLst>
                                  <p:subTnLst>
                                    <p:audio>
                                      <p:cMediaNode>
                                        <p:cTn display="0" masterRel="sameClick">
                                          <p:stCondLst>
                                            <p:cond evt="begin" delay="0">
                                              <p:tn val="230"/>
                                            </p:cond>
                                          </p:stCondLst>
                                          <p:endCondLst>
                                            <p:cond evt="onStopAudio" delay="0">
                                              <p:tgtEl>
                                                <p:sldTgt/>
                                              </p:tgtEl>
                                            </p:cond>
                                          </p:endCondLst>
                                        </p:cTn>
                                        <p:tgtEl>
                                          <p:sndTgt r:embed="rId2" name="type.wav"/>
                                        </p:tgtEl>
                                      </p:cMediaNode>
                                    </p:audio>
                                  </p:subTnLst>
                                </p:cTn>
                              </p:par>
                            </p:childTnLst>
                          </p:cTn>
                        </p:par>
                        <p:par>
                          <p:cTn id="235" fill="hold">
                            <p:stCondLst>
                              <p:cond delay="3600"/>
                            </p:stCondLst>
                            <p:childTnLst>
                              <p:par>
                                <p:cTn id="236" presetID="53" presetClass="entr" presetSubtype="0" fill="hold" grpId="0" nodeType="afterEffect">
                                  <p:stCondLst>
                                    <p:cond delay="0"/>
                                  </p:stCondLst>
                                  <p:childTnLst>
                                    <p:set>
                                      <p:cBhvr>
                                        <p:cTn id="237" dur="1" fill="hold">
                                          <p:stCondLst>
                                            <p:cond delay="0"/>
                                          </p:stCondLst>
                                        </p:cTn>
                                        <p:tgtEl>
                                          <p:spTgt spid="110"/>
                                        </p:tgtEl>
                                        <p:attrNameLst>
                                          <p:attrName>style.visibility</p:attrName>
                                        </p:attrNameLst>
                                      </p:cBhvr>
                                      <p:to>
                                        <p:strVal val="visible"/>
                                      </p:to>
                                    </p:set>
                                    <p:anim calcmode="lin" valueType="num">
                                      <p:cBhvr>
                                        <p:cTn id="238" dur="1000" fill="hold"/>
                                        <p:tgtEl>
                                          <p:spTgt spid="110"/>
                                        </p:tgtEl>
                                        <p:attrNameLst>
                                          <p:attrName>ppt_w</p:attrName>
                                        </p:attrNameLst>
                                      </p:cBhvr>
                                      <p:tavLst>
                                        <p:tav tm="0">
                                          <p:val>
                                            <p:fltVal val="0"/>
                                          </p:val>
                                        </p:tav>
                                        <p:tav tm="100000">
                                          <p:val>
                                            <p:strVal val="#ppt_w"/>
                                          </p:val>
                                        </p:tav>
                                      </p:tavLst>
                                    </p:anim>
                                    <p:anim calcmode="lin" valueType="num">
                                      <p:cBhvr>
                                        <p:cTn id="239" dur="1000" fill="hold"/>
                                        <p:tgtEl>
                                          <p:spTgt spid="110"/>
                                        </p:tgtEl>
                                        <p:attrNameLst>
                                          <p:attrName>ppt_h</p:attrName>
                                        </p:attrNameLst>
                                      </p:cBhvr>
                                      <p:tavLst>
                                        <p:tav tm="0">
                                          <p:val>
                                            <p:fltVal val="0"/>
                                          </p:val>
                                        </p:tav>
                                        <p:tav tm="100000">
                                          <p:val>
                                            <p:strVal val="#ppt_h"/>
                                          </p:val>
                                        </p:tav>
                                      </p:tavLst>
                                    </p:anim>
                                    <p:animEffect transition="in" filter="fade">
                                      <p:cBhvr>
                                        <p:cTn id="240" dur="1000"/>
                                        <p:tgtEl>
                                          <p:spTgt spid="110"/>
                                        </p:tgtEl>
                                      </p:cBhvr>
                                    </p:animEffect>
                                  </p:childTnLst>
                                  <p:subTnLst>
                                    <p:audio>
                                      <p:cMediaNode>
                                        <p:cTn display="0" masterRel="sameClick">
                                          <p:stCondLst>
                                            <p:cond evt="begin" delay="0">
                                              <p:tn val="236"/>
                                            </p:cond>
                                          </p:stCondLst>
                                          <p:endCondLst>
                                            <p:cond evt="onStopAudio" delay="0">
                                              <p:tgtEl>
                                                <p:sldTgt/>
                                              </p:tgtEl>
                                            </p:cond>
                                          </p:endCondLst>
                                        </p:cTn>
                                        <p:tgtEl>
                                          <p:sndTgt r:embed="rId7" name="applause.wav"/>
                                        </p:tgtEl>
                                      </p:cMediaNode>
                                    </p:audio>
                                  </p:subTnLst>
                                </p:cTn>
                              </p:par>
                            </p:childTnLst>
                          </p:cTn>
                        </p:par>
                        <p:par>
                          <p:cTn id="241" fill="hold">
                            <p:stCondLst>
                              <p:cond delay="4600"/>
                            </p:stCondLst>
                            <p:childTnLst>
                              <p:par>
                                <p:cTn id="242" presetID="6" presetClass="emph" presetSubtype="0" fill="hold" grpId="1" nodeType="afterEffect">
                                  <p:stCondLst>
                                    <p:cond delay="0"/>
                                  </p:stCondLst>
                                  <p:childTnLst>
                                    <p:animScale>
                                      <p:cBhvr>
                                        <p:cTn id="243" dur="2000" fill="hold"/>
                                        <p:tgtEl>
                                          <p:spTgt spid="59"/>
                                        </p:tgtEl>
                                      </p:cBhvr>
                                      <p:by x="100000" y="150000"/>
                                    </p:animScale>
                                  </p:childTnLst>
                                </p:cTn>
                              </p:par>
                              <p:par>
                                <p:cTn id="244" presetID="6" presetClass="emph" presetSubtype="0" fill="hold" grpId="1" nodeType="withEffect">
                                  <p:stCondLst>
                                    <p:cond delay="0"/>
                                  </p:stCondLst>
                                  <p:iterate type="lt">
                                    <p:tmPct val="0"/>
                                  </p:iterate>
                                  <p:childTnLst>
                                    <p:animScale>
                                      <p:cBhvr>
                                        <p:cTn id="245" dur="2000" fill="hold"/>
                                        <p:tgtEl>
                                          <p:spTgt spid="6153">
                                            <p:bg/>
                                          </p:spTgt>
                                        </p:tgtEl>
                                      </p:cBhvr>
                                      <p:by x="100000" y="150000"/>
                                    </p:animScale>
                                  </p:childTnLst>
                                </p:cTn>
                              </p:par>
                              <p:par>
                                <p:cTn id="246" presetID="6" presetClass="emph" presetSubtype="0" fill="hold" grpId="1" nodeType="withEffect">
                                  <p:stCondLst>
                                    <p:cond delay="0"/>
                                  </p:stCondLst>
                                  <p:iterate type="lt">
                                    <p:tmPct val="0"/>
                                  </p:iterate>
                                  <p:childTnLst>
                                    <p:animScale>
                                      <p:cBhvr>
                                        <p:cTn id="247" dur="2000" fill="hold"/>
                                        <p:tgtEl>
                                          <p:spTgt spid="6153">
                                            <p:txEl>
                                              <p:pRg st="0" end="0"/>
                                            </p:txEl>
                                          </p:spTgt>
                                        </p:tgtEl>
                                      </p:cBhvr>
                                      <p:by x="100000" y="150000"/>
                                    </p:animScale>
                                  </p:childTnLst>
                                </p:cTn>
                              </p:par>
                              <p:par>
                                <p:cTn id="248" presetID="6" presetClass="emph" presetSubtype="0" fill="hold" grpId="1" nodeType="withEffect">
                                  <p:stCondLst>
                                    <p:cond delay="0"/>
                                  </p:stCondLst>
                                  <p:iterate type="lt">
                                    <p:tmPct val="0"/>
                                  </p:iterate>
                                  <p:childTnLst>
                                    <p:animScale>
                                      <p:cBhvr>
                                        <p:cTn id="249" dur="2000" fill="hold"/>
                                        <p:tgtEl>
                                          <p:spTgt spid="6153">
                                            <p:txEl>
                                              <p:pRg st="1" end="1"/>
                                            </p:txEl>
                                          </p:spTgt>
                                        </p:tgtEl>
                                      </p:cBhvr>
                                      <p:by x="100000" y="150000"/>
                                    </p:animScale>
                                  </p:childTnLst>
                                </p:cTn>
                              </p:par>
                              <p:par>
                                <p:cTn id="250" presetID="6" presetClass="emph" presetSubtype="0" fill="hold" grpId="1" nodeType="withEffect">
                                  <p:stCondLst>
                                    <p:cond delay="0"/>
                                  </p:stCondLst>
                                  <p:iterate type="lt">
                                    <p:tmPct val="0"/>
                                  </p:iterate>
                                  <p:childTnLst>
                                    <p:animScale>
                                      <p:cBhvr>
                                        <p:cTn id="251" dur="2000" fill="hold"/>
                                        <p:tgtEl>
                                          <p:spTgt spid="6153">
                                            <p:txEl>
                                              <p:pRg st="2" end="2"/>
                                            </p:txEl>
                                          </p:spTgt>
                                        </p:tgtEl>
                                      </p:cBhvr>
                                      <p:by x="100000" y="150000"/>
                                    </p:animScale>
                                  </p:childTnLst>
                                </p:cTn>
                              </p:par>
                              <p:par>
                                <p:cTn id="252" presetID="6" presetClass="emph" presetSubtype="0" fill="hold" grpId="1" nodeType="withEffect">
                                  <p:stCondLst>
                                    <p:cond delay="0"/>
                                  </p:stCondLst>
                                  <p:iterate type="lt">
                                    <p:tmPct val="0"/>
                                  </p:iterate>
                                  <p:childTnLst>
                                    <p:animScale>
                                      <p:cBhvr>
                                        <p:cTn id="253" dur="2000" fill="hold"/>
                                        <p:tgtEl>
                                          <p:spTgt spid="6154">
                                            <p:bg/>
                                          </p:spTgt>
                                        </p:tgtEl>
                                      </p:cBhvr>
                                      <p:by x="100000" y="150000"/>
                                    </p:animScale>
                                  </p:childTnLst>
                                </p:cTn>
                              </p:par>
                              <p:par>
                                <p:cTn id="254" presetID="6" presetClass="emph" presetSubtype="0" fill="hold" grpId="1" nodeType="withEffect">
                                  <p:stCondLst>
                                    <p:cond delay="0"/>
                                  </p:stCondLst>
                                  <p:iterate type="lt">
                                    <p:tmPct val="0"/>
                                  </p:iterate>
                                  <p:childTnLst>
                                    <p:animScale>
                                      <p:cBhvr>
                                        <p:cTn id="255" dur="2000" fill="hold"/>
                                        <p:tgtEl>
                                          <p:spTgt spid="6154">
                                            <p:txEl>
                                              <p:pRg st="0" end="0"/>
                                            </p:txEl>
                                          </p:spTgt>
                                        </p:tgtEl>
                                      </p:cBhvr>
                                      <p:by x="100000" y="150000"/>
                                    </p:animScale>
                                  </p:childTnLst>
                                </p:cTn>
                              </p:par>
                              <p:par>
                                <p:cTn id="256" presetID="6" presetClass="emph" presetSubtype="0" fill="hold" grpId="1" nodeType="withEffect">
                                  <p:stCondLst>
                                    <p:cond delay="0"/>
                                  </p:stCondLst>
                                  <p:iterate type="lt">
                                    <p:tmPct val="0"/>
                                  </p:iterate>
                                  <p:childTnLst>
                                    <p:animScale>
                                      <p:cBhvr>
                                        <p:cTn id="257" dur="2000" fill="hold"/>
                                        <p:tgtEl>
                                          <p:spTgt spid="6154">
                                            <p:txEl>
                                              <p:pRg st="1" end="1"/>
                                            </p:txEl>
                                          </p:spTgt>
                                        </p:tgtEl>
                                      </p:cBhvr>
                                      <p:by x="100000" y="150000"/>
                                    </p:animScale>
                                  </p:childTnLst>
                                </p:cTn>
                              </p:par>
                              <p:par>
                                <p:cTn id="258" presetID="6" presetClass="emph" presetSubtype="0" fill="hold" grpId="1" nodeType="withEffect">
                                  <p:stCondLst>
                                    <p:cond delay="0"/>
                                  </p:stCondLst>
                                  <p:iterate type="lt">
                                    <p:tmPct val="0"/>
                                  </p:iterate>
                                  <p:childTnLst>
                                    <p:animScale>
                                      <p:cBhvr>
                                        <p:cTn id="259" dur="2000" fill="hold"/>
                                        <p:tgtEl>
                                          <p:spTgt spid="6154">
                                            <p:txEl>
                                              <p:pRg st="2" end="2"/>
                                            </p:txEl>
                                          </p:spTgt>
                                        </p:tgtEl>
                                      </p:cBhvr>
                                      <p:by x="100000" y="150000"/>
                                    </p:animScale>
                                  </p:childTnLst>
                                </p:cTn>
                              </p:par>
                              <p:par>
                                <p:cTn id="260" presetID="6" presetClass="emph" presetSubtype="0" fill="hold" grpId="1" nodeType="withEffect">
                                  <p:stCondLst>
                                    <p:cond delay="0"/>
                                  </p:stCondLst>
                                  <p:childTnLst>
                                    <p:animScale>
                                      <p:cBhvr>
                                        <p:cTn id="261" dur="2000" fill="hold"/>
                                        <p:tgtEl>
                                          <p:spTgt spid="110"/>
                                        </p:tgtEl>
                                      </p:cBhvr>
                                      <p:by x="100000" y="150000"/>
                                    </p:animScale>
                                  </p:childTnLst>
                                  <p:subTnLst>
                                    <p:audio>
                                      <p:cMediaNode>
                                        <p:cTn display="0" masterRel="sameClick">
                                          <p:stCondLst>
                                            <p:cond evt="begin" delay="0">
                                              <p:tn val="260"/>
                                            </p:cond>
                                          </p:stCondLst>
                                          <p:endCondLst>
                                            <p:cond evt="onStopAudio" delay="0">
                                              <p:tgtEl>
                                                <p:sldTgt/>
                                              </p:tgtEl>
                                            </p:cond>
                                          </p:endCondLst>
                                        </p:cTn>
                                        <p:tgtEl>
                                          <p:sndTgt r:embed="rId7"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build="p"/>
      <p:bldP spid="6146" grpId="0" animBg="1"/>
      <p:bldP spid="6146" grpId="1" animBg="1"/>
      <p:bldP spid="6149" grpId="0"/>
      <p:bldP spid="6150" grpId="0"/>
      <p:bldP spid="26" grpId="0"/>
      <p:bldP spid="27" grpId="0" animBg="1"/>
      <p:bldP spid="27" grpId="1" animBg="1"/>
      <p:bldP spid="6152" grpId="0"/>
      <p:bldP spid="51" grpId="0"/>
      <p:bldP spid="52" grpId="0" animBg="1"/>
      <p:bldP spid="6153" grpId="0" build="p" animBg="1"/>
      <p:bldP spid="6153" grpId="1" build="allAtOnce" animBg="1"/>
      <p:bldP spid="98" grpId="0"/>
      <p:bldP spid="101" grpId="0"/>
      <p:bldP spid="102" grpId="0"/>
      <p:bldP spid="6154" grpId="0" build="p" animBg="1"/>
      <p:bldP spid="6154" grpId="1" build="allAtOnce" animBg="1"/>
      <p:bldP spid="108" grpId="0" animBg="1"/>
      <p:bldP spid="59" grpId="0" animBg="1"/>
      <p:bldP spid="59" grpId="1" animBg="1"/>
      <p:bldP spid="110" grpId="0" animBg="1"/>
      <p:bldP spid="110"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Oval 14"/>
          <p:cNvSpPr>
            <a:spLocks noChangeArrowheads="1"/>
          </p:cNvSpPr>
          <p:nvPr/>
        </p:nvSpPr>
        <p:spPr bwMode="auto">
          <a:xfrm>
            <a:off x="6468927" y="1404477"/>
            <a:ext cx="1708782" cy="1767094"/>
          </a:xfrm>
          <a:prstGeom prst="ellipse">
            <a:avLst/>
          </a:prstGeom>
          <a:solidFill>
            <a:schemeClr val="tx1">
              <a:lumMod val="50000"/>
              <a:lumOff val="50000"/>
            </a:schemeClr>
          </a:solid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30" name="Группа 29"/>
          <p:cNvGrpSpPr/>
          <p:nvPr/>
        </p:nvGrpSpPr>
        <p:grpSpPr>
          <a:xfrm>
            <a:off x="3736010" y="1643050"/>
            <a:ext cx="871448" cy="869516"/>
            <a:chOff x="3571868" y="3345302"/>
            <a:chExt cx="871448" cy="869516"/>
          </a:xfrm>
        </p:grpSpPr>
        <p:sp>
          <p:nvSpPr>
            <p:cNvPr id="28" name="Oval 13"/>
            <p:cNvSpPr>
              <a:spLocks noChangeArrowheads="1"/>
            </p:cNvSpPr>
            <p:nvPr/>
          </p:nvSpPr>
          <p:spPr bwMode="auto">
            <a:xfrm>
              <a:off x="3571868" y="3345302"/>
              <a:ext cx="871448" cy="869516"/>
            </a:xfrm>
            <a:prstGeom prst="ellipse">
              <a:avLst/>
            </a:prstGeom>
            <a:solidFill>
              <a:srgbClr val="808080"/>
            </a:solid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Oval 14"/>
            <p:cNvSpPr>
              <a:spLocks noChangeArrowheads="1"/>
            </p:cNvSpPr>
            <p:nvPr/>
          </p:nvSpPr>
          <p:spPr bwMode="auto">
            <a:xfrm>
              <a:off x="3890042" y="3647890"/>
              <a:ext cx="250337" cy="220372"/>
            </a:xfrm>
            <a:prstGeom prst="ellipse">
              <a:avLst/>
            </a:prstGeom>
            <a:solidFill>
              <a:srgbClr val="FFFFFF"/>
            </a:solidFill>
            <a:ln w="38100">
              <a:solidFill>
                <a:schemeClr val="tx1">
                  <a:lumMod val="65000"/>
                  <a:lumOff val="35000"/>
                </a:schemeClr>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16"/>
          <p:cNvGrpSpPr/>
          <p:nvPr/>
        </p:nvGrpSpPr>
        <p:grpSpPr>
          <a:xfrm>
            <a:off x="928662" y="1557324"/>
            <a:ext cx="767225" cy="2014552"/>
            <a:chOff x="928662" y="1557324"/>
            <a:chExt cx="767225" cy="2014552"/>
          </a:xfrm>
        </p:grpSpPr>
        <p:sp>
          <p:nvSpPr>
            <p:cNvPr id="1026" name="Line 2"/>
            <p:cNvSpPr>
              <a:spLocks noChangeShapeType="1"/>
            </p:cNvSpPr>
            <p:nvPr/>
          </p:nvSpPr>
          <p:spPr bwMode="auto">
            <a:xfrm>
              <a:off x="928662" y="1557324"/>
              <a:ext cx="0" cy="2014552"/>
            </a:xfrm>
            <a:prstGeom prst="line">
              <a:avLst/>
            </a:prstGeom>
            <a:noFill/>
            <a:ln w="7620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7" name="Line 3"/>
            <p:cNvSpPr>
              <a:spLocks noChangeShapeType="1"/>
            </p:cNvSpPr>
            <p:nvPr/>
          </p:nvSpPr>
          <p:spPr bwMode="auto">
            <a:xfrm>
              <a:off x="1197191" y="1557324"/>
              <a:ext cx="0" cy="2014552"/>
            </a:xfrm>
            <a:prstGeom prst="line">
              <a:avLst/>
            </a:prstGeom>
            <a:noFill/>
            <a:ln w="7620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8" name="Line 4"/>
            <p:cNvSpPr>
              <a:spLocks noChangeShapeType="1"/>
            </p:cNvSpPr>
            <p:nvPr/>
          </p:nvSpPr>
          <p:spPr bwMode="auto">
            <a:xfrm>
              <a:off x="1459324" y="1557324"/>
              <a:ext cx="0" cy="2014552"/>
            </a:xfrm>
            <a:prstGeom prst="line">
              <a:avLst/>
            </a:prstGeom>
            <a:noFill/>
            <a:ln w="7620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9" name="Line 5"/>
            <p:cNvSpPr>
              <a:spLocks noChangeShapeType="1"/>
            </p:cNvSpPr>
            <p:nvPr/>
          </p:nvSpPr>
          <p:spPr bwMode="auto">
            <a:xfrm>
              <a:off x="1695887" y="1557324"/>
              <a:ext cx="0" cy="2014552"/>
            </a:xfrm>
            <a:prstGeom prst="line">
              <a:avLst/>
            </a:prstGeom>
            <a:noFill/>
            <a:ln w="7620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30" name="Group 6"/>
          <p:cNvGrpSpPr>
            <a:grpSpLocks/>
          </p:cNvGrpSpPr>
          <p:nvPr/>
        </p:nvGrpSpPr>
        <p:grpSpPr bwMode="auto">
          <a:xfrm>
            <a:off x="3214678" y="1214422"/>
            <a:ext cx="1865608" cy="1785950"/>
            <a:chOff x="9321" y="6867"/>
            <a:chExt cx="610" cy="624"/>
          </a:xfrm>
        </p:grpSpPr>
        <p:sp>
          <p:nvSpPr>
            <p:cNvPr id="1031" name="Oval 7"/>
            <p:cNvSpPr>
              <a:spLocks noChangeArrowheads="1"/>
            </p:cNvSpPr>
            <p:nvPr/>
          </p:nvSpPr>
          <p:spPr bwMode="auto">
            <a:xfrm>
              <a:off x="9435" y="6981"/>
              <a:ext cx="392" cy="385"/>
            </a:xfrm>
            <a:prstGeom prst="ellipse">
              <a:avLst/>
            </a:prstGeom>
            <a:noFill/>
            <a:ln w="7620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2" name="Oval 8"/>
            <p:cNvSpPr>
              <a:spLocks noChangeArrowheads="1"/>
            </p:cNvSpPr>
            <p:nvPr/>
          </p:nvSpPr>
          <p:spPr bwMode="auto">
            <a:xfrm>
              <a:off x="9321" y="6867"/>
              <a:ext cx="610" cy="624"/>
            </a:xfrm>
            <a:prstGeom prst="ellipse">
              <a:avLst/>
            </a:prstGeom>
            <a:noFill/>
            <a:ln w="7620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3" name="Oval 9"/>
            <p:cNvSpPr>
              <a:spLocks noChangeArrowheads="1"/>
            </p:cNvSpPr>
            <p:nvPr/>
          </p:nvSpPr>
          <p:spPr bwMode="auto">
            <a:xfrm>
              <a:off x="9512" y="7056"/>
              <a:ext cx="242" cy="231"/>
            </a:xfrm>
            <a:prstGeom prst="ellipse">
              <a:avLst/>
            </a:prstGeom>
            <a:noFill/>
            <a:ln w="7620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34" name="Group 10"/>
          <p:cNvGrpSpPr>
            <a:grpSpLocks/>
          </p:cNvGrpSpPr>
          <p:nvPr/>
        </p:nvGrpSpPr>
        <p:grpSpPr bwMode="auto">
          <a:xfrm>
            <a:off x="6286512" y="1225553"/>
            <a:ext cx="2071702" cy="2078844"/>
            <a:chOff x="10384" y="6864"/>
            <a:chExt cx="610" cy="624"/>
          </a:xfrm>
        </p:grpSpPr>
        <p:sp>
          <p:nvSpPr>
            <p:cNvPr id="1035" name="Oval 11"/>
            <p:cNvSpPr>
              <a:spLocks noChangeArrowheads="1"/>
            </p:cNvSpPr>
            <p:nvPr/>
          </p:nvSpPr>
          <p:spPr bwMode="auto">
            <a:xfrm>
              <a:off x="10498" y="6978"/>
              <a:ext cx="392" cy="385"/>
            </a:xfrm>
            <a:prstGeom prst="ellipse">
              <a:avLst/>
            </a:prstGeom>
            <a:no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6" name="Oval 12"/>
            <p:cNvSpPr>
              <a:spLocks noChangeArrowheads="1"/>
            </p:cNvSpPr>
            <p:nvPr/>
          </p:nvSpPr>
          <p:spPr bwMode="auto">
            <a:xfrm>
              <a:off x="10384" y="6864"/>
              <a:ext cx="610" cy="624"/>
            </a:xfrm>
            <a:prstGeom prst="ellipse">
              <a:avLst/>
            </a:prstGeom>
            <a:no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8" name="Oval 14"/>
            <p:cNvSpPr>
              <a:spLocks noChangeArrowheads="1"/>
            </p:cNvSpPr>
            <p:nvPr/>
          </p:nvSpPr>
          <p:spPr bwMode="auto">
            <a:xfrm>
              <a:off x="10625" y="7101"/>
              <a:ext cx="143" cy="130"/>
            </a:xfrm>
            <a:prstGeom prst="ellipse">
              <a:avLst/>
            </a:prstGeom>
            <a:solidFill>
              <a:srgbClr val="FFFFFF"/>
            </a:solid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Прямоугольник 17"/>
          <p:cNvSpPr/>
          <p:nvPr/>
        </p:nvSpPr>
        <p:spPr>
          <a:xfrm>
            <a:off x="785786" y="357166"/>
            <a:ext cx="1324402" cy="646331"/>
          </a:xfrm>
          <a:prstGeom prst="rect">
            <a:avLst/>
          </a:prstGeom>
        </p:spPr>
        <p:txBody>
          <a:bodyPr wrap="none">
            <a:spAutoFit/>
          </a:bodyPr>
          <a:lstStyle/>
          <a:p>
            <a:r>
              <a:rPr lang="ru-RU" sz="3600" b="1" dirty="0" smtClean="0">
                <a:latin typeface="Times New Roman" pitchFamily="18" charset="0"/>
                <a:ea typeface="Times New Roman" pitchFamily="18" charset="0"/>
                <a:cs typeface="Times New Roman" pitchFamily="18" charset="0"/>
              </a:rPr>
              <a:t>нити </a:t>
            </a:r>
            <a:endParaRPr lang="ru-RU" sz="3600" dirty="0"/>
          </a:p>
        </p:txBody>
      </p:sp>
      <p:sp>
        <p:nvSpPr>
          <p:cNvPr id="19" name="Прямоугольник 18"/>
          <p:cNvSpPr/>
          <p:nvPr/>
        </p:nvSpPr>
        <p:spPr>
          <a:xfrm>
            <a:off x="3357554" y="428604"/>
            <a:ext cx="1824602" cy="523220"/>
          </a:xfrm>
          <a:prstGeom prst="rect">
            <a:avLst/>
          </a:prstGeom>
        </p:spPr>
        <p:txBody>
          <a:bodyPr wrap="none">
            <a:spAutoFit/>
          </a:bodyPr>
          <a:lstStyle/>
          <a:p>
            <a:r>
              <a:rPr lang="ru-RU" sz="2800" b="1" dirty="0" smtClean="0">
                <a:latin typeface="Times New Roman" pitchFamily="18" charset="0"/>
                <a:ea typeface="Times New Roman" pitchFamily="18" charset="0"/>
                <a:cs typeface="Times New Roman" pitchFamily="18" charset="0"/>
              </a:rPr>
              <a:t>отверстия</a:t>
            </a:r>
            <a:endParaRPr lang="ru-RU" sz="2800" dirty="0"/>
          </a:p>
        </p:txBody>
      </p:sp>
      <p:sp>
        <p:nvSpPr>
          <p:cNvPr id="20" name="Прямоугольник 19"/>
          <p:cNvSpPr/>
          <p:nvPr/>
        </p:nvSpPr>
        <p:spPr>
          <a:xfrm>
            <a:off x="6858016" y="500042"/>
            <a:ext cx="1112164" cy="523220"/>
          </a:xfrm>
          <a:prstGeom prst="rect">
            <a:avLst/>
          </a:prstGeom>
        </p:spPr>
        <p:txBody>
          <a:bodyPr wrap="none">
            <a:spAutoFit/>
          </a:bodyPr>
          <a:lstStyle/>
          <a:p>
            <a:r>
              <a:rPr lang="ru-RU" sz="2800" b="1" dirty="0" smtClean="0">
                <a:latin typeface="Times New Roman" pitchFamily="18" charset="0"/>
                <a:ea typeface="Times New Roman" pitchFamily="18" charset="0"/>
                <a:cs typeface="Times New Roman" pitchFamily="18" charset="0"/>
              </a:rPr>
              <a:t>диска</a:t>
            </a:r>
            <a:endParaRPr lang="ru-RU" sz="2800" dirty="0"/>
          </a:p>
        </p:txBody>
      </p:sp>
      <p:sp>
        <p:nvSpPr>
          <p:cNvPr id="21" name="Прямоугольник 20"/>
          <p:cNvSpPr/>
          <p:nvPr/>
        </p:nvSpPr>
        <p:spPr>
          <a:xfrm>
            <a:off x="5857868" y="3714752"/>
            <a:ext cx="3286132" cy="584775"/>
          </a:xfrm>
          <a:prstGeom prst="rect">
            <a:avLst/>
          </a:prstGeom>
        </p:spPr>
        <p:txBody>
          <a:bodyPr wrap="square">
            <a:spAutoFit/>
          </a:bodyPr>
          <a:lstStyle/>
          <a:p>
            <a:pPr lvl="0" eaLnBrk="0" hangingPunct="0"/>
            <a:r>
              <a:rPr lang="ru-RU" sz="3200" b="1" dirty="0" smtClean="0">
                <a:latin typeface="Times New Roman" pitchFamily="18" charset="0"/>
                <a:ea typeface="Times New Roman" pitchFamily="18" charset="0"/>
                <a:cs typeface="Times New Roman" pitchFamily="18" charset="0"/>
                <a:sym typeface="Symbol" pitchFamily="18" charset="2"/>
              </a:rPr>
              <a:t>Здравый   смысл  </a:t>
            </a:r>
            <a:endParaRPr lang="ru-RU" dirty="0" smtClean="0">
              <a:latin typeface="Times New Roman" pitchFamily="18" charset="0"/>
              <a:cs typeface="Times New Roman" pitchFamily="18" charset="0"/>
              <a:sym typeface="Symbol" pitchFamily="18" charset="2"/>
            </a:endParaRPr>
          </a:p>
        </p:txBody>
      </p:sp>
      <p:sp>
        <p:nvSpPr>
          <p:cNvPr id="22" name="Прямоугольник 21"/>
          <p:cNvSpPr/>
          <p:nvPr/>
        </p:nvSpPr>
        <p:spPr>
          <a:xfrm>
            <a:off x="2500298" y="3857628"/>
            <a:ext cx="2643206" cy="1200329"/>
          </a:xfrm>
          <a:prstGeom prst="rect">
            <a:avLst/>
          </a:prstGeom>
        </p:spPr>
        <p:txBody>
          <a:bodyPr wrap="square">
            <a:spAutoFit/>
          </a:bodyPr>
          <a:lstStyle/>
          <a:p>
            <a:pPr lvl="0" algn="ctr" eaLnBrk="0" hangingPunct="0"/>
            <a:r>
              <a:rPr lang="ru-RU" sz="3600" b="1" dirty="0" smtClean="0">
                <a:latin typeface="Times New Roman" pitchFamily="18" charset="0"/>
                <a:ea typeface="Times New Roman" pitchFamily="18" charset="0"/>
                <a:cs typeface="Times New Roman" pitchFamily="18" charset="0"/>
                <a:sym typeface="Symbol" pitchFamily="18" charset="2"/>
              </a:rPr>
              <a:t>шляпа…</a:t>
            </a:r>
            <a:endParaRPr lang="ru-RU" sz="2000" dirty="0" smtClean="0">
              <a:latin typeface="Times New Roman" pitchFamily="18" charset="0"/>
              <a:cs typeface="Times New Roman" pitchFamily="18" charset="0"/>
              <a:sym typeface="Symbol" pitchFamily="18" charset="2"/>
            </a:endParaRPr>
          </a:p>
          <a:p>
            <a:pPr lvl="0" algn="ctr" eaLnBrk="0" hangingPunct="0"/>
            <a:r>
              <a:rPr lang="ru-RU" sz="3600" b="1" dirty="0" smtClean="0">
                <a:latin typeface="Times New Roman" pitchFamily="18" charset="0"/>
                <a:ea typeface="Times New Roman" pitchFamily="18" charset="0"/>
                <a:cs typeface="Times New Roman" pitchFamily="18" charset="0"/>
                <a:sym typeface="Symbol" pitchFamily="18" charset="2"/>
              </a:rPr>
              <a:t>спутник…</a:t>
            </a:r>
          </a:p>
        </p:txBody>
      </p:sp>
      <p:sp>
        <p:nvSpPr>
          <p:cNvPr id="26" name="Line 5"/>
          <p:cNvSpPr>
            <a:spLocks noChangeShapeType="1"/>
          </p:cNvSpPr>
          <p:nvPr/>
        </p:nvSpPr>
        <p:spPr bwMode="auto">
          <a:xfrm>
            <a:off x="1325391" y="1576259"/>
            <a:ext cx="0" cy="2014552"/>
          </a:xfrm>
          <a:prstGeom prst="line">
            <a:avLst/>
          </a:prstGeom>
          <a:noFill/>
          <a:ln w="76200">
            <a:solidFill>
              <a:schemeClr val="tx1"/>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Rectangle 1"/>
          <p:cNvSpPr>
            <a:spLocks noChangeArrowheads="1"/>
          </p:cNvSpPr>
          <p:nvPr/>
        </p:nvSpPr>
        <p:spPr bwMode="auto">
          <a:xfrm>
            <a:off x="2357422" y="0"/>
            <a:ext cx="3700308"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a:t>
            </a:r>
            <a:r>
              <a:rPr kumimoji="0" lang="ru-RU" sz="3600" b="1"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sym typeface="Symbol" pitchFamily="18" charset="2"/>
              </a:rPr>
              <a:t>ДИФРАКЦИЯ !</a:t>
            </a:r>
            <a:endParaRPr kumimoji="0" lang="ru-RU" sz="3200" b="0" i="0" u="none" strike="noStrike" cap="none" normalizeH="0" baseline="0" dirty="0" smtClean="0">
              <a:ln>
                <a:noFill/>
              </a:ln>
              <a:solidFill>
                <a:srgbClr val="006600"/>
              </a:solidFill>
              <a:effectLst/>
              <a:latin typeface="Times New Roman" pitchFamily="18" charset="0"/>
              <a:cs typeface="Times New Roman" pitchFamily="18" charset="0"/>
              <a:sym typeface="Symbol" pitchFamily="18" charset="2"/>
            </a:endParaRPr>
          </a:p>
        </p:txBody>
      </p:sp>
      <p:sp>
        <p:nvSpPr>
          <p:cNvPr id="31" name="Rectangle 1"/>
          <p:cNvSpPr>
            <a:spLocks noChangeArrowheads="1"/>
          </p:cNvSpPr>
          <p:nvPr/>
        </p:nvSpPr>
        <p:spPr bwMode="auto">
          <a:xfrm>
            <a:off x="1857356" y="5491949"/>
            <a:ext cx="678661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600" b="1" dirty="0" smtClean="0">
                <a:solidFill>
                  <a:srgbClr val="006600"/>
                </a:solidFill>
                <a:latin typeface="Times New Roman" pitchFamily="18" charset="0"/>
                <a:ea typeface="Times New Roman" pitchFamily="18" charset="0"/>
                <a:cs typeface="Times New Roman" pitchFamily="18" charset="0"/>
                <a:sym typeface="Symbol" pitchFamily="18" charset="2"/>
              </a:rPr>
              <a:t>ДИФРАКЦИЯ ! </a:t>
            </a:r>
            <a:r>
              <a:rPr kumimoji="0" lang="ru-RU"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Свет </a:t>
            </a:r>
            <a:r>
              <a:rPr kumimoji="0" lang="ru-RU"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a:t>
            </a:r>
            <a:r>
              <a:rPr kumimoji="0" lang="ru-RU"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волна!</a:t>
            </a: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a:t>
            </a:r>
            <a:endParaRPr kumimoji="0" lang="ru-RU" sz="3200" b="0" i="0" u="none" strike="noStrike" cap="none" normalizeH="0" baseline="0" dirty="0" smtClean="0">
              <a:ln>
                <a:noFill/>
              </a:ln>
              <a:solidFill>
                <a:srgbClr val="006600"/>
              </a:solidFill>
              <a:effectLst/>
              <a:latin typeface="Times New Roman" pitchFamily="18" charset="0"/>
              <a:cs typeface="Times New Roman" pitchFamily="18" charset="0"/>
              <a:sym typeface="Symbol" pitchFamily="18" charset="2"/>
            </a:endParaRPr>
          </a:p>
        </p:txBody>
      </p:sp>
      <p:sp>
        <p:nvSpPr>
          <p:cNvPr id="32" name="Прямоугольник 31">
            <a:hlinkClick r:id="rId9" action="ppaction://hlinkfile"/>
          </p:cNvPr>
          <p:cNvSpPr/>
          <p:nvPr/>
        </p:nvSpPr>
        <p:spPr>
          <a:xfrm>
            <a:off x="6575745" y="6377620"/>
            <a:ext cx="2597186" cy="461665"/>
          </a:xfrm>
          <a:prstGeom prst="rect">
            <a:avLst/>
          </a:prstGeom>
          <a:solidFill>
            <a:schemeClr val="tx1">
              <a:lumMod val="50000"/>
              <a:lumOff val="50000"/>
            </a:schemeClr>
          </a:solidFill>
        </p:spPr>
        <p:txBody>
          <a:bodyPr wrap="none">
            <a:spAutoFit/>
          </a:bodyPr>
          <a:lstStyle/>
          <a:p>
            <a:pPr lvl="0"/>
            <a:r>
              <a:rPr lang="ru-RU" sz="2400" b="1" i="1" dirty="0" smtClean="0">
                <a:solidFill>
                  <a:srgbClr val="800000"/>
                </a:solidFill>
                <a:latin typeface="Times New Roman" pitchFamily="18" charset="0"/>
                <a:cs typeface="Times New Roman" pitchFamily="18" charset="0"/>
                <a:hlinkClick r:id="rId9" action="ppaction://hlinkfile"/>
              </a:rPr>
              <a:t>Фильм 2 мин.avi</a:t>
            </a:r>
            <a:r>
              <a:rPr lang="ru-RU" sz="2400" b="1" i="1" dirty="0" smtClean="0">
                <a:solidFill>
                  <a:srgbClr val="800000"/>
                </a:solidFill>
                <a:latin typeface="Times New Roman" pitchFamily="18" charset="0"/>
                <a:cs typeface="Times New Roman" pitchFamily="18" charset="0"/>
              </a:rPr>
              <a:t>  </a:t>
            </a:r>
            <a:endParaRPr lang="ru-RU" sz="1400" i="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7"/>
                                        </p:tgtEl>
                                        <p:attrNameLst>
                                          <p:attrName>style.visibility</p:attrName>
                                        </p:attrNameLst>
                                      </p:cBhvr>
                                      <p:to>
                                        <p:strVal val="visible"/>
                                      </p:to>
                                    </p:set>
                                    <p:anim calcmode="discrete" valueType="clr">
                                      <p:cBhvr override="childStyle">
                                        <p:cTn id="7" dur="400"/>
                                        <p:tgtEl>
                                          <p:spTgt spid="27"/>
                                        </p:tgtEl>
                                        <p:attrNameLst>
                                          <p:attrName>style.color</p:attrName>
                                        </p:attrNameLst>
                                      </p:cBhvr>
                                      <p:tavLst>
                                        <p:tav tm="0">
                                          <p:val>
                                            <p:clrVal>
                                              <a:schemeClr val="tx1"/>
                                            </p:clrVal>
                                          </p:val>
                                        </p:tav>
                                        <p:tav tm="50000">
                                          <p:val>
                                            <p:clrVal>
                                              <a:schemeClr val="hlink"/>
                                            </p:clrVal>
                                          </p:val>
                                        </p:tav>
                                      </p:tavLst>
                                    </p:anim>
                                    <p:anim calcmode="discrete" valueType="clr">
                                      <p:cBhvr>
                                        <p:cTn id="8" dur="400"/>
                                        <p:tgtEl>
                                          <p:spTgt spid="27"/>
                                        </p:tgtEl>
                                        <p:attrNameLst>
                                          <p:attrName>fillcolor</p:attrName>
                                        </p:attrNameLst>
                                      </p:cBhvr>
                                      <p:tavLst>
                                        <p:tav tm="0">
                                          <p:val>
                                            <p:clrVal>
                                              <a:schemeClr val="accent2"/>
                                            </p:clrVal>
                                          </p:val>
                                        </p:tav>
                                        <p:tav tm="50000">
                                          <p:val>
                                            <p:clrVal>
                                              <a:schemeClr val="hlink"/>
                                            </p:clrVal>
                                          </p:val>
                                        </p:tav>
                                      </p:tavLst>
                                    </p:anim>
                                    <p:set>
                                      <p:cBhvr>
                                        <p:cTn id="9" dur="400"/>
                                        <p:tgtEl>
                                          <p:spTgt spid="27"/>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1"/>
                                        </p:tgtEl>
                                        <p:attrNameLst>
                                          <p:attrName>style.visibility</p:attrName>
                                        </p:attrNameLst>
                                      </p:cBhvr>
                                      <p:to>
                                        <p:strVal val="visible"/>
                                      </p:to>
                                    </p:set>
                                    <p:anim calcmode="discrete" valueType="clr">
                                      <p:cBhvr override="childStyle">
                                        <p:cTn id="14" dur="400"/>
                                        <p:tgtEl>
                                          <p:spTgt spid="31"/>
                                        </p:tgtEl>
                                        <p:attrNameLst>
                                          <p:attrName>style.color</p:attrName>
                                        </p:attrNameLst>
                                      </p:cBhvr>
                                      <p:tavLst>
                                        <p:tav tm="0">
                                          <p:val>
                                            <p:clrVal>
                                              <a:schemeClr val="tx1"/>
                                            </p:clrVal>
                                          </p:val>
                                        </p:tav>
                                        <p:tav tm="50000">
                                          <p:val>
                                            <p:clrVal>
                                              <a:schemeClr val="hlink"/>
                                            </p:clrVal>
                                          </p:val>
                                        </p:tav>
                                      </p:tavLst>
                                    </p:anim>
                                    <p:anim calcmode="discrete" valueType="clr">
                                      <p:cBhvr>
                                        <p:cTn id="15" dur="400"/>
                                        <p:tgtEl>
                                          <p:spTgt spid="31"/>
                                        </p:tgtEl>
                                        <p:attrNameLst>
                                          <p:attrName>fillcolor</p:attrName>
                                        </p:attrNameLst>
                                      </p:cBhvr>
                                      <p:tavLst>
                                        <p:tav tm="0">
                                          <p:val>
                                            <p:clrVal>
                                              <a:schemeClr val="accent2"/>
                                            </p:clrVal>
                                          </p:val>
                                        </p:tav>
                                        <p:tav tm="50000">
                                          <p:val>
                                            <p:clrVal>
                                              <a:schemeClr val="hlink"/>
                                            </p:clrVal>
                                          </p:val>
                                        </p:tav>
                                      </p:tavLst>
                                    </p:anim>
                                    <p:set>
                                      <p:cBhvr>
                                        <p:cTn id="16" dur="400"/>
                                        <p:tgtEl>
                                          <p:spTgt spid="31"/>
                                        </p:tgtEl>
                                        <p:attrNameLst>
                                          <p:attrName>fill.type</p:attrName>
                                        </p:attrNameLst>
                                      </p:cBhvr>
                                      <p:to>
                                        <p:strVal val="solid"/>
                                      </p:to>
                                    </p:set>
                                  </p:childTnLst>
                                  <p:subTnLst>
                                    <p:audio>
                                      <p:cMediaNode>
                                        <p:cTn display="0" masterRel="sameClick">
                                          <p:stCondLst>
                                            <p:cond evt="begin" delay="0">
                                              <p:tn val="12"/>
                                            </p:cond>
                                          </p:stCondLst>
                                          <p:endCondLst>
                                            <p:cond evt="onStopAudio" delay="0">
                                              <p:tgtEl>
                                                <p:sldTgt/>
                                              </p:tgtEl>
                                            </p:cond>
                                          </p:endCondLst>
                                        </p:cTn>
                                        <p:tgtEl>
                                          <p:sndTgt r:embed="rId2" name="wind.wav"/>
                                        </p:tgtEl>
                                      </p:cMediaNode>
                                    </p:audio>
                                  </p:sub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32"/>
                                        </p:tgtEl>
                                        <p:attrNameLst>
                                          <p:attrName>style.visibility</p:attrName>
                                        </p:attrNameLst>
                                      </p:cBhvr>
                                      <p:to>
                                        <p:strVal val="visible"/>
                                      </p:to>
                                    </p:set>
                                    <p:anim calcmode="discrete" valueType="clr">
                                      <p:cBhvr override="childStyle">
                                        <p:cTn id="19" dur="300"/>
                                        <p:tgtEl>
                                          <p:spTgt spid="32"/>
                                        </p:tgtEl>
                                        <p:attrNameLst>
                                          <p:attrName>style.color</p:attrName>
                                        </p:attrNameLst>
                                      </p:cBhvr>
                                      <p:tavLst>
                                        <p:tav tm="0">
                                          <p:val>
                                            <p:clrVal>
                                              <a:schemeClr val="tx1"/>
                                            </p:clrVal>
                                          </p:val>
                                        </p:tav>
                                        <p:tav tm="50000">
                                          <p:val>
                                            <p:clrVal>
                                              <a:schemeClr val="hlink"/>
                                            </p:clrVal>
                                          </p:val>
                                        </p:tav>
                                      </p:tavLst>
                                    </p:anim>
                                    <p:anim calcmode="discrete" valueType="clr">
                                      <p:cBhvr>
                                        <p:cTn id="20" dur="300"/>
                                        <p:tgtEl>
                                          <p:spTgt spid="32"/>
                                        </p:tgtEl>
                                        <p:attrNameLst>
                                          <p:attrName>fillcolor</p:attrName>
                                        </p:attrNameLst>
                                      </p:cBhvr>
                                      <p:tavLst>
                                        <p:tav tm="0">
                                          <p:val>
                                            <p:clrVal>
                                              <a:schemeClr val="accent2"/>
                                            </p:clrVal>
                                          </p:val>
                                        </p:tav>
                                        <p:tav tm="50000">
                                          <p:val>
                                            <p:clrVal>
                                              <a:schemeClr val="hlink"/>
                                            </p:clrVal>
                                          </p:val>
                                        </p:tav>
                                      </p:tavLst>
                                    </p:anim>
                                    <p:set>
                                      <p:cBhvr>
                                        <p:cTn id="21" dur="300"/>
                                        <p:tgtEl>
                                          <p:spTgt spid="32"/>
                                        </p:tgtEl>
                                        <p:attrNameLst>
                                          <p:attrName>fill.type</p:attrName>
                                        </p:attrNameLst>
                                      </p:cBhvr>
                                      <p:to>
                                        <p:strVal val="solid"/>
                                      </p:to>
                                    </p:set>
                                  </p:childTnLst>
                                  <p:subTnLst>
                                    <p:audio>
                                      <p:cMediaNode>
                                        <p:cTn display="0" masterRel="sameClick">
                                          <p:stCondLst>
                                            <p:cond evt="begin" delay="0">
                                              <p:tn val="17"/>
                                            </p:cond>
                                          </p:stCondLst>
                                          <p:endCondLst>
                                            <p:cond evt="onStopAudio" delay="0">
                                              <p:tgtEl>
                                                <p:sldTgt/>
                                              </p:tgtEl>
                                            </p:cond>
                                          </p:endCondLst>
                                        </p:cTn>
                                        <p:tgtEl>
                                          <p:sndTgt r:embed="rId2" name="wind.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0-#ppt_w/2"/>
                                          </p:val>
                                        </p:tav>
                                        <p:tav tm="100000">
                                          <p:val>
                                            <p:strVal val="#ppt_x"/>
                                          </p:val>
                                        </p:tav>
                                      </p:tavLst>
                                    </p:anim>
                                    <p:anim calcmode="lin" valueType="num">
                                      <p:cBhvr additive="base">
                                        <p:cTn id="27" dur="500" fill="hold"/>
                                        <p:tgtEl>
                                          <p:spTgt spid="18"/>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1000" fill="hold"/>
                                        <p:tgtEl>
                                          <p:spTgt spid="26"/>
                                        </p:tgtEl>
                                        <p:attrNameLst>
                                          <p:attrName>ppt_x</p:attrName>
                                        </p:attrNameLst>
                                      </p:cBhvr>
                                      <p:tavLst>
                                        <p:tav tm="0">
                                          <p:val>
                                            <p:strVal val="0-#ppt_w/2"/>
                                          </p:val>
                                        </p:tav>
                                        <p:tav tm="100000">
                                          <p:val>
                                            <p:strVal val="#ppt_x"/>
                                          </p:val>
                                        </p:tav>
                                      </p:tavLst>
                                    </p:anim>
                                    <p:anim calcmode="lin" valueType="num">
                                      <p:cBhvr additive="base">
                                        <p:cTn id="31" dur="1000" fill="hold"/>
                                        <p:tgtEl>
                                          <p:spTgt spid="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drumroll.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1000"/>
                                        <p:tgtEl>
                                          <p:spTgt spid="17"/>
                                        </p:tgtEl>
                                      </p:cBhvr>
                                    </p:animEffect>
                                  </p:childTnLst>
                                  <p:subTnLst>
                                    <p:audio>
                                      <p:cMediaNode>
                                        <p:cTn display="0" masterRel="sameClick">
                                          <p:stCondLst>
                                            <p:cond evt="begin" delay="0">
                                              <p:tn val="34"/>
                                            </p:cond>
                                          </p:stCondLst>
                                          <p:endCondLst>
                                            <p:cond evt="onStopAudio" delay="0">
                                              <p:tgtEl>
                                                <p:sldTgt/>
                                              </p:tgtEl>
                                            </p:cond>
                                          </p:endCondLst>
                                        </p:cTn>
                                        <p:tgtEl>
                                          <p:sndTgt r:embed="rId4" name="applause.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1000"/>
                                        <p:tgtEl>
                                          <p:spTgt spid="19"/>
                                        </p:tgtEl>
                                      </p:cBhvr>
                                    </p:animEffect>
                                  </p:childTnLst>
                                  <p:subTnLst>
                                    <p:audio>
                                      <p:cMediaNode>
                                        <p:cTn display="0" masterRel="sameClick">
                                          <p:stCondLst>
                                            <p:cond evt="begin" delay="0">
                                              <p:tn val="39"/>
                                            </p:cond>
                                          </p:stCondLst>
                                          <p:endCondLst>
                                            <p:cond evt="onStopAudio" delay="0">
                                              <p:tgtEl>
                                                <p:sldTgt/>
                                              </p:tgtEl>
                                            </p:cond>
                                          </p:endCondLst>
                                        </p:cTn>
                                        <p:tgtEl>
                                          <p:sndTgt r:embed="rId3" name="drumroll.wav"/>
                                        </p:tgtEl>
                                      </p:cMediaNode>
                                    </p:audio>
                                  </p:subTnLst>
                                </p:cTn>
                              </p:par>
                            </p:childTnLst>
                          </p:cTn>
                        </p:par>
                        <p:par>
                          <p:cTn id="42" fill="hold">
                            <p:stCondLst>
                              <p:cond delay="1000"/>
                            </p:stCondLst>
                            <p:childTnLst>
                              <p:par>
                                <p:cTn id="43" presetID="2" presetClass="entr" presetSubtype="4" fill="hold"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5" name="laser.wav"/>
                                        </p:tgtEl>
                                      </p:cMediaNode>
                                    </p:audio>
                                  </p:subTnLst>
                                </p:cTn>
                              </p:par>
                            </p:childTnLst>
                          </p:cTn>
                        </p:par>
                      </p:childTnLst>
                    </p:cTn>
                  </p:par>
                  <p:par>
                    <p:cTn id="47" fill="hold">
                      <p:stCondLst>
                        <p:cond delay="indefinite"/>
                      </p:stCondLst>
                      <p:childTnLst>
                        <p:par>
                          <p:cTn id="48" fill="hold">
                            <p:stCondLst>
                              <p:cond delay="0"/>
                            </p:stCondLst>
                            <p:childTnLst>
                              <p:par>
                                <p:cTn id="49" presetID="53" presetClass="entr" presetSubtype="0" fill="hold" nodeType="clickEffect">
                                  <p:stCondLst>
                                    <p:cond delay="0"/>
                                  </p:stCondLst>
                                  <p:childTnLst>
                                    <p:set>
                                      <p:cBhvr>
                                        <p:cTn id="50" dur="1" fill="hold">
                                          <p:stCondLst>
                                            <p:cond delay="0"/>
                                          </p:stCondLst>
                                        </p:cTn>
                                        <p:tgtEl>
                                          <p:spTgt spid="1030"/>
                                        </p:tgtEl>
                                        <p:attrNameLst>
                                          <p:attrName>style.visibility</p:attrName>
                                        </p:attrNameLst>
                                      </p:cBhvr>
                                      <p:to>
                                        <p:strVal val="visible"/>
                                      </p:to>
                                    </p:set>
                                    <p:anim calcmode="lin" valueType="num">
                                      <p:cBhvr>
                                        <p:cTn id="51" dur="1000" fill="hold"/>
                                        <p:tgtEl>
                                          <p:spTgt spid="1030"/>
                                        </p:tgtEl>
                                        <p:attrNameLst>
                                          <p:attrName>ppt_w</p:attrName>
                                        </p:attrNameLst>
                                      </p:cBhvr>
                                      <p:tavLst>
                                        <p:tav tm="0">
                                          <p:val>
                                            <p:fltVal val="0"/>
                                          </p:val>
                                        </p:tav>
                                        <p:tav tm="100000">
                                          <p:val>
                                            <p:strVal val="#ppt_w"/>
                                          </p:val>
                                        </p:tav>
                                      </p:tavLst>
                                    </p:anim>
                                    <p:anim calcmode="lin" valueType="num">
                                      <p:cBhvr>
                                        <p:cTn id="52" dur="1000" fill="hold"/>
                                        <p:tgtEl>
                                          <p:spTgt spid="1030"/>
                                        </p:tgtEl>
                                        <p:attrNameLst>
                                          <p:attrName>ppt_h</p:attrName>
                                        </p:attrNameLst>
                                      </p:cBhvr>
                                      <p:tavLst>
                                        <p:tav tm="0">
                                          <p:val>
                                            <p:fltVal val="0"/>
                                          </p:val>
                                        </p:tav>
                                        <p:tav tm="100000">
                                          <p:val>
                                            <p:strVal val="#ppt_h"/>
                                          </p:val>
                                        </p:tav>
                                      </p:tavLst>
                                    </p:anim>
                                    <p:animEffect transition="in" filter="fade">
                                      <p:cBhvr>
                                        <p:cTn id="53" dur="1000"/>
                                        <p:tgtEl>
                                          <p:spTgt spid="1030"/>
                                        </p:tgtEl>
                                      </p:cBhvr>
                                    </p:animEffect>
                                  </p:childTnLst>
                                  <p:subTnLst>
                                    <p:audio>
                                      <p:cMediaNode>
                                        <p:cTn display="0" masterRel="sameClick">
                                          <p:stCondLst>
                                            <p:cond evt="begin" delay="0">
                                              <p:tn val="49"/>
                                            </p:cond>
                                          </p:stCondLst>
                                          <p:endCondLst>
                                            <p:cond evt="onStopAudio" delay="0">
                                              <p:tgtEl>
                                                <p:sldTgt/>
                                              </p:tgtEl>
                                            </p:cond>
                                          </p:endCondLst>
                                        </p:cTn>
                                        <p:tgtEl>
                                          <p:sndTgt r:embed="rId4" name="applause.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1000" fill="hold"/>
                                        <p:tgtEl>
                                          <p:spTgt spid="20"/>
                                        </p:tgtEl>
                                        <p:attrNameLst>
                                          <p:attrName>ppt_x</p:attrName>
                                        </p:attrNameLst>
                                      </p:cBhvr>
                                      <p:tavLst>
                                        <p:tav tm="0">
                                          <p:val>
                                            <p:strVal val="1+#ppt_w/2"/>
                                          </p:val>
                                        </p:tav>
                                        <p:tav tm="100000">
                                          <p:val>
                                            <p:strVal val="#ppt_x"/>
                                          </p:val>
                                        </p:tav>
                                      </p:tavLst>
                                    </p:anim>
                                    <p:anim calcmode="lin" valueType="num">
                                      <p:cBhvr additive="base">
                                        <p:cTn id="59" dur="1000" fill="hold"/>
                                        <p:tgtEl>
                                          <p:spTgt spid="20"/>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1000" fill="hold"/>
                                        <p:tgtEl>
                                          <p:spTgt spid="23"/>
                                        </p:tgtEl>
                                        <p:attrNameLst>
                                          <p:attrName>ppt_x</p:attrName>
                                        </p:attrNameLst>
                                      </p:cBhvr>
                                      <p:tavLst>
                                        <p:tav tm="0">
                                          <p:val>
                                            <p:strVal val="1+#ppt_w/2"/>
                                          </p:val>
                                        </p:tav>
                                        <p:tav tm="100000">
                                          <p:val>
                                            <p:strVal val="#ppt_x"/>
                                          </p:val>
                                        </p:tav>
                                      </p:tavLst>
                                    </p:anim>
                                    <p:anim calcmode="lin" valueType="num">
                                      <p:cBhvr additive="base">
                                        <p:cTn id="63" dur="1000" fill="hold"/>
                                        <p:tgtEl>
                                          <p:spTgt spid="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2" name="wind.wav"/>
                                        </p:tgtEl>
                                      </p:cMediaNode>
                                    </p:audio>
                                  </p:subTnLst>
                                </p:cTn>
                              </p:par>
                            </p:childTnLst>
                          </p:cTn>
                        </p:par>
                      </p:childTnLst>
                    </p:cTn>
                  </p:par>
                  <p:par>
                    <p:cTn id="64" fill="hold">
                      <p:stCondLst>
                        <p:cond delay="indefinite"/>
                      </p:stCondLst>
                      <p:childTnLst>
                        <p:par>
                          <p:cTn id="65" fill="hold">
                            <p:stCondLst>
                              <p:cond delay="0"/>
                            </p:stCondLst>
                            <p:childTnLst>
                              <p:par>
                                <p:cTn id="66" presetID="53" presetClass="entr" presetSubtype="0" fill="hold" nodeType="clickEffect">
                                  <p:stCondLst>
                                    <p:cond delay="0"/>
                                  </p:stCondLst>
                                  <p:childTnLst>
                                    <p:set>
                                      <p:cBhvr>
                                        <p:cTn id="67" dur="1" fill="hold">
                                          <p:stCondLst>
                                            <p:cond delay="0"/>
                                          </p:stCondLst>
                                        </p:cTn>
                                        <p:tgtEl>
                                          <p:spTgt spid="1034"/>
                                        </p:tgtEl>
                                        <p:attrNameLst>
                                          <p:attrName>style.visibility</p:attrName>
                                        </p:attrNameLst>
                                      </p:cBhvr>
                                      <p:to>
                                        <p:strVal val="visible"/>
                                      </p:to>
                                    </p:set>
                                    <p:anim calcmode="lin" valueType="num">
                                      <p:cBhvr>
                                        <p:cTn id="68" dur="500" fill="hold"/>
                                        <p:tgtEl>
                                          <p:spTgt spid="1034"/>
                                        </p:tgtEl>
                                        <p:attrNameLst>
                                          <p:attrName>ppt_w</p:attrName>
                                        </p:attrNameLst>
                                      </p:cBhvr>
                                      <p:tavLst>
                                        <p:tav tm="0">
                                          <p:val>
                                            <p:fltVal val="0"/>
                                          </p:val>
                                        </p:tav>
                                        <p:tav tm="100000">
                                          <p:val>
                                            <p:strVal val="#ppt_w"/>
                                          </p:val>
                                        </p:tav>
                                      </p:tavLst>
                                    </p:anim>
                                    <p:anim calcmode="lin" valueType="num">
                                      <p:cBhvr>
                                        <p:cTn id="69" dur="500" fill="hold"/>
                                        <p:tgtEl>
                                          <p:spTgt spid="1034"/>
                                        </p:tgtEl>
                                        <p:attrNameLst>
                                          <p:attrName>ppt_h</p:attrName>
                                        </p:attrNameLst>
                                      </p:cBhvr>
                                      <p:tavLst>
                                        <p:tav tm="0">
                                          <p:val>
                                            <p:fltVal val="0"/>
                                          </p:val>
                                        </p:tav>
                                        <p:tav tm="100000">
                                          <p:val>
                                            <p:strVal val="#ppt_h"/>
                                          </p:val>
                                        </p:tav>
                                      </p:tavLst>
                                    </p:anim>
                                    <p:animEffect transition="in" filter="fade">
                                      <p:cBhvr>
                                        <p:cTn id="70" dur="500"/>
                                        <p:tgtEl>
                                          <p:spTgt spid="1034"/>
                                        </p:tgtEl>
                                      </p:cBhvr>
                                    </p:animEffect>
                                  </p:childTnLst>
                                  <p:subTnLst>
                                    <p:audio>
                                      <p:cMediaNode>
                                        <p:cTn display="0" masterRel="sameClick">
                                          <p:stCondLst>
                                            <p:cond evt="begin" delay="0">
                                              <p:tn val="66"/>
                                            </p:cond>
                                          </p:stCondLst>
                                          <p:endCondLst>
                                            <p:cond evt="onStopAudio" delay="0">
                                              <p:tgtEl>
                                                <p:sldTgt/>
                                              </p:tgtEl>
                                            </p:cond>
                                          </p:endCondLst>
                                        </p:cTn>
                                        <p:tgtEl>
                                          <p:sndTgt r:embed="rId6" name="explode.wav"/>
                                        </p:tgtEl>
                                      </p:cMediaNode>
                                    </p:audio>
                                  </p:subTnLst>
                                </p:cTn>
                              </p:par>
                            </p:childTnLst>
                          </p:cTn>
                        </p:par>
                      </p:childTnLst>
                    </p:cTn>
                  </p:par>
                  <p:par>
                    <p:cTn id="71" fill="hold">
                      <p:stCondLst>
                        <p:cond delay="indefinite"/>
                      </p:stCondLst>
                      <p:childTnLst>
                        <p:par>
                          <p:cTn id="72" fill="hold">
                            <p:stCondLst>
                              <p:cond delay="0"/>
                            </p:stCondLst>
                            <p:childTnLst>
                              <p:par>
                                <p:cTn id="73" presetID="27" presetClass="entr" presetSubtype="0" fill="hold" grpId="0" nodeType="clickEffect">
                                  <p:stCondLst>
                                    <p:cond delay="0"/>
                                  </p:stCondLst>
                                  <p:iterate type="lt">
                                    <p:tmPct val="50000"/>
                                  </p:iterate>
                                  <p:childTnLst>
                                    <p:set>
                                      <p:cBhvr>
                                        <p:cTn id="74" dur="1" fill="hold">
                                          <p:stCondLst>
                                            <p:cond delay="0"/>
                                          </p:stCondLst>
                                        </p:cTn>
                                        <p:tgtEl>
                                          <p:spTgt spid="21"/>
                                        </p:tgtEl>
                                        <p:attrNameLst>
                                          <p:attrName>style.visibility</p:attrName>
                                        </p:attrNameLst>
                                      </p:cBhvr>
                                      <p:to>
                                        <p:strVal val="visible"/>
                                      </p:to>
                                    </p:set>
                                    <p:anim calcmode="discrete" valueType="clr">
                                      <p:cBhvr override="childStyle">
                                        <p:cTn id="75" dur="300"/>
                                        <p:tgtEl>
                                          <p:spTgt spid="21"/>
                                        </p:tgtEl>
                                        <p:attrNameLst>
                                          <p:attrName>style.color</p:attrName>
                                        </p:attrNameLst>
                                      </p:cBhvr>
                                      <p:tavLst>
                                        <p:tav tm="0">
                                          <p:val>
                                            <p:clrVal>
                                              <a:schemeClr val="tx1"/>
                                            </p:clrVal>
                                          </p:val>
                                        </p:tav>
                                        <p:tav tm="50000">
                                          <p:val>
                                            <p:clrVal>
                                              <a:schemeClr val="hlink"/>
                                            </p:clrVal>
                                          </p:val>
                                        </p:tav>
                                      </p:tavLst>
                                    </p:anim>
                                    <p:anim calcmode="discrete" valueType="clr">
                                      <p:cBhvr>
                                        <p:cTn id="76" dur="300"/>
                                        <p:tgtEl>
                                          <p:spTgt spid="21"/>
                                        </p:tgtEl>
                                        <p:attrNameLst>
                                          <p:attrName>fillcolor</p:attrName>
                                        </p:attrNameLst>
                                      </p:cBhvr>
                                      <p:tavLst>
                                        <p:tav tm="0">
                                          <p:val>
                                            <p:clrVal>
                                              <a:schemeClr val="accent2"/>
                                            </p:clrVal>
                                          </p:val>
                                        </p:tav>
                                        <p:tav tm="50000">
                                          <p:val>
                                            <p:clrVal>
                                              <a:schemeClr val="hlink"/>
                                            </p:clrVal>
                                          </p:val>
                                        </p:tav>
                                      </p:tavLst>
                                    </p:anim>
                                    <p:set>
                                      <p:cBhvr>
                                        <p:cTn id="77" dur="300"/>
                                        <p:tgtEl>
                                          <p:spTgt spid="21"/>
                                        </p:tgtEl>
                                        <p:attrNameLst>
                                          <p:attrName>fill.type</p:attrName>
                                        </p:attrNameLst>
                                      </p:cBhvr>
                                      <p:to>
                                        <p:strVal val="solid"/>
                                      </p:to>
                                    </p:set>
                                  </p:childTnLst>
                                  <p:subTnLst>
                                    <p:audio>
                                      <p:cMediaNode>
                                        <p:cTn display="0" masterRel="sameClick">
                                          <p:stCondLst>
                                            <p:cond evt="begin" delay="0">
                                              <p:tn val="73"/>
                                            </p:cond>
                                          </p:stCondLst>
                                          <p:endCondLst>
                                            <p:cond evt="onStopAudio" delay="0">
                                              <p:tgtEl>
                                                <p:sldTgt/>
                                              </p:tgtEl>
                                            </p:cond>
                                          </p:endCondLst>
                                        </p:cTn>
                                        <p:tgtEl>
                                          <p:sndTgt r:embed="rId7" name="chimes.wav"/>
                                        </p:tgtEl>
                                      </p:cMediaNode>
                                    </p:audio>
                                  </p:subTnLst>
                                </p:cTn>
                              </p:par>
                            </p:childTnLst>
                          </p:cTn>
                        </p:par>
                      </p:childTnLst>
                    </p:cTn>
                  </p:par>
                  <p:par>
                    <p:cTn id="78" fill="hold">
                      <p:stCondLst>
                        <p:cond delay="indefinite"/>
                      </p:stCondLst>
                      <p:childTnLst>
                        <p:par>
                          <p:cTn id="79" fill="hold">
                            <p:stCondLst>
                              <p:cond delay="0"/>
                            </p:stCondLst>
                            <p:childTnLst>
                              <p:par>
                                <p:cTn id="80" presetID="27" presetClass="entr" presetSubtype="0" fill="hold" grpId="0" nodeType="clickEffect">
                                  <p:stCondLst>
                                    <p:cond delay="0"/>
                                  </p:stCondLst>
                                  <p:iterate type="lt">
                                    <p:tmPct val="50000"/>
                                  </p:iterate>
                                  <p:childTnLst>
                                    <p:set>
                                      <p:cBhvr>
                                        <p:cTn id="81"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82" dur="400"/>
                                        <p:tgtEl>
                                          <p:spTgt spid="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3" dur="40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84" dur="400"/>
                                        <p:tgtEl>
                                          <p:spTgt spid="22">
                                            <p:txEl>
                                              <p:pRg st="0" end="0"/>
                                            </p:txEl>
                                          </p:spTgt>
                                        </p:tgtEl>
                                        <p:attrNameLst>
                                          <p:attrName>fill.type</p:attrName>
                                        </p:attrNameLst>
                                      </p:cBhvr>
                                      <p:to>
                                        <p:strVal val="solid"/>
                                      </p:to>
                                    </p:set>
                                  </p:childTnLst>
                                  <p:subTnLst>
                                    <p:audio>
                                      <p:cMediaNode>
                                        <p:cTn display="0" masterRel="sameClick">
                                          <p:stCondLst>
                                            <p:cond evt="begin" delay="0">
                                              <p:tn val="80"/>
                                            </p:cond>
                                          </p:stCondLst>
                                          <p:endCondLst>
                                            <p:cond evt="onStopAudio" delay="0">
                                              <p:tgtEl>
                                                <p:sldTgt/>
                                              </p:tgtEl>
                                            </p:cond>
                                          </p:endCondLst>
                                        </p:cTn>
                                        <p:tgtEl>
                                          <p:sndTgt r:embed="rId8" name="type.wav"/>
                                        </p:tgtEl>
                                      </p:cMediaNode>
                                    </p:audio>
                                  </p:subTnLst>
                                </p:cTn>
                              </p:par>
                            </p:childTnLst>
                          </p:cTn>
                        </p:par>
                      </p:childTnLst>
                    </p:cTn>
                  </p:par>
                  <p:par>
                    <p:cTn id="85" fill="hold">
                      <p:stCondLst>
                        <p:cond delay="indefinite"/>
                      </p:stCondLst>
                      <p:childTnLst>
                        <p:par>
                          <p:cTn id="86" fill="hold">
                            <p:stCondLst>
                              <p:cond delay="0"/>
                            </p:stCondLst>
                            <p:childTnLst>
                              <p:par>
                                <p:cTn id="87" presetID="27" presetClass="entr" presetSubtype="0" fill="hold" grpId="0" nodeType="clickEffect">
                                  <p:stCondLst>
                                    <p:cond delay="0"/>
                                  </p:stCondLst>
                                  <p:iterate type="lt">
                                    <p:tmPct val="50000"/>
                                  </p:iterate>
                                  <p:childTnLst>
                                    <p:set>
                                      <p:cBhvr>
                                        <p:cTn id="88" dur="1" fill="hold">
                                          <p:stCondLst>
                                            <p:cond delay="0"/>
                                          </p:stCondLst>
                                        </p:cTn>
                                        <p:tgtEl>
                                          <p:spTgt spid="22">
                                            <p:txEl>
                                              <p:pRg st="1" end="1"/>
                                            </p:txEl>
                                          </p:spTgt>
                                        </p:tgtEl>
                                        <p:attrNameLst>
                                          <p:attrName>style.visibility</p:attrName>
                                        </p:attrNameLst>
                                      </p:cBhvr>
                                      <p:to>
                                        <p:strVal val="visible"/>
                                      </p:to>
                                    </p:set>
                                    <p:anim calcmode="discrete" valueType="clr">
                                      <p:cBhvr override="childStyle">
                                        <p:cTn id="89" dur="400"/>
                                        <p:tgtEl>
                                          <p:spTgt spid="2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0" dur="400"/>
                                        <p:tgtEl>
                                          <p:spTgt spid="22">
                                            <p:txEl>
                                              <p:pRg st="1" end="1"/>
                                            </p:txEl>
                                          </p:spTgt>
                                        </p:tgtEl>
                                        <p:attrNameLst>
                                          <p:attrName>fillcolor</p:attrName>
                                        </p:attrNameLst>
                                      </p:cBhvr>
                                      <p:tavLst>
                                        <p:tav tm="0">
                                          <p:val>
                                            <p:clrVal>
                                              <a:schemeClr val="accent2"/>
                                            </p:clrVal>
                                          </p:val>
                                        </p:tav>
                                        <p:tav tm="50000">
                                          <p:val>
                                            <p:clrVal>
                                              <a:schemeClr val="hlink"/>
                                            </p:clrVal>
                                          </p:val>
                                        </p:tav>
                                      </p:tavLst>
                                    </p:anim>
                                    <p:set>
                                      <p:cBhvr>
                                        <p:cTn id="91" dur="400"/>
                                        <p:tgtEl>
                                          <p:spTgt spid="22">
                                            <p:txEl>
                                              <p:pRg st="1" end="1"/>
                                            </p:txEl>
                                          </p:spTgt>
                                        </p:tgtEl>
                                        <p:attrNameLst>
                                          <p:attrName>fill.type</p:attrName>
                                        </p:attrNameLst>
                                      </p:cBhvr>
                                      <p:to>
                                        <p:strVal val="solid"/>
                                      </p:to>
                                    </p:set>
                                  </p:childTnLst>
                                  <p:subTnLst>
                                    <p:audio>
                                      <p:cMediaNode>
                                        <p:cTn display="0" masterRel="sameClick">
                                          <p:stCondLst>
                                            <p:cond evt="begin" delay="0">
                                              <p:tn val="87"/>
                                            </p:cond>
                                          </p:stCondLst>
                                          <p:endCondLst>
                                            <p:cond evt="onStopAudio" delay="0">
                                              <p:tgtEl>
                                                <p:sldTgt/>
                                              </p:tgtEl>
                                            </p:cond>
                                          </p:endCondLst>
                                        </p:cTn>
                                        <p:tgtEl>
                                          <p:sndTgt r:embed="rId8"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p:bldP spid="19" grpId="0"/>
      <p:bldP spid="20" grpId="0"/>
      <p:bldP spid="21" grpId="0"/>
      <p:bldP spid="22" grpId="0" build="p"/>
      <p:bldP spid="26" grpId="0" animBg="1"/>
      <p:bldP spid="27" grpId="0"/>
      <p:bldP spid="31"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5057" t="17438" r="18204" b="16118"/>
          <a:stretch>
            <a:fillRect/>
          </a:stretch>
        </p:blipFill>
        <p:spPr bwMode="auto">
          <a:xfrm>
            <a:off x="0" y="-1"/>
            <a:ext cx="7596336" cy="6050179"/>
          </a:xfrm>
          <a:prstGeom prst="rect">
            <a:avLst/>
          </a:prstGeom>
          <a:noFill/>
          <a:ln w="9525">
            <a:noFill/>
            <a:miter lim="800000"/>
            <a:headEnd/>
            <a:tailEnd/>
          </a:ln>
        </p:spPr>
      </p:pic>
      <p:sp>
        <p:nvSpPr>
          <p:cNvPr id="4" name="Rectangle 2"/>
          <p:cNvSpPr txBox="1">
            <a:spLocks noChangeArrowheads="1"/>
          </p:cNvSpPr>
          <p:nvPr/>
        </p:nvSpPr>
        <p:spPr>
          <a:xfrm>
            <a:off x="3429000" y="6294437"/>
            <a:ext cx="5715000" cy="563563"/>
          </a:xfrm>
          <a:prstGeom prst="rect">
            <a:avLst/>
          </a:prstGeom>
        </p:spPr>
        <p:txBody>
          <a:bodyPr vert="horz" anchor="ctr">
            <a:normAutofit fontScale="900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3600" b="0" i="0" u="none" strike="noStrike" kern="1200" cap="all" spc="0" normalizeH="0" baseline="0" noProof="0" dirty="0" smtClean="0">
                <a:ln>
                  <a:noFill/>
                </a:ln>
                <a:solidFill>
                  <a:srgbClr val="339933"/>
                </a:solidFill>
                <a:effectLst>
                  <a:reflection blurRad="12700" stA="48000" endA="300" endPos="55000" dir="5400000" sy="-90000" algn="bl" rotWithShape="0"/>
                </a:effectLst>
                <a:uLnTx/>
                <a:uFillTx/>
                <a:latin typeface="Times New Roman" pitchFamily="18" charset="0"/>
                <a:ea typeface="+mj-ea"/>
                <a:cs typeface="Times New Roman" pitchFamily="18" charset="0"/>
              </a:rPr>
              <a:t>БНП,</a:t>
            </a:r>
            <a:r>
              <a:rPr kumimoji="0" lang="ru-RU" sz="3600" b="1" i="0" u="none" strike="noStrike" kern="1200" spc="0" normalizeH="0" baseline="0" noProof="0" dirty="0" smtClean="0">
                <a:ln>
                  <a:noFill/>
                </a:ln>
                <a:solidFill>
                  <a:srgbClr val="FF0000"/>
                </a:solidFill>
                <a:effectLst>
                  <a:reflection blurRad="12700" stA="48000" endA="300" endPos="55000" dir="5400000" sy="-90000" algn="bl" rotWithShape="0"/>
                </a:effectLst>
                <a:uLnTx/>
                <a:uFillTx/>
                <a:latin typeface="Times New Roman" pitchFamily="18" charset="0"/>
                <a:ea typeface="+mj-ea"/>
                <a:cs typeface="Times New Roman" pitchFamily="18" charset="0"/>
              </a:rPr>
              <a:t> оптика, </a:t>
            </a:r>
            <a:r>
              <a:rPr kumimoji="0" lang="ru-RU" sz="3600" b="1" i="0" u="none" strike="noStrike" kern="1200" cap="all" spc="0" normalizeH="0" baseline="0" noProof="0" dirty="0" smtClean="0">
                <a:ln>
                  <a:noFill/>
                </a:ln>
                <a:effectLst>
                  <a:reflection blurRad="12700" stA="48000" endA="300" endPos="55000" dir="5400000" sy="-90000" algn="bl" rotWithShape="0"/>
                </a:effectLst>
                <a:uLnTx/>
                <a:uFillTx/>
                <a:latin typeface="Times New Roman" pitchFamily="18" charset="0"/>
                <a:ea typeface="+mj-ea"/>
                <a:cs typeface="Times New Roman" pitchFamily="18" charset="0"/>
              </a:rPr>
              <a:t>видео №1</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9241</TotalTime>
  <Words>2032</Words>
  <Application>Microsoft Office PowerPoint</Application>
  <PresentationFormat>Экран (4:3)</PresentationFormat>
  <Paragraphs>373</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Трек</vt:lpstr>
      <vt:lpstr>Слайд 1</vt:lpstr>
      <vt:lpstr>Домашнее задание.</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Домашнее задание.</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к уроку по теме «Величины, характеризующие колебательное движение»</dc:title>
  <dc:creator>Admin</dc:creator>
  <cp:lastModifiedBy>Knt</cp:lastModifiedBy>
  <cp:revision>1186</cp:revision>
  <dcterms:created xsi:type="dcterms:W3CDTF">2009-11-04T14:29:22Z</dcterms:created>
  <dcterms:modified xsi:type="dcterms:W3CDTF">2021-02-07T15:16:56Z</dcterms:modified>
</cp:coreProperties>
</file>