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1FC1F-51D3-479D-8047-4651A2215E08}" type="datetimeFigureOut">
              <a:rPr lang="ru-RU" smtClean="0"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573AE-1353-4EA2-9B8C-83603C7433C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>
            <a:normAutofit/>
          </a:bodyPr>
          <a:lstStyle/>
          <a:p>
            <a:r>
              <a:rPr lang="ru-RU" sz="6600" b="1" smtClean="0">
                <a:solidFill>
                  <a:srgbClr val="FF0000"/>
                </a:solidFill>
              </a:rPr>
              <a:t>Ответить письменно </a:t>
            </a:r>
            <a:r>
              <a:rPr lang="ru-RU" sz="6600" b="1" dirty="0" smtClean="0">
                <a:solidFill>
                  <a:srgbClr val="FF0000"/>
                </a:solidFill>
              </a:rPr>
              <a:t>на предложенные вопросы с </a:t>
            </a:r>
            <a:r>
              <a:rPr lang="ru-RU" sz="6600" b="1" smtClean="0">
                <a:solidFill>
                  <a:srgbClr val="FF0000"/>
                </a:solidFill>
              </a:rPr>
              <a:t>помощью §44.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85794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600" b="1" dirty="0" smtClean="0"/>
              <a:t>9. Какой ученый впервые преодолел бесплодие межвидовых гибридов?</a:t>
            </a:r>
            <a:endParaRPr lang="ru-RU" sz="66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85794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dirty="0" smtClean="0"/>
              <a:t>10. Полиплоидные сорта каких растений широко распространены?</a:t>
            </a:r>
            <a:endParaRPr lang="ru-RU" sz="7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Домашнее задание: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/>
              <a:t>§ 44 (вопросы 1-7 письменно, с.211)</a:t>
            </a:r>
            <a:endParaRPr lang="ru-RU" sz="6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/>
              <a:t>1. Основная задача селекции</a:t>
            </a:r>
            <a:endParaRPr lang="ru-RU" sz="8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800" b="1" dirty="0" smtClean="0"/>
              <a:t>2. Что такое гетерозис?</a:t>
            </a:r>
            <a:endParaRPr lang="ru-RU" sz="8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/>
              <a:t>3. Что такое тритикале?</a:t>
            </a:r>
            <a:endParaRPr lang="ru-RU" sz="9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/>
              <a:t>4. Что такое порода?</a:t>
            </a:r>
            <a:endParaRPr lang="ru-RU" sz="9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929718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600" b="1" dirty="0" smtClean="0"/>
              <a:t>5. Какую цель преследует интенсивное сельскохозяйственное производство?</a:t>
            </a:r>
            <a:endParaRPr lang="ru-RU" sz="66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8800" b="1" dirty="0" smtClean="0"/>
              <a:t>6. Что такое явление гибридной силы?</a:t>
            </a:r>
            <a:endParaRPr lang="ru-RU" sz="8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8800" b="1" dirty="0" smtClean="0"/>
              <a:t>7. Зачем получают полиплоидные растения?</a:t>
            </a:r>
            <a:endParaRPr lang="ru-RU" sz="8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8929718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8000" b="1" dirty="0" smtClean="0"/>
              <a:t>8. Из чего выведен «</a:t>
            </a:r>
            <a:r>
              <a:rPr lang="ru-RU" sz="8000" b="1" dirty="0" err="1" smtClean="0"/>
              <a:t>зернокормовой</a:t>
            </a:r>
            <a:r>
              <a:rPr lang="ru-RU" sz="8000" b="1" dirty="0" smtClean="0"/>
              <a:t>» сорт пшеницы?</a:t>
            </a:r>
            <a:endParaRPr lang="ru-RU" sz="8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99</Words>
  <Application>Microsoft Office PowerPoint</Application>
  <PresentationFormat>Экран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Ответить письменно на предложенные вопросы с помощью §44.</vt:lpstr>
      <vt:lpstr>1. Основная задача селекции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Основная задача селекции</dc:title>
  <dc:creator>Максим</dc:creator>
  <cp:lastModifiedBy>Максим</cp:lastModifiedBy>
  <cp:revision>3</cp:revision>
  <dcterms:created xsi:type="dcterms:W3CDTF">2012-04-02T04:46:39Z</dcterms:created>
  <dcterms:modified xsi:type="dcterms:W3CDTF">2012-04-02T05:06:53Z</dcterms:modified>
</cp:coreProperties>
</file>