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57" r:id="rId3"/>
    <p:sldId id="258" r:id="rId4"/>
    <p:sldId id="308" r:id="rId5"/>
    <p:sldId id="314" r:id="rId6"/>
    <p:sldId id="261" r:id="rId7"/>
    <p:sldId id="293" r:id="rId8"/>
    <p:sldId id="315" r:id="rId9"/>
    <p:sldId id="295" r:id="rId10"/>
    <p:sldId id="263" r:id="rId11"/>
    <p:sldId id="289" r:id="rId12"/>
    <p:sldId id="296" r:id="rId13"/>
    <p:sldId id="297" r:id="rId14"/>
    <p:sldId id="316" r:id="rId15"/>
    <p:sldId id="31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5AC8-8356-41CD-BE8D-58D5D57FDFD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51A11-6F6B-495A-9CE3-319E92CE1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FF0BC-D68C-4562-A161-ED1AACC0706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DEED-C86B-4FAE-9F97-E14158591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27363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Универсальный химический анализатор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500166" y="5857892"/>
            <a:ext cx="554461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Черноисточинск 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3645024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Исполнитель:                          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Булгак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Галина Владимировна,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10 класса.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Захаров Максим Юрьевич,                                                                              учитель химии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категории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Molecu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143248"/>
            <a:ext cx="3240360" cy="2447702"/>
          </a:xfrm>
          <a:prstGeom prst="flowChartMagneticDrum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857224" y="428604"/>
            <a:ext cx="735811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Муниципальное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автономное общеобразовательное учреждение 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средняя общеобразовательная  школа № 3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552" y="4653136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428596" y="1643050"/>
            <a:ext cx="8229600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Катионы- это положительно заряженные ионы. К ним относятся барий, медь, серебро, свинец, железо, алюминий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57166"/>
            <a:ext cx="77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Катионы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F:\проект\катионы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219075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dis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01008"/>
            <a:ext cx="2857500" cy="2857500"/>
          </a:xfrm>
          <a:prstGeom prst="rect">
            <a:avLst/>
          </a:prstGeom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714480" y="642918"/>
            <a:ext cx="6143668" cy="1071570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Анионы</a:t>
            </a:r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484784"/>
            <a:ext cx="72152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анионы- это отрицательно заряженные ионы.</a:t>
            </a: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ним относятся: сульфаты, нитраты, хроматы, карбонаты,             бромиды и т.д.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3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75445" y="4693306"/>
            <a:ext cx="2024556" cy="15121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7528920" cy="45845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Электролитическая диссоциация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 в той или иной степени при взаимодействии с растворителем распадаются на ионы и образуют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гидратированные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комплексы.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" name="Рисунок 9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2710">
            <a:off x="5736589" y="4320842"/>
            <a:ext cx="2564928" cy="22002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3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2561167" cy="3429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069476" cy="118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886" y="1484784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водородного показателя с помощь индикаторов.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pH=7(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нейтральная среда)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pH&lt;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7(среда кислотная)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pH&gt;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7(среда  щелочная)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229200"/>
            <a:ext cx="1684032" cy="1343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Комплексный универсальных химический анализатор.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3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536504" cy="3388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Вывод: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Таким образом, в работе над проектом мною были решены все поставленные задачи и достигнутые цели- создан действующий химический анализатор.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229600" cy="72547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7143800" cy="3857652"/>
          </a:xfrm>
        </p:spPr>
        <p:txBody>
          <a:bodyPr>
            <a:noAutofit/>
          </a:bodyPr>
          <a:lstStyle/>
          <a:p>
            <a:pPr indent="376238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Римской империи произошла страшная трагедия. Вода, которую пили люди содержала ядовитые катионы. Она подавалась в город по свинцовому водопроводу. Чтобы такая катастрофа не повторилось, важна информация о химическом составе веществ. Благодаря этим данным можно выяснить степень опасности и вовремя принять меры по снижению возникшего риска. </a:t>
            </a:r>
          </a:p>
          <a:p>
            <a:pPr indent="376238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9864" y="0"/>
            <a:ext cx="1224136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1278"/>
          <a:stretch>
            <a:fillRect/>
          </a:stretch>
        </p:blipFill>
        <p:spPr bwMode="auto">
          <a:xfrm>
            <a:off x="6228184" y="5085184"/>
            <a:ext cx="2592288" cy="1530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>
          <a:xfrm>
            <a:off x="2500298" y="285728"/>
            <a:ext cx="4257676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357322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универсальный химический анализатор.</a:t>
            </a:r>
          </a:p>
          <a:p>
            <a:pPr>
              <a:buFont typeface="Arial" charset="0"/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104456" cy="2305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77072"/>
            <a:ext cx="1495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608" y="4005064"/>
            <a:ext cx="151216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>
          <a:xfrm>
            <a:off x="2500298" y="285728"/>
            <a:ext cx="4257676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35732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качественные реакции для различных видов катионов и анионов;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Осмыслить практическую значимость теории электролитической диссоциации;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определять значения водородного показателя –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1173478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>
          <a:xfrm>
            <a:off x="2500298" y="285728"/>
            <a:ext cx="4257676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35732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Интегрировать полученные знания и умения в единую систему универсального химического анализатора;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Смоделировать и сконструировать прибор для анализа веществ;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Осуществить демонстрационный анализ предложенных образцов исследуемых материалов.</a:t>
            </a:r>
          </a:p>
          <a:p>
            <a:pPr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13176"/>
            <a:ext cx="1173478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024336"/>
          </a:xfrm>
        </p:spPr>
        <p:txBody>
          <a:bodyPr>
            <a:normAutofit fontScale="25000" lnSpcReduction="20000"/>
          </a:bodyPr>
          <a:lstStyle/>
          <a:p>
            <a:pPr indent="376238" algn="ctr"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объединить технологии распознавания ионов, водородного показателя и силы электролитов, то это позволит создать универсальную систему для комплексного анализа растворов.</a:t>
            </a:r>
          </a:p>
          <a:p>
            <a:pPr algn="ctr">
              <a:lnSpc>
                <a:spcPct val="170000"/>
              </a:lnSpc>
              <a:buNone/>
            </a:pPr>
            <a:endParaRPr lang="ru-RU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93096"/>
            <a:ext cx="1785950" cy="20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27784" y="188640"/>
            <a:ext cx="3007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928826"/>
          </a:xfrm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качественные реакции, водородный показатель, степень электролитической диссоциации.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429132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комплексный химический анализатор.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896544" cy="200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методы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Эксперимент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Сравнение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Анализ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Расчет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Моделирование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Конструирование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348880"/>
            <a:ext cx="4104456" cy="2305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292895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Качественные  реакции- это характерные реакции, используемые для идентификации различных веществ.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48680"/>
            <a:ext cx="6389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Качственные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реакции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проект\качественные реак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60388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326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Универсальный химический анализатор</vt:lpstr>
      <vt:lpstr> Актуальность </vt:lpstr>
      <vt:lpstr> Цель </vt:lpstr>
      <vt:lpstr> Задачи </vt:lpstr>
      <vt:lpstr> Задачи </vt:lpstr>
      <vt:lpstr>Слайд 6</vt:lpstr>
      <vt:lpstr>Слайд 7</vt:lpstr>
      <vt:lpstr>методы</vt:lpstr>
      <vt:lpstr>Слайд 9</vt:lpstr>
      <vt:lpstr>  </vt:lpstr>
      <vt:lpstr>Слайд 11</vt:lpstr>
      <vt:lpstr>Слайд 12</vt:lpstr>
      <vt:lpstr>Слайд 13</vt:lpstr>
      <vt:lpstr> Комплексный универсальных химический анализатор.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Термохимические</dc:title>
  <dc:creator>Максим</dc:creator>
  <cp:lastModifiedBy>Максим</cp:lastModifiedBy>
  <cp:revision>240</cp:revision>
  <dcterms:created xsi:type="dcterms:W3CDTF">2013-01-15T15:22:51Z</dcterms:created>
  <dcterms:modified xsi:type="dcterms:W3CDTF">2016-04-01T18:13:16Z</dcterms:modified>
</cp:coreProperties>
</file>