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7"/>
  </p:notesMasterIdLst>
  <p:sldIdLst>
    <p:sldId id="256" r:id="rId2"/>
    <p:sldId id="257" r:id="rId3"/>
    <p:sldId id="258" r:id="rId4"/>
    <p:sldId id="308" r:id="rId5"/>
    <p:sldId id="314" r:id="rId6"/>
    <p:sldId id="261" r:id="rId7"/>
    <p:sldId id="293" r:id="rId8"/>
    <p:sldId id="315" r:id="rId9"/>
    <p:sldId id="295" r:id="rId10"/>
    <p:sldId id="263" r:id="rId11"/>
    <p:sldId id="289" r:id="rId12"/>
    <p:sldId id="296" r:id="rId13"/>
    <p:sldId id="297" r:id="rId14"/>
    <p:sldId id="316" r:id="rId15"/>
    <p:sldId id="317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008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17" autoAdjust="0"/>
    <p:restoredTop sz="94660"/>
  </p:normalViewPr>
  <p:slideViewPr>
    <p:cSldViewPr>
      <p:cViewPr varScale="1">
        <p:scale>
          <a:sx n="64" d="100"/>
          <a:sy n="64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725AC8-8356-41CD-BE8D-58D5D57FDFDC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51A11-6F6B-495A-9CE3-319E92CE11F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FF0BC-D68C-4562-A161-ED1AACC07060}" type="datetimeFigureOut">
              <a:rPr lang="ru-RU" smtClean="0"/>
              <a:pPr/>
              <a:t>01.04.2016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6DEED-C86B-4FAE-9F97-E141585912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7772400" cy="273630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Универсальный химический анализатор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1500166" y="5857892"/>
            <a:ext cx="5544616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п.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Черноисточинск </a:t>
            </a:r>
          </a:p>
          <a:p>
            <a:pPr algn="ctr">
              <a:spcBef>
                <a:spcPct val="20000"/>
              </a:spcBef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2015 год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08104" y="3645024"/>
            <a:ext cx="31683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Исполнитель:                   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Булгак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Галина Владимировна,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ученица 10 класса.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                                                     Захаров Максим Юрьевич,                                                                              учитель химии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категории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Molecule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3143248"/>
            <a:ext cx="3240360" cy="2447702"/>
          </a:xfrm>
          <a:prstGeom prst="flowChartMagneticDrum">
            <a:avLst/>
          </a:prstGeom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/>
          </a:sp3d>
        </p:spPr>
      </p:pic>
      <p:sp>
        <p:nvSpPr>
          <p:cNvPr id="10" name="Прямоугольник 9"/>
          <p:cNvSpPr/>
          <p:nvPr/>
        </p:nvSpPr>
        <p:spPr>
          <a:xfrm>
            <a:off x="857224" y="428604"/>
            <a:ext cx="7358114" cy="701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Муниципальное</a:t>
            </a:r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автономное общеобразовательное учреждение  </a:t>
            </a:r>
          </a:p>
          <a:p>
            <a:pPr marL="342900" indent="-342900" algn="ctr">
              <a:spcBef>
                <a:spcPct val="20000"/>
              </a:spcBef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</a:rPr>
              <a:t>средняя общеобразовательная  школа № 3</a:t>
            </a:r>
            <a:endParaRPr lang="ru-RU" b="1" dirty="0">
              <a:solidFill>
                <a:srgbClr val="00206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539552" y="4653136"/>
            <a:ext cx="8183880" cy="105156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 txBox="1">
            <a:spLocks noGrp="1"/>
          </p:cNvSpPr>
          <p:nvPr>
            <p:ph idx="1"/>
          </p:nvPr>
        </p:nvSpPr>
        <p:spPr>
          <a:xfrm>
            <a:off x="428596" y="1643050"/>
            <a:ext cx="8229600" cy="20717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Катионы- это положительно заряженные ионы. К ним относятся барий, медь, серебро, свинец, железо, алюминий </a:t>
            </a:r>
          </a:p>
          <a:p>
            <a:pPr marL="342900" marR="0" lvl="0" indent="-34290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357166"/>
            <a:ext cx="7715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Катионы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8434" name="Picture 2" descr="F:\проект\катионы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149080"/>
            <a:ext cx="2190750" cy="191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4" descr="dis_0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501008"/>
            <a:ext cx="2857500" cy="2857500"/>
          </a:xfrm>
          <a:prstGeom prst="rect">
            <a:avLst/>
          </a:prstGeom>
        </p:spPr>
      </p:pic>
      <p:sp>
        <p:nvSpPr>
          <p:cNvPr id="11" name="Содержимое 2"/>
          <p:cNvSpPr>
            <a:spLocks noGrp="1"/>
          </p:cNvSpPr>
          <p:nvPr>
            <p:ph idx="1"/>
          </p:nvPr>
        </p:nvSpPr>
        <p:spPr>
          <a:xfrm>
            <a:off x="1714480" y="642918"/>
            <a:ext cx="6143668" cy="1071570"/>
          </a:xfrm>
        </p:spPr>
        <p:txBody>
          <a:bodyPr>
            <a:noAutofit/>
          </a:bodyPr>
          <a:lstStyle/>
          <a:p>
            <a:pPr algn="ctr">
              <a:buFont typeface="Arial" charset="0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Анионы</a:t>
            </a:r>
            <a:r>
              <a:rPr lang="ru-RU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47664" y="1484784"/>
            <a:ext cx="721522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анионы- это отрицательно заряженные ионы.</a:t>
            </a:r>
          </a:p>
          <a:p>
            <a:pPr algn="ctr">
              <a:buFont typeface="Arial" charset="0"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ним относятся: сульфаты, нитраты, хроматы, карбонаты,             бромиды и т.д.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IMG_327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075445" y="4693306"/>
            <a:ext cx="2024556" cy="151216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28604"/>
            <a:ext cx="7528920" cy="45845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Электролитическая диссоциация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Вещества в той или иной степени при взаимодействии с растворителем распадаются на ионы и образуют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гидратированные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комплексы. 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ru-RU" dirty="0"/>
          </a:p>
        </p:txBody>
      </p:sp>
      <p:pic>
        <p:nvPicPr>
          <p:cNvPr id="10" name="Рисунок 9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22710">
            <a:off x="5736589" y="4320842"/>
            <a:ext cx="2564928" cy="220021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327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2852936"/>
            <a:ext cx="2561167" cy="34290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7069476" cy="118413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Показатель </a:t>
            </a:r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886" y="1484784"/>
            <a:ext cx="73581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Определение водородного показателя с помощь индикаторов.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pH=7(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нейтральная среда)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pH&lt;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7(среда кислотная)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pH&gt;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7(среда  щелочная)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5229200"/>
            <a:ext cx="1684032" cy="13436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/>
            </a:r>
            <a:br>
              <a:rPr lang="ru-RU" sz="4800" b="1" dirty="0" smtClean="0">
                <a:solidFill>
                  <a:srgbClr val="FF0000"/>
                </a:solidFill>
              </a:rPr>
            </a:br>
            <a:r>
              <a:rPr lang="ru-RU" sz="4800" b="1" dirty="0" smtClean="0">
                <a:solidFill>
                  <a:srgbClr val="FF0000"/>
                </a:solidFill>
              </a:rPr>
              <a:t>Комплексный универсальных химический анализатор.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7" name="Содержимое 6" descr="IMG_326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11760" y="2564904"/>
            <a:ext cx="4536504" cy="33883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Вывод: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Таким образом, в работе над проектом мною были решены все поставленные задачи и достигнутые цели- создан действующий химический анализатор. 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title"/>
          </p:nvPr>
        </p:nvSpPr>
        <p:spPr>
          <a:xfrm>
            <a:off x="285720" y="214290"/>
            <a:ext cx="8229600" cy="72547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Актуальность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980728"/>
            <a:ext cx="7143800" cy="3857652"/>
          </a:xfrm>
        </p:spPr>
        <p:txBody>
          <a:bodyPr>
            <a:noAutofit/>
          </a:bodyPr>
          <a:lstStyle/>
          <a:p>
            <a:pPr indent="376238" algn="just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Римской империи произошла страшная трагедия. Вода, которую пили люди содержала ядовитые катионы. Она подавалась в город по свинцовому водопроводу. Чтобы такая катастрофа не повторилось, важна информация о химическом составе веществ. Благодаря этим данным можно выяснить степень опасности и вовремя принять меры по снижению возникшего риска. </a:t>
            </a:r>
          </a:p>
          <a:p>
            <a:pPr indent="376238" algn="ctr">
              <a:buNone/>
            </a:pPr>
            <a:r>
              <a:rPr lang="ru-RU" sz="2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Рисунок 4" descr="12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9864" y="0"/>
            <a:ext cx="1224136" cy="144016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21278"/>
          <a:stretch>
            <a:fillRect/>
          </a:stretch>
        </p:blipFill>
        <p:spPr bwMode="auto">
          <a:xfrm>
            <a:off x="6228184" y="5085184"/>
            <a:ext cx="2592288" cy="1530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4"/>
          <p:cNvSpPr>
            <a:spLocks noGrp="1" noChangeArrowheads="1"/>
          </p:cNvSpPr>
          <p:nvPr>
            <p:ph type="title"/>
          </p:nvPr>
        </p:nvSpPr>
        <p:spPr>
          <a:xfrm>
            <a:off x="2500298" y="285728"/>
            <a:ext cx="4257676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1357322"/>
          </a:xfrm>
        </p:spPr>
        <p:txBody>
          <a:bodyPr>
            <a:noAutofit/>
          </a:bodyPr>
          <a:lstStyle/>
          <a:p>
            <a:pPr algn="ctr">
              <a:buFont typeface="Arial" charset="0"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Создать универсальный химический анализатор.</a:t>
            </a:r>
          </a:p>
          <a:p>
            <a:pPr>
              <a:buFont typeface="Arial" charset="0"/>
              <a:buNone/>
            </a:pP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3573016"/>
            <a:ext cx="4104456" cy="23058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4077072"/>
            <a:ext cx="14954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043608" y="4005064"/>
            <a:ext cx="1512168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4"/>
          <p:cNvSpPr>
            <a:spLocks noGrp="1" noChangeArrowheads="1"/>
          </p:cNvSpPr>
          <p:nvPr>
            <p:ph type="title"/>
          </p:nvPr>
        </p:nvSpPr>
        <p:spPr>
          <a:xfrm>
            <a:off x="2500298" y="285728"/>
            <a:ext cx="4257676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1357322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Изучить качественные реакции для различных видов катионов и анионов;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Осмыслить практическую значимость теории электролитической диссоциации;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Научиться определять значения водородного показателя – 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>
              <a:buNone/>
            </a:pPr>
            <a:endParaRPr lang="ru-RU" sz="2800" dirty="0" smtClean="0"/>
          </a:p>
          <a:p>
            <a:pPr>
              <a:buNone/>
            </a:pP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581128"/>
            <a:ext cx="1173478" cy="114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4"/>
          <p:cNvSpPr>
            <a:spLocks noGrp="1" noChangeArrowheads="1"/>
          </p:cNvSpPr>
          <p:nvPr>
            <p:ph type="title"/>
          </p:nvPr>
        </p:nvSpPr>
        <p:spPr>
          <a:xfrm>
            <a:off x="2500298" y="285728"/>
            <a:ext cx="4257676" cy="11430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  <a:t/>
            </a:r>
            <a:br>
              <a:rPr lang="ru-RU" sz="5400" dirty="0" smtClean="0">
                <a:solidFill>
                  <a:srgbClr val="FF0000"/>
                </a:solidFill>
                <a:latin typeface="Calibri" pitchFamily="34" charset="0"/>
              </a:rPr>
            </a:br>
            <a:endParaRPr lang="ru-RU" sz="5400" dirty="0" smtClean="0">
              <a:solidFill>
                <a:srgbClr val="FF0000"/>
              </a:solidFill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1357322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Интегрировать полученные знания и умения в единую систему универсального химического анализатора;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Смоделировать и сконструировать прибор для анализа веществ;</a:t>
            </a:r>
          </a:p>
          <a:p>
            <a:pPr lvl="0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Осуществить демонстрационный анализ предложенных образцов исследуемых материалов.</a:t>
            </a:r>
          </a:p>
          <a:p>
            <a:pPr>
              <a:buNone/>
            </a:pPr>
            <a:endParaRPr lang="ru-RU" sz="3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5013176"/>
            <a:ext cx="1173478" cy="114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3024336"/>
          </a:xfrm>
        </p:spPr>
        <p:txBody>
          <a:bodyPr>
            <a:normAutofit fontScale="25000" lnSpcReduction="20000"/>
          </a:bodyPr>
          <a:lstStyle/>
          <a:p>
            <a:pPr indent="376238" algn="ctr">
              <a:buNone/>
            </a:pPr>
            <a:r>
              <a:rPr lang="ru-RU" sz="1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объединить технологии распознавания ионов, водородного показателя и силы электролитов, то это позволит создать универсальную систему для комплексного анализа растворов.</a:t>
            </a:r>
          </a:p>
          <a:p>
            <a:pPr algn="ctr">
              <a:lnSpc>
                <a:spcPct val="170000"/>
              </a:lnSpc>
              <a:buNone/>
            </a:pPr>
            <a:endParaRPr lang="ru-RU" sz="6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5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5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293096"/>
            <a:ext cx="1785950" cy="209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627784" y="188640"/>
            <a:ext cx="3007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Гипотеза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1928826"/>
          </a:xfrm>
          <a:ln>
            <a:solidFill>
              <a:schemeClr val="bg1"/>
            </a:solidFill>
          </a:ln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sz="5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Объект исследования: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качественные реакции, водородный показатель, степень электролитической диссоциации.</a:t>
            </a:r>
          </a:p>
          <a:p>
            <a:pPr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4429132"/>
            <a:ext cx="771530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Предмет исследования: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комплексный химический анализатор.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420888"/>
            <a:ext cx="4896544" cy="20099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методы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Эксперимент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Сравнение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Анализ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Расчет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Моделирование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Конструирование 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2348880"/>
            <a:ext cx="4104456" cy="230587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714488"/>
            <a:ext cx="8229600" cy="292895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Качественные  реакции- это характерные реакции, используемые для идентификации различных веществ.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835696" y="548680"/>
            <a:ext cx="638918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Качственные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реакции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F:\проект\качественные реакци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3789040"/>
            <a:ext cx="6038850" cy="2514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2210</TotalTime>
  <Words>326</Words>
  <Application>Microsoft Office PowerPoint</Application>
  <PresentationFormat>Экран (4:3)</PresentationFormat>
  <Paragraphs>54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Универсальный химический анализатор</vt:lpstr>
      <vt:lpstr> Актуальность </vt:lpstr>
      <vt:lpstr> Цель </vt:lpstr>
      <vt:lpstr> Задачи </vt:lpstr>
      <vt:lpstr> Задачи </vt:lpstr>
      <vt:lpstr>Слайд 6</vt:lpstr>
      <vt:lpstr>Слайд 7</vt:lpstr>
      <vt:lpstr>методы</vt:lpstr>
      <vt:lpstr>Слайд 9</vt:lpstr>
      <vt:lpstr>  </vt:lpstr>
      <vt:lpstr>Слайд 11</vt:lpstr>
      <vt:lpstr>Слайд 12</vt:lpstr>
      <vt:lpstr>Слайд 13</vt:lpstr>
      <vt:lpstr> Комплексный универсальных химический анализатор.</vt:lpstr>
      <vt:lpstr>Вывод: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Термохимические</dc:title>
  <dc:creator>Максим</dc:creator>
  <cp:lastModifiedBy>Максим</cp:lastModifiedBy>
  <cp:revision>240</cp:revision>
  <dcterms:created xsi:type="dcterms:W3CDTF">2013-01-15T15:22:51Z</dcterms:created>
  <dcterms:modified xsi:type="dcterms:W3CDTF">2016-04-01T18:13:16Z</dcterms:modified>
</cp:coreProperties>
</file>