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59" r:id="rId5"/>
    <p:sldId id="265" r:id="rId6"/>
    <p:sldId id="260" r:id="rId7"/>
    <p:sldId id="258" r:id="rId8"/>
    <p:sldId id="267" r:id="rId9"/>
    <p:sldId id="268" r:id="rId10"/>
    <p:sldId id="263" r:id="rId11"/>
    <p:sldId id="264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25DBA-E270-4AB5-8942-8C8C0E40C2CF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953C-BE03-44B5-B3C4-8D490E9AA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Мои рисунки\ПУТЕШЕСТВИЯ\КАРЕЛИЯ-2014\КАРЕЛИЯ - Я 2014\16.07.2014 г\4) Ладожские шхеры\DSC06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ТИПЫ ОЗЁРНЫХ КОТЛОВИН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et.sumy.ua/uploads/posts/2009-05/1242579453_9ad51deca1edbbbee6bc0e6e54661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4531"/>
            <a:ext cx="6408712" cy="65956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Озеро Виктория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edorbit.com/media/gallery/earth/0_260987a9d9e0fbcdcfc95b6fc3f98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6624736" cy="6624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Озеро Танганьика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ШКОЛА\Школа. Разное\Гидросфера\Реки разное\На  Камчат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4948014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 rot="1210507">
            <a:off x="4758222" y="2192139"/>
            <a:ext cx="275626" cy="196406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4510/vyach-ivaschencko.1/0_3e790_b355214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652120" cy="6652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Сарезское</a:t>
            </a:r>
            <a:r>
              <a:rPr lang="ru-RU" b="1" dirty="0" smtClean="0">
                <a:solidFill>
                  <a:schemeClr val="bg1"/>
                </a:solidFill>
              </a:rPr>
              <a:t> озеро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Мои рисунки\ПУТЕШЕСТВИЯ\МЕКСИКА. 30 июня - 12 июля 2013 года\104MSDCF\DSC01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Колодец Ик Киль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ШКОЛА\Россия\Байкал\Байкал вес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0" cy="6640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904656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ОЗЁРА В РАЗЛОМЕ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4189022" cy="21210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vet.sumy.ua/uploads/posts/2009-05/1242579453_9ad51deca1edbbbee6bc0e6e54661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6408712" cy="659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96752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ОЗЕРО В ПРОГИБЕ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425501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-i-r.su/files/images/09-2009/___________________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964996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Термокарстовое озеро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2520280" cy="288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G:\Мои рисунки\ПУТЕШЕСТВИЯ\МЕКСИКА. 30 июня - 12 июля 2013 года\104MSDCF\DSC0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8" y="134633"/>
            <a:ext cx="8808980" cy="660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Карстовое озеро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293096"/>
            <a:ext cx="2088232" cy="240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Озёра-старицы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2" name="Picture 4" descr="G:\ШКОЛА\Школа. Разное\Гидросфера\Озеро-стар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5113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и рисунки\ПУТЕШЕСТВИЯ\ИНДОНЕЗИЯ - 2016\105MSDCF\DSC03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36971" cy="6552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Вулканическое озеро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4611" y="5301208"/>
            <a:ext cx="3129389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redorbit.com/media/gallery/earth/0_8a9219ad77e70ca42f718306d17938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4984"/>
            <a:ext cx="3452176" cy="344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http://www.bjorns-story.se/private/Torsby%20Fordonsmuseum/imgTorsby%20bil/Great_Lakes_from_space_crop_labe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04664"/>
            <a:ext cx="6687989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6084168" cy="1152128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Ледниковые озёра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b="1" dirty="0" smtClean="0"/>
              <a:t>Запрудные озёра</a:t>
            </a:r>
            <a:endParaRPr lang="ru-RU" b="1" dirty="0"/>
          </a:p>
        </p:txBody>
      </p:sp>
      <p:pic>
        <p:nvPicPr>
          <p:cNvPr id="23554" name="Picture 2" descr="http://news.fergananews.com/photos/2009_06/sarezpaojdfja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0"/>
            <a:ext cx="8392608" cy="5421626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>
            <a:off x="1475656" y="2636912"/>
            <a:ext cx="288032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31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ТИПЫ ОЗЁРНЫХ КОТЛОВИН</vt:lpstr>
      <vt:lpstr>ОЗЁРА В РАЗЛОМЕ</vt:lpstr>
      <vt:lpstr>ОЗЕРО В ПРОГИБЕ</vt:lpstr>
      <vt:lpstr>Термокарстовое озеро</vt:lpstr>
      <vt:lpstr>Карстовое озеро</vt:lpstr>
      <vt:lpstr>Озёра-старицы</vt:lpstr>
      <vt:lpstr>  Вулканическое озеро</vt:lpstr>
      <vt:lpstr>Ледниковые озёра</vt:lpstr>
      <vt:lpstr>Запрудные озёра</vt:lpstr>
      <vt:lpstr>Озеро Виктория</vt:lpstr>
      <vt:lpstr>                Озеро Танганьика</vt:lpstr>
      <vt:lpstr>Слайд 12</vt:lpstr>
      <vt:lpstr>Сарезское озеро</vt:lpstr>
      <vt:lpstr>Колодец Ик Киль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2015-01-26T17:25:32Z</dcterms:created>
  <dcterms:modified xsi:type="dcterms:W3CDTF">2016-10-06T16:07:03Z</dcterms:modified>
</cp:coreProperties>
</file>